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257" r:id="rId3"/>
    <p:sldId id="295" r:id="rId4"/>
    <p:sldId id="309" r:id="rId5"/>
    <p:sldId id="300" r:id="rId6"/>
    <p:sldId id="338" r:id="rId7"/>
    <p:sldId id="341" r:id="rId8"/>
    <p:sldId id="484" r:id="rId9"/>
    <p:sldId id="485" r:id="rId10"/>
    <p:sldId id="474" r:id="rId11"/>
    <p:sldId id="301" r:id="rId12"/>
    <p:sldId id="262" r:id="rId13"/>
    <p:sldId id="331" r:id="rId14"/>
    <p:sldId id="354" r:id="rId15"/>
    <p:sldId id="475" r:id="rId16"/>
    <p:sldId id="476" r:id="rId17"/>
    <p:sldId id="491" r:id="rId18"/>
    <p:sldId id="477" r:id="rId19"/>
    <p:sldId id="478" r:id="rId20"/>
    <p:sldId id="479" r:id="rId21"/>
    <p:sldId id="328" r:id="rId22"/>
    <p:sldId id="335" r:id="rId23"/>
    <p:sldId id="480" r:id="rId24"/>
    <p:sldId id="325" r:id="rId25"/>
    <p:sldId id="327" r:id="rId26"/>
    <p:sldId id="481" r:id="rId27"/>
    <p:sldId id="482" r:id="rId28"/>
    <p:sldId id="340" r:id="rId29"/>
    <p:sldId id="483" r:id="rId30"/>
    <p:sldId id="275" r:id="rId31"/>
    <p:sldId id="282" r:id="rId32"/>
    <p:sldId id="302" r:id="rId33"/>
    <p:sldId id="310" r:id="rId34"/>
    <p:sldId id="266" r:id="rId35"/>
    <p:sldId id="332" r:id="rId36"/>
    <p:sldId id="333" r:id="rId37"/>
    <p:sldId id="334" r:id="rId38"/>
    <p:sldId id="336" r:id="rId39"/>
    <p:sldId id="488" r:id="rId40"/>
    <p:sldId id="489" r:id="rId41"/>
    <p:sldId id="337" r:id="rId4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P1" initials="MOP1" lastIdx="1" clrIdx="0">
    <p:extLst>
      <p:ext uri="{19B8F6BF-5375-455C-9EA6-DF929625EA0E}">
        <p15:presenceInfo xmlns:p15="http://schemas.microsoft.com/office/powerpoint/2012/main" userId="MOP1" providerId="None"/>
      </p:ext>
    </p:extLst>
  </p:cmAuthor>
  <p:cmAuthor id="2" name="MNVP" initials="MNVP" lastIdx="1" clrIdx="1">
    <p:extLst>
      <p:ext uri="{19B8F6BF-5375-455C-9EA6-DF929625EA0E}">
        <p15:presenceInfo xmlns:p15="http://schemas.microsoft.com/office/powerpoint/2012/main" userId="MNVP" providerId="None"/>
      </p:ext>
    </p:extLst>
  </p:cmAuthor>
  <p:cmAuthor id="3" name="Darja Erjavec" initials="ZRSVN_DE" lastIdx="1" clrIdx="2">
    <p:extLst>
      <p:ext uri="{19B8F6BF-5375-455C-9EA6-DF929625EA0E}">
        <p15:presenceInfo xmlns:p15="http://schemas.microsoft.com/office/powerpoint/2012/main" userId="Darja Erjave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A7C5"/>
    <a:srgbClr val="9ADEBE"/>
    <a:srgbClr val="9CD0E0"/>
    <a:srgbClr val="36A6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etel slog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Srednji slog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54" autoAdjust="0"/>
  </p:normalViewPr>
  <p:slideViewPr>
    <p:cSldViewPr snapToGrid="0">
      <p:cViewPr varScale="1">
        <p:scale>
          <a:sx n="59" d="100"/>
          <a:sy n="59" d="100"/>
        </p:scale>
        <p:origin x="9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ad.sigov.si\usr\F-J\HrenU13\Pictures\HrenU13\C.3%20-%20PUN\Zvezek1.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List1!$A$1:$A$11</cx:f>
        <cx:lvl ptCount="11">
          <cx:pt idx="0">nadzor </cx:pt>
          <cx:pt idx="1">prilagojena kmetijska praksa</cx:pt>
          <cx:pt idx="2">prilagojena raba divjadi</cx:pt>
          <cx:pt idx="3">prilagojena raba gozdov</cx:pt>
          <cx:pt idx="4">prilagojena raba mineralnih surovin</cx:pt>
          <cx:pt idx="5">prilagojena raba rib</cx:pt>
          <cx:pt idx="6">upravljanje infrastrukture</cx:pt>
          <cx:pt idx="7">upravljanje prostora</cx:pt>
          <cx:pt idx="8">upravljanje voda</cx:pt>
          <cx:pt idx="9">varstvo kulturne dediščine</cx:pt>
          <cx:pt idx="10">varstvo narave</cx:pt>
        </cx:lvl>
      </cx:strDim>
      <cx:numDim type="size">
        <cx:f>List1!$B$1:$B$11</cx:f>
        <cx:lvl ptCount="11" formatCode="General">
          <cx:pt idx="0">395</cx:pt>
          <cx:pt idx="1">2551</cx:pt>
          <cx:pt idx="2">221</cx:pt>
          <cx:pt idx="3">2242</cx:pt>
          <cx:pt idx="4">7</cx:pt>
          <cx:pt idx="5">367</cx:pt>
          <cx:pt idx="6">78</cx:pt>
          <cx:pt idx="7">3247</cx:pt>
          <cx:pt idx="8">3710</cx:pt>
          <cx:pt idx="9">252</cx:pt>
          <cx:pt idx="10">1396</cx:pt>
        </cx:lvl>
      </cx:numDim>
    </cx:data>
  </cx:chartData>
  <cx:chart>
    <cx:title pos="t" align="ctr" overlay="0">
      <cx:tx>
        <cx:txData>
          <cx:v>Zastopanost vrstic v programu upravljanja glede na tip varstvenega ukrepa</cx:v>
        </cx:txData>
      </cx:tx>
      <cx:txPr>
        <a:bodyPr spcFirstLastPara="1" vertOverflow="ellipsis" horzOverflow="overflow" wrap="square" lIns="0" tIns="0" rIns="0" bIns="0" anchor="ctr" anchorCtr="1"/>
        <a:lstStyle/>
        <a:p>
          <a:pPr marL="0" marR="0" indent="0" algn="ctr" defTabSz="457200" rtl="0" latinLnBrk="0">
            <a:lnSpc>
              <a:spcPct val="100000"/>
            </a:lnSpc>
            <a:spcBef>
              <a:spcPts val="0"/>
            </a:spcBef>
            <a:spcAft>
              <a:spcPts val="0"/>
            </a:spcAft>
            <a:buClrTx/>
            <a:buSzTx/>
            <a:buFontTx/>
            <a:buNone/>
            <a:tabLst/>
            <a:defRPr>
              <a:latin typeface="Arial" panose="020B0604020202020204" pitchFamily="34" charset="0"/>
              <a:ea typeface="Arial" panose="020B0604020202020204" pitchFamily="34" charset="0"/>
              <a:cs typeface="Arial" panose="020B0604020202020204" pitchFamily="34" charset="0"/>
            </a:defRPr>
          </a:pPr>
          <a:r>
            <a:rPr lang="sl-SI" sz="3300" b="0" i="0" u="none" strike="noStrike" kern="1200" cap="none" spc="0" baseline="0" dirty="0">
              <a:solidFill>
                <a:srgbClr val="36A672"/>
              </a:solidFill>
              <a:uFillTx/>
              <a:latin typeface="Arial" panose="020B0604020202020204" pitchFamily="34" charset="0"/>
              <a:cs typeface="Arial" panose="020B0604020202020204" pitchFamily="34" charset="0"/>
              <a:sym typeface="Arial"/>
            </a:rPr>
            <a:t>Zastopanost vrstic v programu upravljanja glede na tip varstvenega ukrepa</a:t>
          </a:r>
        </a:p>
      </cx:txPr>
    </cx:title>
    <cx:plotArea>
      <cx:plotAreaRegion>
        <cx:series layoutId="treemap" uniqueId="{28FB71B7-B7F7-4E69-931F-BC272BA380BA}">
          <cx:dataLabels pos="ctr">
            <cx:visibility seriesName="0" categoryName="1" value="0"/>
            <cx:separator>, </cx:separator>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6">
  <cs:axisTitle>
    <cs:lnRef idx="0"/>
    <cs:fillRef idx="0"/>
    <cs:effectRef idx="0"/>
    <cs:fontRef idx="minor">
      <a:schemeClr val="tx1">
        <a:lumMod val="65000"/>
        <a:lumOff val="35000"/>
      </a:schemeClr>
    </cs:fontRef>
    <cs:spPr>
      <a:solidFill>
        <a:schemeClr val="bg1">
          <a:lumMod val="65000"/>
        </a:schemeClr>
      </a:solidFill>
      <a:ln>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1000" b="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600" b="1" cap="all"/>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2.xml.rels><?xml version="1.0" encoding="UTF-8" standalone="yes"?>
<Relationships xmlns="http://schemas.openxmlformats.org/package/2006/relationships"><Relationship Id="rId1" Type="http://schemas.openxmlformats.org/officeDocument/2006/relationships/image" Target="../media/image23.jpeg"/></Relationships>
</file>

<file path=ppt/diagrams/_rels/data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diagrams/_rels/data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 Id="rId4" Type="http://schemas.openxmlformats.org/officeDocument/2006/relationships/image" Target="../media/image37.jpeg"/></Relationships>
</file>

<file path=ppt/diagrams/_rels/data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diagrams/_rels/data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image" Target="../media/image34.jpeg"/></Relationships>
</file>

<file path=ppt/diagrams/_rels/data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4" Type="http://schemas.openxmlformats.org/officeDocument/2006/relationships/image" Target="../media/image49.jpeg"/></Relationships>
</file>

<file path=ppt/diagrams/_rels/data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ata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 Id="rId4" Type="http://schemas.openxmlformats.org/officeDocument/2006/relationships/image" Target="../media/image68.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8.jpeg"/><Relationship Id="rId6" Type="http://schemas.openxmlformats.org/officeDocument/2006/relationships/image" Target="../media/image29.jpeg"/><Relationship Id="rId5" Type="http://schemas.openxmlformats.org/officeDocument/2006/relationships/image" Target="../media/image33.jpeg"/><Relationship Id="rId4" Type="http://schemas.openxmlformats.org/officeDocument/2006/relationships/image" Target="../media/image32.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 Id="rId4" Type="http://schemas.openxmlformats.org/officeDocument/2006/relationships/image" Target="../media/image37.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3.jpeg"/><Relationship Id="rId1" Type="http://schemas.openxmlformats.org/officeDocument/2006/relationships/image" Target="../media/image42.jpeg"/><Relationship Id="rId6" Type="http://schemas.openxmlformats.org/officeDocument/2006/relationships/image" Target="../media/image39.jpeg"/><Relationship Id="rId5" Type="http://schemas.openxmlformats.org/officeDocument/2006/relationships/image" Target="../media/image40.jpeg"/><Relationship Id="rId4" Type="http://schemas.openxmlformats.org/officeDocument/2006/relationships/image" Target="../media/image38.jpeg"/></Relationships>
</file>

<file path=ppt/diagrams/_rels/drawing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image" Target="../media/image34.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4" Type="http://schemas.openxmlformats.org/officeDocument/2006/relationships/image" Target="../media/image49.jpeg"/></Relationships>
</file>

<file path=ppt/diagrams/_rels/drawing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rawing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 Id="rId4"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386D6C-42C1-45D3-A798-E368BFC4714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sl-SI"/>
        </a:p>
      </dgm:t>
    </dgm:pt>
    <dgm:pt modelId="{CB0C1E87-72BE-45AB-80B2-B6E0290CDE15}">
      <dgm:prSet phldrT="[besedilo]" custT="1"/>
      <dgm:spPr>
        <a:solidFill>
          <a:srgbClr val="36A672"/>
        </a:solidFill>
        <a:ln>
          <a:noFill/>
        </a:ln>
      </dgm:spPr>
      <dgm:t>
        <a:bodyPr/>
        <a:lstStyle/>
        <a:p>
          <a:r>
            <a:rPr lang="sl-SI" sz="4000" b="1" dirty="0">
              <a:latin typeface="Arial" panose="020B0604020202020204" pitchFamily="34" charset="0"/>
              <a:cs typeface="Arial" panose="020B0604020202020204" pitchFamily="34" charset="0"/>
            </a:rPr>
            <a:t>EU</a:t>
          </a:r>
        </a:p>
      </dgm:t>
    </dgm:pt>
    <dgm:pt modelId="{52589F02-A6FF-4303-9BBD-7B376D583481}" type="parTrans" cxnId="{0343CAD7-610C-4564-BC3F-E77F1D83C38A}">
      <dgm:prSet/>
      <dgm:spPr/>
      <dgm:t>
        <a:bodyPr/>
        <a:lstStyle/>
        <a:p>
          <a:endParaRPr lang="sl-SI">
            <a:latin typeface="Barlow Semi Condensed" panose="00000506000000000000" pitchFamily="2" charset="-18"/>
          </a:endParaRPr>
        </a:p>
      </dgm:t>
    </dgm:pt>
    <dgm:pt modelId="{CE9CD11A-415B-4959-8362-C72292B429DA}" type="sibTrans" cxnId="{0343CAD7-610C-4564-BC3F-E77F1D83C38A}">
      <dgm:prSet/>
      <dgm:spPr/>
      <dgm:t>
        <a:bodyPr/>
        <a:lstStyle/>
        <a:p>
          <a:endParaRPr lang="sl-SI">
            <a:latin typeface="Barlow Semi Condensed" panose="00000506000000000000" pitchFamily="2" charset="-18"/>
          </a:endParaRPr>
        </a:p>
      </dgm:t>
    </dgm:pt>
    <dgm:pt modelId="{F95DE19B-35B3-4EC5-96CC-778BA150192A}">
      <dgm:prSet phldrT="[besedilo]" custT="1"/>
      <dgm:spPr>
        <a:ln>
          <a:solidFill>
            <a:srgbClr val="36A672"/>
          </a:solidFill>
        </a:ln>
      </dgm:spPr>
      <dgm:t>
        <a:bodyPr/>
        <a:lstStyle/>
        <a:p>
          <a:r>
            <a:rPr lang="sl-SI" sz="1800" dirty="0">
              <a:solidFill>
                <a:srgbClr val="58585B"/>
              </a:solidFill>
              <a:latin typeface="Arial" panose="020B0604020202020204" pitchFamily="34" charset="0"/>
              <a:cs typeface="Arial" panose="020B0604020202020204" pitchFamily="34" charset="0"/>
            </a:rPr>
            <a:t>Direktiva o habitatih 92/43/EGS</a:t>
          </a:r>
        </a:p>
      </dgm:t>
    </dgm:pt>
    <dgm:pt modelId="{5CC0079A-B7CF-419E-8D6E-9965153B7845}" type="parTrans" cxnId="{8F726EF7-2272-4C7E-96B7-55D73A7B4933}">
      <dgm:prSet/>
      <dgm:spPr>
        <a:ln>
          <a:solidFill>
            <a:srgbClr val="36A672"/>
          </a:solidFill>
        </a:ln>
      </dgm:spPr>
      <dgm:t>
        <a:bodyPr/>
        <a:lstStyle/>
        <a:p>
          <a:endParaRPr lang="sl-SI">
            <a:latin typeface="Barlow Semi Condensed" panose="00000506000000000000" pitchFamily="2" charset="-18"/>
          </a:endParaRPr>
        </a:p>
      </dgm:t>
    </dgm:pt>
    <dgm:pt modelId="{4DB54167-DC5C-42F7-B777-BE4C967AAE08}" type="sibTrans" cxnId="{8F726EF7-2272-4C7E-96B7-55D73A7B4933}">
      <dgm:prSet/>
      <dgm:spPr/>
      <dgm:t>
        <a:bodyPr/>
        <a:lstStyle/>
        <a:p>
          <a:endParaRPr lang="sl-SI">
            <a:latin typeface="Barlow Semi Condensed" panose="00000506000000000000" pitchFamily="2" charset="-18"/>
          </a:endParaRPr>
        </a:p>
      </dgm:t>
    </dgm:pt>
    <dgm:pt modelId="{459EF35C-54A3-4055-8654-C0BCD25090C4}">
      <dgm:prSet phldrT="[besedilo]" custT="1"/>
      <dgm:spPr>
        <a:ln>
          <a:solidFill>
            <a:srgbClr val="36A672"/>
          </a:solidFill>
        </a:ln>
      </dgm:spPr>
      <dgm:t>
        <a:bodyPr/>
        <a:lstStyle/>
        <a:p>
          <a:r>
            <a:rPr lang="sl-SI" sz="1800" dirty="0">
              <a:solidFill>
                <a:srgbClr val="58585B"/>
              </a:solidFill>
              <a:latin typeface="Arial" panose="020B0604020202020204" pitchFamily="34" charset="0"/>
              <a:cs typeface="Arial" panose="020B0604020202020204" pitchFamily="34" charset="0"/>
            </a:rPr>
            <a:t>Direktiva o pticah 2009/147/ES</a:t>
          </a:r>
        </a:p>
      </dgm:t>
    </dgm:pt>
    <dgm:pt modelId="{CCD07796-3BCA-477B-989E-8C7CDE26EFCB}" type="parTrans" cxnId="{724EBC57-A76D-4FC3-B29C-578BD59B67EB}">
      <dgm:prSet/>
      <dgm:spPr>
        <a:ln>
          <a:solidFill>
            <a:srgbClr val="36A672"/>
          </a:solidFill>
        </a:ln>
      </dgm:spPr>
      <dgm:t>
        <a:bodyPr/>
        <a:lstStyle/>
        <a:p>
          <a:endParaRPr lang="sl-SI">
            <a:latin typeface="Barlow Semi Condensed" panose="00000506000000000000" pitchFamily="2" charset="-18"/>
          </a:endParaRPr>
        </a:p>
      </dgm:t>
    </dgm:pt>
    <dgm:pt modelId="{B7240ECF-C5CC-492A-93BD-02E4E606F683}" type="sibTrans" cxnId="{724EBC57-A76D-4FC3-B29C-578BD59B67EB}">
      <dgm:prSet/>
      <dgm:spPr/>
      <dgm:t>
        <a:bodyPr/>
        <a:lstStyle/>
        <a:p>
          <a:endParaRPr lang="sl-SI">
            <a:latin typeface="Barlow Semi Condensed" panose="00000506000000000000" pitchFamily="2" charset="-18"/>
          </a:endParaRPr>
        </a:p>
      </dgm:t>
    </dgm:pt>
    <dgm:pt modelId="{DCD18DB1-8E89-4E76-8DF5-76AC67B75158}" type="pres">
      <dgm:prSet presAssocID="{C9386D6C-42C1-45D3-A798-E368BFC47141}" presName="diagram" presStyleCnt="0">
        <dgm:presLayoutVars>
          <dgm:chPref val="1"/>
          <dgm:dir/>
          <dgm:animOne val="branch"/>
          <dgm:animLvl val="lvl"/>
          <dgm:resizeHandles/>
        </dgm:presLayoutVars>
      </dgm:prSet>
      <dgm:spPr/>
    </dgm:pt>
    <dgm:pt modelId="{E3F4A305-FA27-4041-A73A-B6BFC7BD59A4}" type="pres">
      <dgm:prSet presAssocID="{CB0C1E87-72BE-45AB-80B2-B6E0290CDE15}" presName="root" presStyleCnt="0"/>
      <dgm:spPr/>
    </dgm:pt>
    <dgm:pt modelId="{05354D38-2CA0-4D17-BA3B-293A482AD99A}" type="pres">
      <dgm:prSet presAssocID="{CB0C1E87-72BE-45AB-80B2-B6E0290CDE15}" presName="rootComposite" presStyleCnt="0"/>
      <dgm:spPr/>
    </dgm:pt>
    <dgm:pt modelId="{0FD5908D-B2E8-41B1-8E0E-47DEA55ED82A}" type="pres">
      <dgm:prSet presAssocID="{CB0C1E87-72BE-45AB-80B2-B6E0290CDE15}" presName="rootText" presStyleLbl="node1" presStyleIdx="0" presStyleCnt="1" custLinFactNeighborX="85359" custLinFactNeighborY="16984"/>
      <dgm:spPr/>
    </dgm:pt>
    <dgm:pt modelId="{4D666D5C-5EDC-480F-A5C9-6006F0E5CD1A}" type="pres">
      <dgm:prSet presAssocID="{CB0C1E87-72BE-45AB-80B2-B6E0290CDE15}" presName="rootConnector" presStyleLbl="node1" presStyleIdx="0" presStyleCnt="1"/>
      <dgm:spPr/>
    </dgm:pt>
    <dgm:pt modelId="{6CD498E2-A9A1-49F8-9B9E-7D3F4A539DBC}" type="pres">
      <dgm:prSet presAssocID="{CB0C1E87-72BE-45AB-80B2-B6E0290CDE15}" presName="childShape" presStyleCnt="0"/>
      <dgm:spPr/>
    </dgm:pt>
    <dgm:pt modelId="{9412A5B9-8301-4E4C-8CF1-67175829EC72}" type="pres">
      <dgm:prSet presAssocID="{5CC0079A-B7CF-419E-8D6E-9965153B7845}" presName="Name13" presStyleLbl="parChTrans1D2" presStyleIdx="0" presStyleCnt="2"/>
      <dgm:spPr/>
    </dgm:pt>
    <dgm:pt modelId="{FFFA6CDB-426C-4DA4-A677-C2E27BC13D12}" type="pres">
      <dgm:prSet presAssocID="{F95DE19B-35B3-4EC5-96CC-778BA150192A}" presName="childText" presStyleLbl="bgAcc1" presStyleIdx="0" presStyleCnt="2">
        <dgm:presLayoutVars>
          <dgm:bulletEnabled val="1"/>
        </dgm:presLayoutVars>
      </dgm:prSet>
      <dgm:spPr/>
    </dgm:pt>
    <dgm:pt modelId="{7175B2DD-96C2-4473-BE2B-0B50ED571954}" type="pres">
      <dgm:prSet presAssocID="{CCD07796-3BCA-477B-989E-8C7CDE26EFCB}" presName="Name13" presStyleLbl="parChTrans1D2" presStyleIdx="1" presStyleCnt="2"/>
      <dgm:spPr/>
    </dgm:pt>
    <dgm:pt modelId="{E03977DC-8E82-41EF-9957-FAF92612A1B5}" type="pres">
      <dgm:prSet presAssocID="{459EF35C-54A3-4055-8654-C0BCD25090C4}" presName="childText" presStyleLbl="bgAcc1" presStyleIdx="1" presStyleCnt="2" custLinFactNeighborX="-657" custLinFactNeighborY="-17546">
        <dgm:presLayoutVars>
          <dgm:bulletEnabled val="1"/>
        </dgm:presLayoutVars>
      </dgm:prSet>
      <dgm:spPr/>
    </dgm:pt>
  </dgm:ptLst>
  <dgm:cxnLst>
    <dgm:cxn modelId="{78E9960B-1028-40F4-BBA8-69708393A761}" type="presOf" srcId="{CB0C1E87-72BE-45AB-80B2-B6E0290CDE15}" destId="{0FD5908D-B2E8-41B1-8E0E-47DEA55ED82A}" srcOrd="0" destOrd="0" presId="urn:microsoft.com/office/officeart/2005/8/layout/hierarchy3"/>
    <dgm:cxn modelId="{4A98D90D-4B94-42BA-94E1-2D2CCFB3D3AF}" type="presOf" srcId="{F95DE19B-35B3-4EC5-96CC-778BA150192A}" destId="{FFFA6CDB-426C-4DA4-A677-C2E27BC13D12}" srcOrd="0" destOrd="0" presId="urn:microsoft.com/office/officeart/2005/8/layout/hierarchy3"/>
    <dgm:cxn modelId="{79535C4A-07A0-4890-9242-2EA4BB2397E6}" type="presOf" srcId="{459EF35C-54A3-4055-8654-C0BCD25090C4}" destId="{E03977DC-8E82-41EF-9957-FAF92612A1B5}" srcOrd="0" destOrd="0" presId="urn:microsoft.com/office/officeart/2005/8/layout/hierarchy3"/>
    <dgm:cxn modelId="{724EBC57-A76D-4FC3-B29C-578BD59B67EB}" srcId="{CB0C1E87-72BE-45AB-80B2-B6E0290CDE15}" destId="{459EF35C-54A3-4055-8654-C0BCD25090C4}" srcOrd="1" destOrd="0" parTransId="{CCD07796-3BCA-477B-989E-8C7CDE26EFCB}" sibTransId="{B7240ECF-C5CC-492A-93BD-02E4E606F683}"/>
    <dgm:cxn modelId="{5D733AB2-1620-4103-8794-736FC4C6943D}" type="presOf" srcId="{CCD07796-3BCA-477B-989E-8C7CDE26EFCB}" destId="{7175B2DD-96C2-4473-BE2B-0B50ED571954}" srcOrd="0" destOrd="0" presId="urn:microsoft.com/office/officeart/2005/8/layout/hierarchy3"/>
    <dgm:cxn modelId="{6D0EC4D0-1371-4D82-B68A-F1C7F0D531EC}" type="presOf" srcId="{C9386D6C-42C1-45D3-A798-E368BFC47141}" destId="{DCD18DB1-8E89-4E76-8DF5-76AC67B75158}" srcOrd="0" destOrd="0" presId="urn:microsoft.com/office/officeart/2005/8/layout/hierarchy3"/>
    <dgm:cxn modelId="{8C1966D5-3E42-43F2-A1C0-F57770B763F4}" type="presOf" srcId="{CB0C1E87-72BE-45AB-80B2-B6E0290CDE15}" destId="{4D666D5C-5EDC-480F-A5C9-6006F0E5CD1A}" srcOrd="1" destOrd="0" presId="urn:microsoft.com/office/officeart/2005/8/layout/hierarchy3"/>
    <dgm:cxn modelId="{0343CAD7-610C-4564-BC3F-E77F1D83C38A}" srcId="{C9386D6C-42C1-45D3-A798-E368BFC47141}" destId="{CB0C1E87-72BE-45AB-80B2-B6E0290CDE15}" srcOrd="0" destOrd="0" parTransId="{52589F02-A6FF-4303-9BBD-7B376D583481}" sibTransId="{CE9CD11A-415B-4959-8362-C72292B429DA}"/>
    <dgm:cxn modelId="{8F726EF7-2272-4C7E-96B7-55D73A7B4933}" srcId="{CB0C1E87-72BE-45AB-80B2-B6E0290CDE15}" destId="{F95DE19B-35B3-4EC5-96CC-778BA150192A}" srcOrd="0" destOrd="0" parTransId="{5CC0079A-B7CF-419E-8D6E-9965153B7845}" sibTransId="{4DB54167-DC5C-42F7-B777-BE4C967AAE08}"/>
    <dgm:cxn modelId="{DD9DAEFB-D158-43B9-B7FB-0733084AE6E7}" type="presOf" srcId="{5CC0079A-B7CF-419E-8D6E-9965153B7845}" destId="{9412A5B9-8301-4E4C-8CF1-67175829EC72}" srcOrd="0" destOrd="0" presId="urn:microsoft.com/office/officeart/2005/8/layout/hierarchy3"/>
    <dgm:cxn modelId="{E59D9417-D8EC-46A9-8014-C60FC8320282}" type="presParOf" srcId="{DCD18DB1-8E89-4E76-8DF5-76AC67B75158}" destId="{E3F4A305-FA27-4041-A73A-B6BFC7BD59A4}" srcOrd="0" destOrd="0" presId="urn:microsoft.com/office/officeart/2005/8/layout/hierarchy3"/>
    <dgm:cxn modelId="{425D75A1-72A0-4EC6-8146-284E0E33CE17}" type="presParOf" srcId="{E3F4A305-FA27-4041-A73A-B6BFC7BD59A4}" destId="{05354D38-2CA0-4D17-BA3B-293A482AD99A}" srcOrd="0" destOrd="0" presId="urn:microsoft.com/office/officeart/2005/8/layout/hierarchy3"/>
    <dgm:cxn modelId="{E07DD616-6935-41D0-8380-E5AB9CD100CB}" type="presParOf" srcId="{05354D38-2CA0-4D17-BA3B-293A482AD99A}" destId="{0FD5908D-B2E8-41B1-8E0E-47DEA55ED82A}" srcOrd="0" destOrd="0" presId="urn:microsoft.com/office/officeart/2005/8/layout/hierarchy3"/>
    <dgm:cxn modelId="{0CE16CE9-5B95-4479-8448-54C9BC0402C1}" type="presParOf" srcId="{05354D38-2CA0-4D17-BA3B-293A482AD99A}" destId="{4D666D5C-5EDC-480F-A5C9-6006F0E5CD1A}" srcOrd="1" destOrd="0" presId="urn:microsoft.com/office/officeart/2005/8/layout/hierarchy3"/>
    <dgm:cxn modelId="{EB96A066-C44D-4969-A003-8720898B6AC4}" type="presParOf" srcId="{E3F4A305-FA27-4041-A73A-B6BFC7BD59A4}" destId="{6CD498E2-A9A1-49F8-9B9E-7D3F4A539DBC}" srcOrd="1" destOrd="0" presId="urn:microsoft.com/office/officeart/2005/8/layout/hierarchy3"/>
    <dgm:cxn modelId="{E3AE2F72-602A-4D24-9308-7FA656591F32}" type="presParOf" srcId="{6CD498E2-A9A1-49F8-9B9E-7D3F4A539DBC}" destId="{9412A5B9-8301-4E4C-8CF1-67175829EC72}" srcOrd="0" destOrd="0" presId="urn:microsoft.com/office/officeart/2005/8/layout/hierarchy3"/>
    <dgm:cxn modelId="{9859BD7F-1E8A-4E60-9E2A-F31F9FCC3744}" type="presParOf" srcId="{6CD498E2-A9A1-49F8-9B9E-7D3F4A539DBC}" destId="{FFFA6CDB-426C-4DA4-A677-C2E27BC13D12}" srcOrd="1" destOrd="0" presId="urn:microsoft.com/office/officeart/2005/8/layout/hierarchy3"/>
    <dgm:cxn modelId="{75838AFE-1661-4BE0-AF3B-1520AEE9C365}" type="presParOf" srcId="{6CD498E2-A9A1-49F8-9B9E-7D3F4A539DBC}" destId="{7175B2DD-96C2-4473-BE2B-0B50ED571954}" srcOrd="2" destOrd="0" presId="urn:microsoft.com/office/officeart/2005/8/layout/hierarchy3"/>
    <dgm:cxn modelId="{F2CE5497-01B3-4FDC-8EE0-2E5E6D2269E3}" type="presParOf" srcId="{6CD498E2-A9A1-49F8-9B9E-7D3F4A539DBC}" destId="{E03977DC-8E82-41EF-9957-FAF92612A1B5}"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46EF7A6-AA55-49D1-BD0E-1D4439F3231D}"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sl-SI"/>
        </a:p>
      </dgm:t>
    </dgm:pt>
    <dgm:pt modelId="{E2B303EB-32E4-45B0-96F0-D99640AF6001}">
      <dgm:prSet phldrT="[besedilo]"/>
      <dgm:spPr>
        <a:solidFill>
          <a:srgbClr val="45A7C5"/>
        </a:solidFill>
      </dgm:spPr>
      <dgm:t>
        <a:bodyPr/>
        <a:lstStyle/>
        <a:p>
          <a:r>
            <a:rPr lang="sl-SI" dirty="0">
              <a:latin typeface="Barlow Semi Condensed" panose="00000506000000000000" pitchFamily="2" charset="-18"/>
            </a:rPr>
            <a:t>Podrobni varstveni cilj</a:t>
          </a:r>
        </a:p>
      </dgm:t>
    </dgm:pt>
    <dgm:pt modelId="{ACAE9947-42E5-4AAE-8A97-3ECB6D78BA57}" type="parTrans" cxnId="{E8FF2BD1-C1D9-4279-8053-D44D2445879F}">
      <dgm:prSet/>
      <dgm:spPr/>
      <dgm:t>
        <a:bodyPr/>
        <a:lstStyle/>
        <a:p>
          <a:endParaRPr lang="sl-SI"/>
        </a:p>
      </dgm:t>
    </dgm:pt>
    <dgm:pt modelId="{2D267383-D1D4-453F-BD31-BE2DB4D26A91}" type="sibTrans" cxnId="{E8FF2BD1-C1D9-4279-8053-D44D2445879F}">
      <dgm:prSet>
        <dgm:style>
          <a:lnRef idx="2">
            <a:schemeClr val="accent1"/>
          </a:lnRef>
          <a:fillRef idx="0">
            <a:schemeClr val="accent1"/>
          </a:fillRef>
          <a:effectRef idx="1">
            <a:schemeClr val="accent1"/>
          </a:effectRef>
          <a:fontRef idx="minor">
            <a:schemeClr val="tx1"/>
          </a:fontRef>
        </dgm:style>
      </dgm:prSet>
      <dgm:spPr>
        <a:ln/>
      </dgm:spPr>
      <dgm:t>
        <a:bodyPr/>
        <a:lstStyle/>
        <a:p>
          <a:endParaRPr lang="sl-SI"/>
        </a:p>
      </dgm:t>
    </dgm:pt>
    <dgm:pt modelId="{72B94031-83D8-40B6-8F2D-5DD3C268B237}">
      <dgm:prSet phldrT="[besedilo]"/>
      <dgm:spPr>
        <a:solidFill>
          <a:srgbClr val="43A8A0"/>
        </a:solidFill>
      </dgm:spPr>
      <dgm:t>
        <a:bodyPr/>
        <a:lstStyle/>
        <a:p>
          <a:r>
            <a:rPr lang="sl-SI" dirty="0">
              <a:latin typeface="Barlow Semi Condensed" panose="00000506000000000000" pitchFamily="2" charset="-18"/>
            </a:rPr>
            <a:t>Vrednost (številčna)</a:t>
          </a:r>
        </a:p>
      </dgm:t>
    </dgm:pt>
    <dgm:pt modelId="{55CA2A26-94FE-4051-BA5A-639E541A02F0}" type="parTrans" cxnId="{BA0CCFDB-D889-4502-9B05-E29645CEECDC}">
      <dgm:prSet/>
      <dgm:spPr/>
      <dgm:t>
        <a:bodyPr/>
        <a:lstStyle/>
        <a:p>
          <a:endParaRPr lang="sl-SI"/>
        </a:p>
      </dgm:t>
    </dgm:pt>
    <dgm:pt modelId="{02CD913A-5C48-4AFD-A318-06360AE0E177}" type="sibTrans" cxnId="{BA0CCFDB-D889-4502-9B05-E29645CEECDC}">
      <dgm:prSet>
        <dgm:style>
          <a:lnRef idx="2">
            <a:schemeClr val="accent1"/>
          </a:lnRef>
          <a:fillRef idx="0">
            <a:schemeClr val="accent1"/>
          </a:fillRef>
          <a:effectRef idx="1">
            <a:schemeClr val="accent1"/>
          </a:effectRef>
          <a:fontRef idx="minor">
            <a:schemeClr val="tx1"/>
          </a:fontRef>
        </dgm:style>
      </dgm:prSet>
      <dgm:spPr>
        <a:ln/>
      </dgm:spPr>
      <dgm:t>
        <a:bodyPr/>
        <a:lstStyle/>
        <a:p>
          <a:endParaRPr lang="sl-SI"/>
        </a:p>
      </dgm:t>
    </dgm:pt>
    <dgm:pt modelId="{3C0069A2-59F3-4C1F-A9A4-687C512BE463}">
      <dgm:prSet phldrT="[besedilo]"/>
      <dgm:spPr>
        <a:solidFill>
          <a:srgbClr val="43A8A0"/>
        </a:solidFill>
      </dgm:spPr>
      <dgm:t>
        <a:bodyPr/>
        <a:lstStyle/>
        <a:p>
          <a:r>
            <a:rPr lang="sl-SI" dirty="0">
              <a:latin typeface="Barlow Semi Condensed" panose="00000506000000000000" pitchFamily="2" charset="-18"/>
            </a:rPr>
            <a:t>Vrednost (besedna)</a:t>
          </a:r>
        </a:p>
      </dgm:t>
    </dgm:pt>
    <dgm:pt modelId="{19D31543-C7CB-4D4E-8973-ABADC34567AF}" type="parTrans" cxnId="{86C8D2D2-79BA-4C00-9A62-87E9D887BFAD}">
      <dgm:prSet/>
      <dgm:spPr/>
      <dgm:t>
        <a:bodyPr/>
        <a:lstStyle/>
        <a:p>
          <a:endParaRPr lang="sl-SI"/>
        </a:p>
      </dgm:t>
    </dgm:pt>
    <dgm:pt modelId="{2018FE5D-200A-464F-9CD1-27DC53AADD9E}" type="sibTrans" cxnId="{86C8D2D2-79BA-4C00-9A62-87E9D887BFAD}">
      <dgm:prSet/>
      <dgm:spPr/>
      <dgm:t>
        <a:bodyPr/>
        <a:lstStyle/>
        <a:p>
          <a:endParaRPr lang="sl-SI"/>
        </a:p>
      </dgm:t>
    </dgm:pt>
    <dgm:pt modelId="{67E4CD3D-613B-4134-BEA7-42CC17673B9D}" type="pres">
      <dgm:prSet presAssocID="{746EF7A6-AA55-49D1-BD0E-1D4439F3231D}" presName="Name0" presStyleCnt="0">
        <dgm:presLayoutVars>
          <dgm:dir/>
          <dgm:resizeHandles val="exact"/>
        </dgm:presLayoutVars>
      </dgm:prSet>
      <dgm:spPr/>
    </dgm:pt>
    <dgm:pt modelId="{9940C037-DFFE-4038-A39D-1E3B0851F211}" type="pres">
      <dgm:prSet presAssocID="{E2B303EB-32E4-45B0-96F0-D99640AF6001}" presName="node" presStyleLbl="node1" presStyleIdx="0" presStyleCnt="3">
        <dgm:presLayoutVars>
          <dgm:bulletEnabled val="1"/>
        </dgm:presLayoutVars>
      </dgm:prSet>
      <dgm:spPr/>
    </dgm:pt>
    <dgm:pt modelId="{FCE84065-A85D-4899-AA7C-DFDCB6E5E9F5}" type="pres">
      <dgm:prSet presAssocID="{2D267383-D1D4-453F-BD31-BE2DB4D26A91}" presName="sibTrans" presStyleLbl="sibTrans1D1" presStyleIdx="0" presStyleCnt="2"/>
      <dgm:spPr/>
    </dgm:pt>
    <dgm:pt modelId="{A3BAD4A4-0B74-43BB-A371-2F48509C0935}" type="pres">
      <dgm:prSet presAssocID="{2D267383-D1D4-453F-BD31-BE2DB4D26A91}" presName="connectorText" presStyleLbl="sibTrans1D1" presStyleIdx="0" presStyleCnt="2"/>
      <dgm:spPr/>
    </dgm:pt>
    <dgm:pt modelId="{88B91074-80C4-4D63-AC5C-023828DC03D0}" type="pres">
      <dgm:prSet presAssocID="{72B94031-83D8-40B6-8F2D-5DD3C268B237}" presName="node" presStyleLbl="node1" presStyleIdx="1" presStyleCnt="3">
        <dgm:presLayoutVars>
          <dgm:bulletEnabled val="1"/>
        </dgm:presLayoutVars>
      </dgm:prSet>
      <dgm:spPr/>
    </dgm:pt>
    <dgm:pt modelId="{0CDA0347-6711-4676-BF63-2EA47CADB0D6}" type="pres">
      <dgm:prSet presAssocID="{02CD913A-5C48-4AFD-A318-06360AE0E177}" presName="sibTrans" presStyleLbl="sibTrans1D1" presStyleIdx="1" presStyleCnt="2"/>
      <dgm:spPr/>
    </dgm:pt>
    <dgm:pt modelId="{0CE47CBA-D686-4AA3-8CD7-330B6D48B280}" type="pres">
      <dgm:prSet presAssocID="{02CD913A-5C48-4AFD-A318-06360AE0E177}" presName="connectorText" presStyleLbl="sibTrans1D1" presStyleIdx="1" presStyleCnt="2"/>
      <dgm:spPr/>
    </dgm:pt>
    <dgm:pt modelId="{EF8E207F-238F-4302-B9C2-C7202E015F50}" type="pres">
      <dgm:prSet presAssocID="{3C0069A2-59F3-4C1F-A9A4-687C512BE463}" presName="node" presStyleLbl="node1" presStyleIdx="2" presStyleCnt="3">
        <dgm:presLayoutVars>
          <dgm:bulletEnabled val="1"/>
        </dgm:presLayoutVars>
      </dgm:prSet>
      <dgm:spPr/>
    </dgm:pt>
  </dgm:ptLst>
  <dgm:cxnLst>
    <dgm:cxn modelId="{D73D15A7-9641-4E7D-B923-3BC2ED77C450}" type="presOf" srcId="{E2B303EB-32E4-45B0-96F0-D99640AF6001}" destId="{9940C037-DFFE-4038-A39D-1E3B0851F211}" srcOrd="0" destOrd="0" presId="urn:microsoft.com/office/officeart/2005/8/layout/bProcess3"/>
    <dgm:cxn modelId="{CF7353B0-AD7A-4EA4-8C18-3276E9813BF8}" type="presOf" srcId="{72B94031-83D8-40B6-8F2D-5DD3C268B237}" destId="{88B91074-80C4-4D63-AC5C-023828DC03D0}" srcOrd="0" destOrd="0" presId="urn:microsoft.com/office/officeart/2005/8/layout/bProcess3"/>
    <dgm:cxn modelId="{05732BB2-1293-4C46-919D-151F62135106}" type="presOf" srcId="{2D267383-D1D4-453F-BD31-BE2DB4D26A91}" destId="{A3BAD4A4-0B74-43BB-A371-2F48509C0935}" srcOrd="1" destOrd="0" presId="urn:microsoft.com/office/officeart/2005/8/layout/bProcess3"/>
    <dgm:cxn modelId="{608C8BC0-2BAA-4661-A04A-398C33E3048D}" type="presOf" srcId="{3C0069A2-59F3-4C1F-A9A4-687C512BE463}" destId="{EF8E207F-238F-4302-B9C2-C7202E015F50}" srcOrd="0" destOrd="0" presId="urn:microsoft.com/office/officeart/2005/8/layout/bProcess3"/>
    <dgm:cxn modelId="{263E42C7-DA3C-4ACC-BF22-E363F1F2ABFD}" type="presOf" srcId="{02CD913A-5C48-4AFD-A318-06360AE0E177}" destId="{0CE47CBA-D686-4AA3-8CD7-330B6D48B280}" srcOrd="1" destOrd="0" presId="urn:microsoft.com/office/officeart/2005/8/layout/bProcess3"/>
    <dgm:cxn modelId="{DC8C22CF-07DB-4E37-B5EB-9B9BAB08E871}" type="presOf" srcId="{2D267383-D1D4-453F-BD31-BE2DB4D26A91}" destId="{FCE84065-A85D-4899-AA7C-DFDCB6E5E9F5}" srcOrd="0" destOrd="0" presId="urn:microsoft.com/office/officeart/2005/8/layout/bProcess3"/>
    <dgm:cxn modelId="{E8FF2BD1-C1D9-4279-8053-D44D2445879F}" srcId="{746EF7A6-AA55-49D1-BD0E-1D4439F3231D}" destId="{E2B303EB-32E4-45B0-96F0-D99640AF6001}" srcOrd="0" destOrd="0" parTransId="{ACAE9947-42E5-4AAE-8A97-3ECB6D78BA57}" sibTransId="{2D267383-D1D4-453F-BD31-BE2DB4D26A91}"/>
    <dgm:cxn modelId="{86C8D2D2-79BA-4C00-9A62-87E9D887BFAD}" srcId="{746EF7A6-AA55-49D1-BD0E-1D4439F3231D}" destId="{3C0069A2-59F3-4C1F-A9A4-687C512BE463}" srcOrd="2" destOrd="0" parTransId="{19D31543-C7CB-4D4E-8973-ABADC34567AF}" sibTransId="{2018FE5D-200A-464F-9CD1-27DC53AADD9E}"/>
    <dgm:cxn modelId="{BA0CCFDB-D889-4502-9B05-E29645CEECDC}" srcId="{746EF7A6-AA55-49D1-BD0E-1D4439F3231D}" destId="{72B94031-83D8-40B6-8F2D-5DD3C268B237}" srcOrd="1" destOrd="0" parTransId="{55CA2A26-94FE-4051-BA5A-639E541A02F0}" sibTransId="{02CD913A-5C48-4AFD-A318-06360AE0E177}"/>
    <dgm:cxn modelId="{2D116BDF-457F-4114-937B-F5F792C3914A}" type="presOf" srcId="{746EF7A6-AA55-49D1-BD0E-1D4439F3231D}" destId="{67E4CD3D-613B-4134-BEA7-42CC17673B9D}" srcOrd="0" destOrd="0" presId="urn:microsoft.com/office/officeart/2005/8/layout/bProcess3"/>
    <dgm:cxn modelId="{A36D31EC-D11C-44B4-835E-7510B38540B4}" type="presOf" srcId="{02CD913A-5C48-4AFD-A318-06360AE0E177}" destId="{0CDA0347-6711-4676-BF63-2EA47CADB0D6}" srcOrd="0" destOrd="0" presId="urn:microsoft.com/office/officeart/2005/8/layout/bProcess3"/>
    <dgm:cxn modelId="{82895B10-09D2-416E-B2E7-28BC60AD17E6}" type="presParOf" srcId="{67E4CD3D-613B-4134-BEA7-42CC17673B9D}" destId="{9940C037-DFFE-4038-A39D-1E3B0851F211}" srcOrd="0" destOrd="0" presId="urn:microsoft.com/office/officeart/2005/8/layout/bProcess3"/>
    <dgm:cxn modelId="{4D740E3C-3366-4B97-9BC6-C9F4704F46C1}" type="presParOf" srcId="{67E4CD3D-613B-4134-BEA7-42CC17673B9D}" destId="{FCE84065-A85D-4899-AA7C-DFDCB6E5E9F5}" srcOrd="1" destOrd="0" presId="urn:microsoft.com/office/officeart/2005/8/layout/bProcess3"/>
    <dgm:cxn modelId="{CA99128A-4159-4CB3-9B8F-D84A758F8044}" type="presParOf" srcId="{FCE84065-A85D-4899-AA7C-DFDCB6E5E9F5}" destId="{A3BAD4A4-0B74-43BB-A371-2F48509C0935}" srcOrd="0" destOrd="0" presId="urn:microsoft.com/office/officeart/2005/8/layout/bProcess3"/>
    <dgm:cxn modelId="{C735B819-649D-4632-85C6-9307B36028B5}" type="presParOf" srcId="{67E4CD3D-613B-4134-BEA7-42CC17673B9D}" destId="{88B91074-80C4-4D63-AC5C-023828DC03D0}" srcOrd="2" destOrd="0" presId="urn:microsoft.com/office/officeart/2005/8/layout/bProcess3"/>
    <dgm:cxn modelId="{81BB8C1D-2FB5-454D-8D46-87756B01F153}" type="presParOf" srcId="{67E4CD3D-613B-4134-BEA7-42CC17673B9D}" destId="{0CDA0347-6711-4676-BF63-2EA47CADB0D6}" srcOrd="3" destOrd="0" presId="urn:microsoft.com/office/officeart/2005/8/layout/bProcess3"/>
    <dgm:cxn modelId="{4A270593-EA0E-4FD6-9E29-1A19EF5CF720}" type="presParOf" srcId="{0CDA0347-6711-4676-BF63-2EA47CADB0D6}" destId="{0CE47CBA-D686-4AA3-8CD7-330B6D48B280}" srcOrd="0" destOrd="0" presId="urn:microsoft.com/office/officeart/2005/8/layout/bProcess3"/>
    <dgm:cxn modelId="{A1E26620-0EEA-476D-BE21-B0FD5A4EDFC3}" type="presParOf" srcId="{67E4CD3D-613B-4134-BEA7-42CC17673B9D}" destId="{EF8E207F-238F-4302-B9C2-C7202E015F50}" srcOrd="4"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735622-EDD3-4A24-9319-60293A8A02D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AC395CDD-FD6A-403D-A298-98381F0F6EE7}">
      <dgm:prSet phldrT="[Text]" phldr="0" custT="1"/>
      <dgm:spPr/>
      <dgm:t>
        <a:bodyPr/>
        <a:lstStyle/>
        <a:p>
          <a:pPr rtl="0"/>
          <a:r>
            <a:rPr lang="en-US" sz="2400" dirty="0" err="1">
              <a:latin typeface="Arial" panose="020B0604020202020204" pitchFamily="34" charset="0"/>
              <a:cs typeface="Arial" panose="020B0604020202020204" pitchFamily="34" charset="0"/>
            </a:rPr>
            <a:t>Sektorski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načrti</a:t>
          </a:r>
          <a:r>
            <a:rPr lang="en-US" sz="2400" dirty="0">
              <a:latin typeface="Arial" panose="020B0604020202020204" pitchFamily="34" charset="0"/>
              <a:cs typeface="Arial" panose="020B0604020202020204" pitchFamily="34" charset="0"/>
            </a:rPr>
            <a:t> </a:t>
          </a:r>
        </a:p>
      </dgm:t>
    </dgm:pt>
    <dgm:pt modelId="{7985E250-4CB6-46AA-A73F-3401894EE83E}" type="parTrans" cxnId="{1BF7F015-D7D5-4F9E-B312-498C724D755F}">
      <dgm:prSet/>
      <dgm:spPr/>
      <dgm:t>
        <a:bodyPr/>
        <a:lstStyle/>
        <a:p>
          <a:endParaRPr lang="en-US"/>
        </a:p>
      </dgm:t>
    </dgm:pt>
    <dgm:pt modelId="{7AE9DF8E-F520-421A-BA8A-02865EE53F7A}" type="sibTrans" cxnId="{1BF7F015-D7D5-4F9E-B312-498C724D755F}">
      <dgm:prSet/>
      <dgm:spPr/>
      <dgm:t>
        <a:bodyPr/>
        <a:lstStyle/>
        <a:p>
          <a:endParaRPr lang="en-US"/>
        </a:p>
      </dgm:t>
    </dgm:pt>
    <dgm:pt modelId="{27948993-FA75-4848-9769-10C45289550D}">
      <dgm:prSet phldrT="[Text]" phldr="0" custT="1"/>
      <dgm:spPr/>
      <dgm:t>
        <a:bodyPr/>
        <a:lstStyle/>
        <a:p>
          <a:r>
            <a:rPr lang="en-US" sz="1800" dirty="0">
              <a:solidFill>
                <a:schemeClr val="bg1"/>
              </a:solidFill>
              <a:latin typeface="Arial" panose="020B0604020202020204" pitchFamily="34" charset="0"/>
              <a:cs typeface="Arial" panose="020B0604020202020204" pitchFamily="34" charset="0"/>
            </a:rPr>
            <a:t>Gozdarstvo</a:t>
          </a:r>
        </a:p>
      </dgm:t>
    </dgm:pt>
    <dgm:pt modelId="{3FC40AA2-AA6D-4C5D-9E7C-5427BA351559}" type="parTrans" cxnId="{263EA91C-0662-489B-9F0A-400188C0924F}">
      <dgm:prSet/>
      <dgm:spPr/>
      <dgm:t>
        <a:bodyPr/>
        <a:lstStyle/>
        <a:p>
          <a:endParaRPr lang="en-US"/>
        </a:p>
      </dgm:t>
    </dgm:pt>
    <dgm:pt modelId="{AEFD800C-F9AD-40CB-9668-758722EAAA01}" type="sibTrans" cxnId="{263EA91C-0662-489B-9F0A-400188C0924F}">
      <dgm:prSet/>
      <dgm:spPr/>
      <dgm:t>
        <a:bodyPr/>
        <a:lstStyle/>
        <a:p>
          <a:endParaRPr lang="en-US"/>
        </a:p>
      </dgm:t>
    </dgm:pt>
    <dgm:pt modelId="{82D8E0EE-D6B1-4547-82EE-821F0E656287}">
      <dgm:prSet phldrT="[Text]" phldr="0" custT="1"/>
      <dgm:spPr/>
      <dgm:t>
        <a:bodyPr/>
        <a:lstStyle/>
        <a:p>
          <a:pPr rtl="0"/>
          <a:r>
            <a:rPr lang="en-US" sz="1800" dirty="0" err="1">
              <a:solidFill>
                <a:schemeClr val="bg1"/>
              </a:solidFill>
              <a:latin typeface="Arial" panose="020B0604020202020204" pitchFamily="34" charset="0"/>
              <a:cs typeface="Arial" panose="020B0604020202020204" pitchFamily="34" charset="0"/>
            </a:rPr>
            <a:t>Upravljanje</a:t>
          </a:r>
          <a:r>
            <a:rPr lang="en-US" sz="1800" dirty="0">
              <a:solidFill>
                <a:schemeClr val="bg1"/>
              </a:solidFill>
              <a:latin typeface="Arial" panose="020B0604020202020204" pitchFamily="34" charset="0"/>
              <a:cs typeface="Arial" panose="020B0604020202020204" pitchFamily="34" charset="0"/>
            </a:rPr>
            <a:t> z </a:t>
          </a:r>
          <a:r>
            <a:rPr lang="en-US" sz="1800" dirty="0" err="1">
              <a:solidFill>
                <a:schemeClr val="bg1"/>
              </a:solidFill>
              <a:latin typeface="Arial" panose="020B0604020202020204" pitchFamily="34" charset="0"/>
              <a:cs typeface="Arial" panose="020B0604020202020204" pitchFamily="34" charset="0"/>
            </a:rPr>
            <a:t>divjadjo</a:t>
          </a:r>
          <a:endParaRPr lang="en-US" sz="1800" dirty="0">
            <a:solidFill>
              <a:schemeClr val="bg1"/>
            </a:solidFill>
            <a:latin typeface="Arial" panose="020B0604020202020204" pitchFamily="34" charset="0"/>
            <a:cs typeface="Arial" panose="020B0604020202020204" pitchFamily="34" charset="0"/>
          </a:endParaRPr>
        </a:p>
      </dgm:t>
    </dgm:pt>
    <dgm:pt modelId="{85E3885D-41B9-4E58-B693-37DECBA7CA02}" type="parTrans" cxnId="{9EBA94E9-D854-432B-992D-FEC3082CCCA4}">
      <dgm:prSet/>
      <dgm:spPr/>
      <dgm:t>
        <a:bodyPr/>
        <a:lstStyle/>
        <a:p>
          <a:endParaRPr lang="en-US"/>
        </a:p>
      </dgm:t>
    </dgm:pt>
    <dgm:pt modelId="{F9FDB368-595E-4B58-B059-F20137D3B473}" type="sibTrans" cxnId="{9EBA94E9-D854-432B-992D-FEC3082CCCA4}">
      <dgm:prSet/>
      <dgm:spPr/>
      <dgm:t>
        <a:bodyPr/>
        <a:lstStyle/>
        <a:p>
          <a:endParaRPr lang="en-US"/>
        </a:p>
      </dgm:t>
    </dgm:pt>
    <dgm:pt modelId="{700B4E22-EC19-4400-A545-D1D841D4616D}">
      <dgm:prSet phldr="0" custT="1"/>
      <dgm:spPr/>
      <dgm:t>
        <a:bodyPr/>
        <a:lstStyle/>
        <a:p>
          <a:pPr rtl="0"/>
          <a:r>
            <a:rPr lang="en-US" sz="1800" dirty="0" err="1">
              <a:solidFill>
                <a:schemeClr val="bg1"/>
              </a:solidFill>
              <a:latin typeface="Arial" panose="020B0604020202020204" pitchFamily="34" charset="0"/>
              <a:cs typeface="Arial" panose="020B0604020202020204" pitchFamily="34" charset="0"/>
            </a:rPr>
            <a:t>Upravljanje</a:t>
          </a:r>
          <a:r>
            <a:rPr lang="en-US" sz="1800" dirty="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voda</a:t>
          </a:r>
        </a:p>
      </dgm:t>
    </dgm:pt>
    <dgm:pt modelId="{739851D0-A64B-49A0-A401-432686487375}" type="parTrans" cxnId="{312D9F49-50B9-4CA9-9DE9-D2EEF9C558E5}">
      <dgm:prSet/>
      <dgm:spPr/>
      <dgm:t>
        <a:bodyPr/>
        <a:lstStyle/>
        <a:p>
          <a:endParaRPr lang="sl-SI"/>
        </a:p>
      </dgm:t>
    </dgm:pt>
    <dgm:pt modelId="{F649C0E3-FED9-43F4-98BF-29E5CB2DD728}" type="sibTrans" cxnId="{312D9F49-50B9-4CA9-9DE9-D2EEF9C558E5}">
      <dgm:prSet/>
      <dgm:spPr/>
      <dgm:t>
        <a:bodyPr/>
        <a:lstStyle/>
        <a:p>
          <a:endParaRPr lang="sl-SI"/>
        </a:p>
      </dgm:t>
    </dgm:pt>
    <dgm:pt modelId="{C3DCCDC0-69CB-4D43-908E-D133CEFCE095}">
      <dgm:prSet phldr="0" custT="1"/>
      <dgm:spPr/>
      <dgm:t>
        <a:bodyPr/>
        <a:lstStyle/>
        <a:p>
          <a:pPr rtl="0"/>
          <a:r>
            <a:rPr lang="en-US" sz="1800" dirty="0">
              <a:solidFill>
                <a:schemeClr val="bg1"/>
              </a:solidFill>
              <a:latin typeface="Arial" panose="020B0604020202020204" pitchFamily="34" charset="0"/>
              <a:cs typeface="Arial" panose="020B0604020202020204" pitchFamily="34" charset="0"/>
            </a:rPr>
            <a:t>Ribištvo</a:t>
          </a:r>
        </a:p>
      </dgm:t>
    </dgm:pt>
    <dgm:pt modelId="{D9AA8369-3FB2-4F77-AFAF-CB4EBAC53595}" type="parTrans" cxnId="{5AA491CA-5129-414D-968C-EBA077A80B55}">
      <dgm:prSet/>
      <dgm:spPr/>
      <dgm:t>
        <a:bodyPr/>
        <a:lstStyle/>
        <a:p>
          <a:endParaRPr lang="sl-SI"/>
        </a:p>
      </dgm:t>
    </dgm:pt>
    <dgm:pt modelId="{F8325104-CA1F-4D54-881D-5F79DA0AC962}" type="sibTrans" cxnId="{5AA491CA-5129-414D-968C-EBA077A80B55}">
      <dgm:prSet/>
      <dgm:spPr/>
      <dgm:t>
        <a:bodyPr/>
        <a:lstStyle/>
        <a:p>
          <a:endParaRPr lang="sl-SI"/>
        </a:p>
      </dgm:t>
    </dgm:pt>
    <dgm:pt modelId="{09C66205-CE34-47CC-BFE3-4A579AFF325C}">
      <dgm:prSet phldr="0" custT="1"/>
      <dgm:spPr/>
      <dgm:t>
        <a:bodyPr/>
        <a:lstStyle/>
        <a:p>
          <a:pPr rtl="0"/>
          <a:r>
            <a:rPr lang="sl-SI" sz="1800" dirty="0">
              <a:solidFill>
                <a:schemeClr val="bg1"/>
              </a:solidFill>
              <a:latin typeface="Arial" panose="020B0604020202020204" pitchFamily="34" charset="0"/>
              <a:cs typeface="Arial" panose="020B0604020202020204" pitchFamily="34" charset="0"/>
            </a:rPr>
            <a:t>Prostor</a:t>
          </a:r>
          <a:endParaRPr lang="en-US" sz="1800" dirty="0">
            <a:solidFill>
              <a:schemeClr val="bg1"/>
            </a:solidFill>
            <a:latin typeface="Arial" panose="020B0604020202020204" pitchFamily="34" charset="0"/>
            <a:cs typeface="Arial" panose="020B0604020202020204" pitchFamily="34" charset="0"/>
          </a:endParaRPr>
        </a:p>
      </dgm:t>
    </dgm:pt>
    <dgm:pt modelId="{808450EB-CD4B-4313-90E4-0C29A47F6FF4}" type="sibTrans" cxnId="{993196E4-9535-47B5-A9A5-B9871E4B7B13}">
      <dgm:prSet/>
      <dgm:spPr/>
      <dgm:t>
        <a:bodyPr/>
        <a:lstStyle/>
        <a:p>
          <a:endParaRPr lang="sl-SI"/>
        </a:p>
      </dgm:t>
    </dgm:pt>
    <dgm:pt modelId="{09509484-18D5-42EA-BD3F-5EF102182F5C}" type="parTrans" cxnId="{993196E4-9535-47B5-A9A5-B9871E4B7B13}">
      <dgm:prSet/>
      <dgm:spPr/>
      <dgm:t>
        <a:bodyPr/>
        <a:lstStyle/>
        <a:p>
          <a:endParaRPr lang="sl-SI"/>
        </a:p>
      </dgm:t>
    </dgm:pt>
    <dgm:pt modelId="{6192ABE3-71C4-4C6E-9A0F-80CACBD48AD2}" type="pres">
      <dgm:prSet presAssocID="{84735622-EDD3-4A24-9319-60293A8A02D9}" presName="diagram" presStyleCnt="0">
        <dgm:presLayoutVars>
          <dgm:chPref val="1"/>
          <dgm:dir/>
          <dgm:animOne val="branch"/>
          <dgm:animLvl val="lvl"/>
          <dgm:resizeHandles/>
        </dgm:presLayoutVars>
      </dgm:prSet>
      <dgm:spPr/>
    </dgm:pt>
    <dgm:pt modelId="{614FA6F4-DBEF-4D9E-936B-0ADE5905FA50}" type="pres">
      <dgm:prSet presAssocID="{AC395CDD-FD6A-403D-A298-98381F0F6EE7}" presName="root" presStyleCnt="0"/>
      <dgm:spPr/>
    </dgm:pt>
    <dgm:pt modelId="{9F657458-FC61-4E44-A52E-BA05EFC099B9}" type="pres">
      <dgm:prSet presAssocID="{AC395CDD-FD6A-403D-A298-98381F0F6EE7}" presName="rootComposite" presStyleCnt="0"/>
      <dgm:spPr/>
    </dgm:pt>
    <dgm:pt modelId="{CBE77599-D725-45E1-81A7-DFBAE317D070}" type="pres">
      <dgm:prSet presAssocID="{AC395CDD-FD6A-403D-A298-98381F0F6EE7}" presName="rootText" presStyleLbl="node1" presStyleIdx="0" presStyleCnt="1" custLinFactNeighborX="1340" custLinFactNeighborY="1340"/>
      <dgm:spPr>
        <a:solidFill>
          <a:srgbClr val="43A8A0"/>
        </a:solidFill>
      </dgm:spPr>
    </dgm:pt>
    <dgm:pt modelId="{6148963F-B7F9-43E2-9C79-479C6FD62DE9}" type="pres">
      <dgm:prSet presAssocID="{AC395CDD-FD6A-403D-A298-98381F0F6EE7}" presName="rootConnector" presStyleLbl="node1" presStyleIdx="0" presStyleCnt="1"/>
      <dgm:spPr/>
    </dgm:pt>
    <dgm:pt modelId="{C776009F-AAFC-4C99-AF21-9A7C26E02A25}" type="pres">
      <dgm:prSet presAssocID="{AC395CDD-FD6A-403D-A298-98381F0F6EE7}" presName="childShape" presStyleCnt="0"/>
      <dgm:spPr/>
    </dgm:pt>
    <dgm:pt modelId="{2691EF8A-958B-414C-8916-00F1EE79C295}" type="pres">
      <dgm:prSet presAssocID="{3FC40AA2-AA6D-4C5D-9E7C-5427BA351559}" presName="Name13" presStyleLbl="parChTrans1D2" presStyleIdx="0" presStyleCnt="5"/>
      <dgm:spPr/>
    </dgm:pt>
    <dgm:pt modelId="{2E4A5EE8-E610-4FEE-9FBC-5A328A6126B7}" type="pres">
      <dgm:prSet presAssocID="{27948993-FA75-4848-9769-10C45289550D}" presName="childText" presStyleLbl="bgAcc1" presStyleIdx="0" presStyleCnt="5">
        <dgm:presLayoutVars>
          <dgm:bulletEnabled val="1"/>
        </dgm:presLayoutVars>
      </dgm:prSet>
      <dgm:spPr>
        <a:solidFill>
          <a:srgbClr val="45A7C5"/>
        </a:solidFill>
      </dgm:spPr>
    </dgm:pt>
    <dgm:pt modelId="{20FA5318-96AE-40ED-8EC8-E6E557F97AFD}" type="pres">
      <dgm:prSet presAssocID="{85E3885D-41B9-4E58-B693-37DECBA7CA02}" presName="Name13" presStyleLbl="parChTrans1D2" presStyleIdx="1" presStyleCnt="5"/>
      <dgm:spPr/>
    </dgm:pt>
    <dgm:pt modelId="{6A36ABCD-2514-42CD-86B5-2C5BD06BA8BF}" type="pres">
      <dgm:prSet presAssocID="{82D8E0EE-D6B1-4547-82EE-821F0E656287}" presName="childText" presStyleLbl="bgAcc1" presStyleIdx="1" presStyleCnt="5">
        <dgm:presLayoutVars>
          <dgm:bulletEnabled val="1"/>
        </dgm:presLayoutVars>
      </dgm:prSet>
      <dgm:spPr>
        <a:solidFill>
          <a:srgbClr val="45A7C5"/>
        </a:solidFill>
      </dgm:spPr>
    </dgm:pt>
    <dgm:pt modelId="{001E9DFE-22E9-4BFD-899E-2654BA38C646}" type="pres">
      <dgm:prSet presAssocID="{D9AA8369-3FB2-4F77-AFAF-CB4EBAC53595}" presName="Name13" presStyleLbl="parChTrans1D2" presStyleIdx="2" presStyleCnt="5"/>
      <dgm:spPr/>
    </dgm:pt>
    <dgm:pt modelId="{5D1043E0-78A6-4859-9AA4-9D10DDE12040}" type="pres">
      <dgm:prSet presAssocID="{C3DCCDC0-69CB-4D43-908E-D133CEFCE095}" presName="childText" presStyleLbl="bgAcc1" presStyleIdx="2" presStyleCnt="5">
        <dgm:presLayoutVars>
          <dgm:bulletEnabled val="1"/>
        </dgm:presLayoutVars>
      </dgm:prSet>
      <dgm:spPr>
        <a:solidFill>
          <a:srgbClr val="45A7C5"/>
        </a:solidFill>
      </dgm:spPr>
    </dgm:pt>
    <dgm:pt modelId="{D856B182-4FDE-4167-90AD-CDBA80F12607}" type="pres">
      <dgm:prSet presAssocID="{739851D0-A64B-49A0-A401-432686487375}" presName="Name13" presStyleLbl="parChTrans1D2" presStyleIdx="3" presStyleCnt="5"/>
      <dgm:spPr/>
    </dgm:pt>
    <dgm:pt modelId="{E1418B8F-10B4-4281-9FB9-6345A732DC9B}" type="pres">
      <dgm:prSet presAssocID="{700B4E22-EC19-4400-A545-D1D841D4616D}" presName="childText" presStyleLbl="bgAcc1" presStyleIdx="3" presStyleCnt="5">
        <dgm:presLayoutVars>
          <dgm:bulletEnabled val="1"/>
        </dgm:presLayoutVars>
      </dgm:prSet>
      <dgm:spPr>
        <a:solidFill>
          <a:srgbClr val="45A7C5"/>
        </a:solidFill>
      </dgm:spPr>
    </dgm:pt>
    <dgm:pt modelId="{5B010E7B-2382-4778-BA5D-7F3B55CD83F9}" type="pres">
      <dgm:prSet presAssocID="{09509484-18D5-42EA-BD3F-5EF102182F5C}" presName="Name13" presStyleLbl="parChTrans1D2" presStyleIdx="4" presStyleCnt="5"/>
      <dgm:spPr/>
    </dgm:pt>
    <dgm:pt modelId="{DD623557-CF3C-4A48-806D-26EF732A4FD1}" type="pres">
      <dgm:prSet presAssocID="{09C66205-CE34-47CC-BFE3-4A579AFF325C}" presName="childText" presStyleLbl="bgAcc1" presStyleIdx="4" presStyleCnt="5">
        <dgm:presLayoutVars>
          <dgm:bulletEnabled val="1"/>
        </dgm:presLayoutVars>
      </dgm:prSet>
      <dgm:spPr>
        <a:solidFill>
          <a:srgbClr val="45A7C5"/>
        </a:solidFill>
      </dgm:spPr>
    </dgm:pt>
  </dgm:ptLst>
  <dgm:cxnLst>
    <dgm:cxn modelId="{527FB906-BA5D-45F2-BD7A-941674B90233}" type="presOf" srcId="{D9AA8369-3FB2-4F77-AFAF-CB4EBAC53595}" destId="{001E9DFE-22E9-4BFD-899E-2654BA38C646}" srcOrd="0" destOrd="0" presId="urn:microsoft.com/office/officeart/2005/8/layout/hierarchy3"/>
    <dgm:cxn modelId="{1BF7F015-D7D5-4F9E-B312-498C724D755F}" srcId="{84735622-EDD3-4A24-9319-60293A8A02D9}" destId="{AC395CDD-FD6A-403D-A298-98381F0F6EE7}" srcOrd="0" destOrd="0" parTransId="{7985E250-4CB6-46AA-A73F-3401894EE83E}" sibTransId="{7AE9DF8E-F520-421A-BA8A-02865EE53F7A}"/>
    <dgm:cxn modelId="{263EA91C-0662-489B-9F0A-400188C0924F}" srcId="{AC395CDD-FD6A-403D-A298-98381F0F6EE7}" destId="{27948993-FA75-4848-9769-10C45289550D}" srcOrd="0" destOrd="0" parTransId="{3FC40AA2-AA6D-4C5D-9E7C-5427BA351559}" sibTransId="{AEFD800C-F9AD-40CB-9668-758722EAAA01}"/>
    <dgm:cxn modelId="{0285EC28-5D05-4DB7-B4DE-5CBE45BB64E7}" type="presOf" srcId="{85E3885D-41B9-4E58-B693-37DECBA7CA02}" destId="{20FA5318-96AE-40ED-8EC8-E6E557F97AFD}" srcOrd="0" destOrd="0" presId="urn:microsoft.com/office/officeart/2005/8/layout/hierarchy3"/>
    <dgm:cxn modelId="{C0D45061-C2AC-4E8C-B054-A22C5EE5C112}" type="presOf" srcId="{700B4E22-EC19-4400-A545-D1D841D4616D}" destId="{E1418B8F-10B4-4281-9FB9-6345A732DC9B}" srcOrd="0" destOrd="0" presId="urn:microsoft.com/office/officeart/2005/8/layout/hierarchy3"/>
    <dgm:cxn modelId="{013D1044-AB84-41D5-BC54-C7C3C3F03A5B}" type="presOf" srcId="{27948993-FA75-4848-9769-10C45289550D}" destId="{2E4A5EE8-E610-4FEE-9FBC-5A328A6126B7}" srcOrd="0" destOrd="0" presId="urn:microsoft.com/office/officeart/2005/8/layout/hierarchy3"/>
    <dgm:cxn modelId="{312D9F49-50B9-4CA9-9DE9-D2EEF9C558E5}" srcId="{AC395CDD-FD6A-403D-A298-98381F0F6EE7}" destId="{700B4E22-EC19-4400-A545-D1D841D4616D}" srcOrd="3" destOrd="0" parTransId="{739851D0-A64B-49A0-A401-432686487375}" sibTransId="{F649C0E3-FED9-43F4-98BF-29E5CB2DD728}"/>
    <dgm:cxn modelId="{D6553A78-0C9D-45CA-B804-43BF9CA268C7}" type="presOf" srcId="{739851D0-A64B-49A0-A401-432686487375}" destId="{D856B182-4FDE-4167-90AD-CDBA80F12607}" srcOrd="0" destOrd="0" presId="urn:microsoft.com/office/officeart/2005/8/layout/hierarchy3"/>
    <dgm:cxn modelId="{30D194AE-119C-4BB5-AAA5-C95FC1326460}" type="presOf" srcId="{C3DCCDC0-69CB-4D43-908E-D133CEFCE095}" destId="{5D1043E0-78A6-4859-9AA4-9D10DDE12040}" srcOrd="0" destOrd="0" presId="urn:microsoft.com/office/officeart/2005/8/layout/hierarchy3"/>
    <dgm:cxn modelId="{81C823C2-85F5-4F38-928E-2A41CF6CA3F0}" type="presOf" srcId="{84735622-EDD3-4A24-9319-60293A8A02D9}" destId="{6192ABE3-71C4-4C6E-9A0F-80CACBD48AD2}" srcOrd="0" destOrd="0" presId="urn:microsoft.com/office/officeart/2005/8/layout/hierarchy3"/>
    <dgm:cxn modelId="{7B3C3EC7-85BD-4EBD-A87C-E10A0C67153F}" type="presOf" srcId="{AC395CDD-FD6A-403D-A298-98381F0F6EE7}" destId="{6148963F-B7F9-43E2-9C79-479C6FD62DE9}" srcOrd="1" destOrd="0" presId="urn:microsoft.com/office/officeart/2005/8/layout/hierarchy3"/>
    <dgm:cxn modelId="{5AA491CA-5129-414D-968C-EBA077A80B55}" srcId="{AC395CDD-FD6A-403D-A298-98381F0F6EE7}" destId="{C3DCCDC0-69CB-4D43-908E-D133CEFCE095}" srcOrd="2" destOrd="0" parTransId="{D9AA8369-3FB2-4F77-AFAF-CB4EBAC53595}" sibTransId="{F8325104-CA1F-4D54-881D-5F79DA0AC962}"/>
    <dgm:cxn modelId="{7FB540D6-45B6-46F8-9975-B97F4A063F86}" type="presOf" srcId="{AC395CDD-FD6A-403D-A298-98381F0F6EE7}" destId="{CBE77599-D725-45E1-81A7-DFBAE317D070}" srcOrd="0" destOrd="0" presId="urn:microsoft.com/office/officeart/2005/8/layout/hierarchy3"/>
    <dgm:cxn modelId="{867375DA-8004-45F9-A33E-D7AB140CCD70}" type="presOf" srcId="{09509484-18D5-42EA-BD3F-5EF102182F5C}" destId="{5B010E7B-2382-4778-BA5D-7F3B55CD83F9}" srcOrd="0" destOrd="0" presId="urn:microsoft.com/office/officeart/2005/8/layout/hierarchy3"/>
    <dgm:cxn modelId="{993196E4-9535-47B5-A9A5-B9871E4B7B13}" srcId="{AC395CDD-FD6A-403D-A298-98381F0F6EE7}" destId="{09C66205-CE34-47CC-BFE3-4A579AFF325C}" srcOrd="4" destOrd="0" parTransId="{09509484-18D5-42EA-BD3F-5EF102182F5C}" sibTransId="{808450EB-CD4B-4313-90E4-0C29A47F6FF4}"/>
    <dgm:cxn modelId="{F93420E8-7382-4234-AAEC-46D6A11C8F7F}" type="presOf" srcId="{3FC40AA2-AA6D-4C5D-9E7C-5427BA351559}" destId="{2691EF8A-958B-414C-8916-00F1EE79C295}" srcOrd="0" destOrd="0" presId="urn:microsoft.com/office/officeart/2005/8/layout/hierarchy3"/>
    <dgm:cxn modelId="{9EBA94E9-D854-432B-992D-FEC3082CCCA4}" srcId="{AC395CDD-FD6A-403D-A298-98381F0F6EE7}" destId="{82D8E0EE-D6B1-4547-82EE-821F0E656287}" srcOrd="1" destOrd="0" parTransId="{85E3885D-41B9-4E58-B693-37DECBA7CA02}" sibTransId="{F9FDB368-595E-4B58-B059-F20137D3B473}"/>
    <dgm:cxn modelId="{DB22F9EA-BA24-489E-A42D-FC9448B59456}" type="presOf" srcId="{82D8E0EE-D6B1-4547-82EE-821F0E656287}" destId="{6A36ABCD-2514-42CD-86B5-2C5BD06BA8BF}" srcOrd="0" destOrd="0" presId="urn:microsoft.com/office/officeart/2005/8/layout/hierarchy3"/>
    <dgm:cxn modelId="{BADAA5F2-8AD2-455B-BB5C-177E131068D3}" type="presOf" srcId="{09C66205-CE34-47CC-BFE3-4A579AFF325C}" destId="{DD623557-CF3C-4A48-806D-26EF732A4FD1}" srcOrd="0" destOrd="0" presId="urn:microsoft.com/office/officeart/2005/8/layout/hierarchy3"/>
    <dgm:cxn modelId="{A3F020A6-F858-4A7D-902B-80FB7D9FDF07}" type="presParOf" srcId="{6192ABE3-71C4-4C6E-9A0F-80CACBD48AD2}" destId="{614FA6F4-DBEF-4D9E-936B-0ADE5905FA50}" srcOrd="0" destOrd="0" presId="urn:microsoft.com/office/officeart/2005/8/layout/hierarchy3"/>
    <dgm:cxn modelId="{13E708A5-48FD-4A59-AA0C-86A39FF888B0}" type="presParOf" srcId="{614FA6F4-DBEF-4D9E-936B-0ADE5905FA50}" destId="{9F657458-FC61-4E44-A52E-BA05EFC099B9}" srcOrd="0" destOrd="0" presId="urn:microsoft.com/office/officeart/2005/8/layout/hierarchy3"/>
    <dgm:cxn modelId="{C3B30643-988B-4F7B-AA49-E41B5979B061}" type="presParOf" srcId="{9F657458-FC61-4E44-A52E-BA05EFC099B9}" destId="{CBE77599-D725-45E1-81A7-DFBAE317D070}" srcOrd="0" destOrd="0" presId="urn:microsoft.com/office/officeart/2005/8/layout/hierarchy3"/>
    <dgm:cxn modelId="{A33692FD-A66B-4A47-AD9C-8A7187A8EC22}" type="presParOf" srcId="{9F657458-FC61-4E44-A52E-BA05EFC099B9}" destId="{6148963F-B7F9-43E2-9C79-479C6FD62DE9}" srcOrd="1" destOrd="0" presId="urn:microsoft.com/office/officeart/2005/8/layout/hierarchy3"/>
    <dgm:cxn modelId="{CC9C8892-3E62-4102-A492-BB9BD48AA3D7}" type="presParOf" srcId="{614FA6F4-DBEF-4D9E-936B-0ADE5905FA50}" destId="{C776009F-AAFC-4C99-AF21-9A7C26E02A25}" srcOrd="1" destOrd="0" presId="urn:microsoft.com/office/officeart/2005/8/layout/hierarchy3"/>
    <dgm:cxn modelId="{93DD78AF-935A-47C5-8A7F-2A7F551AF93D}" type="presParOf" srcId="{C776009F-AAFC-4C99-AF21-9A7C26E02A25}" destId="{2691EF8A-958B-414C-8916-00F1EE79C295}" srcOrd="0" destOrd="0" presId="urn:microsoft.com/office/officeart/2005/8/layout/hierarchy3"/>
    <dgm:cxn modelId="{8BFE8FEA-F053-4D88-94AD-2CEDECD5FDDA}" type="presParOf" srcId="{C776009F-AAFC-4C99-AF21-9A7C26E02A25}" destId="{2E4A5EE8-E610-4FEE-9FBC-5A328A6126B7}" srcOrd="1" destOrd="0" presId="urn:microsoft.com/office/officeart/2005/8/layout/hierarchy3"/>
    <dgm:cxn modelId="{B947A8A8-32B8-488C-A787-651CC29D3216}" type="presParOf" srcId="{C776009F-AAFC-4C99-AF21-9A7C26E02A25}" destId="{20FA5318-96AE-40ED-8EC8-E6E557F97AFD}" srcOrd="2" destOrd="0" presId="urn:microsoft.com/office/officeart/2005/8/layout/hierarchy3"/>
    <dgm:cxn modelId="{1218761A-64EC-4AA8-9D34-03FC3DEF1E3E}" type="presParOf" srcId="{C776009F-AAFC-4C99-AF21-9A7C26E02A25}" destId="{6A36ABCD-2514-42CD-86B5-2C5BD06BA8BF}" srcOrd="3" destOrd="0" presId="urn:microsoft.com/office/officeart/2005/8/layout/hierarchy3"/>
    <dgm:cxn modelId="{D95FE2F3-EDBC-40E6-9D03-F5F2CA344E38}" type="presParOf" srcId="{C776009F-AAFC-4C99-AF21-9A7C26E02A25}" destId="{001E9DFE-22E9-4BFD-899E-2654BA38C646}" srcOrd="4" destOrd="0" presId="urn:microsoft.com/office/officeart/2005/8/layout/hierarchy3"/>
    <dgm:cxn modelId="{3D6591D8-685D-4497-B2E0-B92D1D4B1A1D}" type="presParOf" srcId="{C776009F-AAFC-4C99-AF21-9A7C26E02A25}" destId="{5D1043E0-78A6-4859-9AA4-9D10DDE12040}" srcOrd="5" destOrd="0" presId="urn:microsoft.com/office/officeart/2005/8/layout/hierarchy3"/>
    <dgm:cxn modelId="{81600596-E5AB-4DC9-80A7-D26B8A20B131}" type="presParOf" srcId="{C776009F-AAFC-4C99-AF21-9A7C26E02A25}" destId="{D856B182-4FDE-4167-90AD-CDBA80F12607}" srcOrd="6" destOrd="0" presId="urn:microsoft.com/office/officeart/2005/8/layout/hierarchy3"/>
    <dgm:cxn modelId="{588C1BD0-5393-4849-A4BF-75E11C93BD83}" type="presParOf" srcId="{C776009F-AAFC-4C99-AF21-9A7C26E02A25}" destId="{E1418B8F-10B4-4281-9FB9-6345A732DC9B}" srcOrd="7" destOrd="0" presId="urn:microsoft.com/office/officeart/2005/8/layout/hierarchy3"/>
    <dgm:cxn modelId="{F4799A7F-7025-4794-ADB6-CCAFB69AF5E7}" type="presParOf" srcId="{C776009F-AAFC-4C99-AF21-9A7C26E02A25}" destId="{5B010E7B-2382-4778-BA5D-7F3B55CD83F9}" srcOrd="8" destOrd="0" presId="urn:microsoft.com/office/officeart/2005/8/layout/hierarchy3"/>
    <dgm:cxn modelId="{92D63D43-6923-4416-9BBD-4E05F50C2FCD}" type="presParOf" srcId="{C776009F-AAFC-4C99-AF21-9A7C26E02A25}" destId="{DD623557-CF3C-4A48-806D-26EF732A4FD1}"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D48FA5C-9E8A-494A-96CB-C63C5DFA339E}"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sl-SI"/>
        </a:p>
      </dgm:t>
    </dgm:pt>
    <dgm:pt modelId="{2FA41E7F-4489-464F-A9C5-D3630F07243F}">
      <dgm:prSet phldrT="[besedilo]" custT="1"/>
      <dgm:spPr>
        <a:solidFill>
          <a:srgbClr val="45A7C5"/>
        </a:solidFill>
      </dgm:spPr>
      <dgm:t>
        <a:bodyPr/>
        <a:lstStyle/>
        <a:p>
          <a:r>
            <a:rPr lang="sl-SI" sz="2000" dirty="0">
              <a:latin typeface="Arial" panose="020B0604020202020204" pitchFamily="34" charset="0"/>
              <a:cs typeface="Arial" panose="020B0604020202020204" pitchFamily="34" charset="0"/>
            </a:rPr>
            <a:t>Ukrepi na terenu</a:t>
          </a:r>
        </a:p>
      </dgm:t>
    </dgm:pt>
    <dgm:pt modelId="{73C1F577-EB5B-4C39-B091-5B0A66BFDBA7}" type="parTrans" cxnId="{23DBC371-ACC1-4497-80F4-E632BB13FDEB}">
      <dgm:prSet/>
      <dgm:spPr/>
      <dgm:t>
        <a:bodyPr/>
        <a:lstStyle/>
        <a:p>
          <a:endParaRPr lang="sl-SI"/>
        </a:p>
      </dgm:t>
    </dgm:pt>
    <dgm:pt modelId="{AE2DB989-5735-4DE2-97F8-FD468B4FE9D3}" type="sibTrans" cxnId="{23DBC371-ACC1-4497-80F4-E632BB13FDEB}">
      <dgm:prSet/>
      <dgm:spPr/>
      <dgm:t>
        <a:bodyPr/>
        <a:lstStyle/>
        <a:p>
          <a:endParaRPr lang="sl-SI"/>
        </a:p>
      </dgm:t>
    </dgm:pt>
    <dgm:pt modelId="{8D7E48E7-070F-48E2-AE9B-0B94068B74E2}">
      <dgm:prSet phldrT="[besedilo]" custT="1"/>
      <dgm:spPr/>
      <dgm:t>
        <a:bodyPr/>
        <a:lstStyle/>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Fizična izvedba aktivnosti na terenu</a:t>
          </a:r>
        </a:p>
      </dgm:t>
    </dgm:pt>
    <dgm:pt modelId="{190B4115-C0D3-4F76-8565-71946D2DC7AF}" type="parTrans" cxnId="{D234E751-F5A7-4DB5-97AA-E94BB3DFBDBD}">
      <dgm:prSet/>
      <dgm:spPr/>
      <dgm:t>
        <a:bodyPr/>
        <a:lstStyle/>
        <a:p>
          <a:endParaRPr lang="sl-SI"/>
        </a:p>
      </dgm:t>
    </dgm:pt>
    <dgm:pt modelId="{670FB961-0149-4997-94F1-F02B66913694}" type="sibTrans" cxnId="{D234E751-F5A7-4DB5-97AA-E94BB3DFBDBD}">
      <dgm:prSet/>
      <dgm:spPr/>
      <dgm:t>
        <a:bodyPr/>
        <a:lstStyle/>
        <a:p>
          <a:endParaRPr lang="sl-SI"/>
        </a:p>
      </dgm:t>
    </dgm:pt>
    <dgm:pt modelId="{E0B63B2A-2F65-4AA6-BF8F-85D7E00B67B2}">
      <dgm:prSet phldrT="[besedilo]" custT="1"/>
      <dgm:spPr/>
      <dgm:t>
        <a:bodyPr/>
        <a:lstStyle/>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Neposreden vpliv na izboljšanje stanja</a:t>
          </a:r>
        </a:p>
      </dgm:t>
    </dgm:pt>
    <dgm:pt modelId="{80E9E16A-CE85-42A8-9DC4-4077D149BFF1}" type="parTrans" cxnId="{983B51A9-1CC8-4846-BDD8-9088A6A4B8BE}">
      <dgm:prSet/>
      <dgm:spPr/>
      <dgm:t>
        <a:bodyPr/>
        <a:lstStyle/>
        <a:p>
          <a:endParaRPr lang="sl-SI"/>
        </a:p>
      </dgm:t>
    </dgm:pt>
    <dgm:pt modelId="{CC98091F-37DC-4779-83A0-BD12CB34C65A}" type="sibTrans" cxnId="{983B51A9-1CC8-4846-BDD8-9088A6A4B8BE}">
      <dgm:prSet/>
      <dgm:spPr/>
      <dgm:t>
        <a:bodyPr/>
        <a:lstStyle/>
        <a:p>
          <a:endParaRPr lang="sl-SI"/>
        </a:p>
      </dgm:t>
    </dgm:pt>
    <dgm:pt modelId="{ABD19EE4-3885-4867-88D3-9FA5013A8D82}">
      <dgm:prSet phldrT="[besedilo]" custT="1"/>
      <dgm:spPr>
        <a:solidFill>
          <a:srgbClr val="43A8A0"/>
        </a:solidFill>
      </dgm:spPr>
      <dgm:t>
        <a:bodyPr/>
        <a:lstStyle/>
        <a:p>
          <a:r>
            <a:rPr lang="sl-SI" sz="1800" dirty="0">
              <a:latin typeface="Barlow Semi Condensed" panose="00000506000000000000" pitchFamily="2" charset="-18"/>
            </a:rPr>
            <a:t>Sektorsko </a:t>
          </a:r>
          <a:r>
            <a:rPr lang="sl-SI" sz="1800" dirty="0" err="1">
              <a:latin typeface="Barlow Semi Condensed" panose="00000506000000000000" pitchFamily="2" charset="-18"/>
            </a:rPr>
            <a:t>načrtova</a:t>
          </a:r>
          <a:r>
            <a:rPr lang="sl-SI" sz="1800" dirty="0">
              <a:latin typeface="Barlow Semi Condensed" panose="00000506000000000000" pitchFamily="2" charset="-18"/>
            </a:rPr>
            <a:t>-nje</a:t>
          </a:r>
        </a:p>
      </dgm:t>
    </dgm:pt>
    <dgm:pt modelId="{AEF25001-6A8C-4DC1-97A0-2566A421F0BF}" type="parTrans" cxnId="{183CC052-2059-44D1-99F6-C57C24A85E6F}">
      <dgm:prSet/>
      <dgm:spPr/>
      <dgm:t>
        <a:bodyPr/>
        <a:lstStyle/>
        <a:p>
          <a:endParaRPr lang="sl-SI"/>
        </a:p>
      </dgm:t>
    </dgm:pt>
    <dgm:pt modelId="{D0024028-9540-4C39-AAD8-3EB11BA60B8E}" type="sibTrans" cxnId="{183CC052-2059-44D1-99F6-C57C24A85E6F}">
      <dgm:prSet/>
      <dgm:spPr/>
      <dgm:t>
        <a:bodyPr/>
        <a:lstStyle/>
        <a:p>
          <a:endParaRPr lang="sl-SI"/>
        </a:p>
      </dgm:t>
    </dgm:pt>
    <dgm:pt modelId="{C94CD222-E2A4-4BCA-8305-1BA7B8E73F8A}">
      <dgm:prSet phldrT="[besedilo]" custT="1"/>
      <dgm:spPr/>
      <dgm:t>
        <a:bodyPr/>
        <a:lstStyle/>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Ukrepi vključeni v načrte rabe naravnih virov preko smernic ali mnenj ZRSVN</a:t>
          </a:r>
        </a:p>
      </dgm:t>
    </dgm:pt>
    <dgm:pt modelId="{431C92D1-937A-49F9-8517-62887C59F578}" type="parTrans" cxnId="{5C78B954-D3E2-4C89-8617-CBE2B94A16D9}">
      <dgm:prSet/>
      <dgm:spPr/>
      <dgm:t>
        <a:bodyPr/>
        <a:lstStyle/>
        <a:p>
          <a:endParaRPr lang="sl-SI"/>
        </a:p>
      </dgm:t>
    </dgm:pt>
    <dgm:pt modelId="{A68AE521-7675-4F7A-B53E-14FA194FFFDE}" type="sibTrans" cxnId="{5C78B954-D3E2-4C89-8617-CBE2B94A16D9}">
      <dgm:prSet/>
      <dgm:spPr/>
      <dgm:t>
        <a:bodyPr/>
        <a:lstStyle/>
        <a:p>
          <a:endParaRPr lang="sl-SI"/>
        </a:p>
      </dgm:t>
    </dgm:pt>
    <dgm:pt modelId="{C286037A-5B57-47E1-8D84-8605E20B4FDE}">
      <dgm:prSet phldrT="[besedilo]" custT="1"/>
      <dgm:spPr>
        <a:solidFill>
          <a:srgbClr val="36A672"/>
        </a:solidFill>
      </dgm:spPr>
      <dgm:t>
        <a:bodyPr/>
        <a:lstStyle/>
        <a:p>
          <a:r>
            <a:rPr lang="sl-SI" sz="2000" dirty="0">
              <a:latin typeface="Barlow Semi Condensed" panose="00000506000000000000" pitchFamily="2" charset="-18"/>
            </a:rPr>
            <a:t>Vzporedni ukrepi</a:t>
          </a:r>
        </a:p>
      </dgm:t>
    </dgm:pt>
    <dgm:pt modelId="{5D84F7A7-A463-4785-A567-1A5B3075944F}" type="parTrans" cxnId="{7B1EC7D0-06C4-4ADA-9D2A-12544E3AB4E2}">
      <dgm:prSet/>
      <dgm:spPr/>
      <dgm:t>
        <a:bodyPr/>
        <a:lstStyle/>
        <a:p>
          <a:endParaRPr lang="sl-SI"/>
        </a:p>
      </dgm:t>
    </dgm:pt>
    <dgm:pt modelId="{F9551D76-58BE-4C96-902B-E6CA7542310F}" type="sibTrans" cxnId="{7B1EC7D0-06C4-4ADA-9D2A-12544E3AB4E2}">
      <dgm:prSet/>
      <dgm:spPr/>
      <dgm:t>
        <a:bodyPr/>
        <a:lstStyle/>
        <a:p>
          <a:endParaRPr lang="sl-SI"/>
        </a:p>
      </dgm:t>
    </dgm:pt>
    <dgm:pt modelId="{9F91493B-6874-4AB9-9857-AF41A875F36A}">
      <dgm:prSet phldrT="[besedilo]" custT="1"/>
      <dgm:spPr/>
      <dgm:t>
        <a:bodyPr/>
        <a:lstStyle/>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Podajajo pravno podlago, usmeritve</a:t>
          </a:r>
        </a:p>
      </dgm:t>
    </dgm:pt>
    <dgm:pt modelId="{6CFFA6CD-0FBF-4F84-A3BC-708409FBDBD6}" type="parTrans" cxnId="{50CAA2D3-B5D3-44DF-8CB1-9FDE74850208}">
      <dgm:prSet/>
      <dgm:spPr/>
      <dgm:t>
        <a:bodyPr/>
        <a:lstStyle/>
        <a:p>
          <a:endParaRPr lang="sl-SI"/>
        </a:p>
      </dgm:t>
    </dgm:pt>
    <dgm:pt modelId="{10888109-F787-45EF-B68A-3CF84BF546A2}" type="sibTrans" cxnId="{50CAA2D3-B5D3-44DF-8CB1-9FDE74850208}">
      <dgm:prSet/>
      <dgm:spPr/>
      <dgm:t>
        <a:bodyPr/>
        <a:lstStyle/>
        <a:p>
          <a:endParaRPr lang="sl-SI"/>
        </a:p>
      </dgm:t>
    </dgm:pt>
    <dgm:pt modelId="{0A79A2BA-05B1-4537-AD25-38150A32A3CF}">
      <dgm:prSet phldrT="[besedilo]" custT="1"/>
      <dgm:spPr/>
      <dgm:t>
        <a:bodyPr/>
        <a:lstStyle/>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Vzpostavijo sistemske postopke</a:t>
          </a:r>
        </a:p>
      </dgm:t>
    </dgm:pt>
    <dgm:pt modelId="{CEABA304-A795-4E99-B098-CDB54EF97F0F}" type="parTrans" cxnId="{B69036BC-9F4D-42A4-A6BF-7741B279E6E6}">
      <dgm:prSet/>
      <dgm:spPr/>
      <dgm:t>
        <a:bodyPr/>
        <a:lstStyle/>
        <a:p>
          <a:endParaRPr lang="sl-SI"/>
        </a:p>
      </dgm:t>
    </dgm:pt>
    <dgm:pt modelId="{3AC0893A-CB42-4DA2-8776-B7C2B1473405}" type="sibTrans" cxnId="{B69036BC-9F4D-42A4-A6BF-7741B279E6E6}">
      <dgm:prSet/>
      <dgm:spPr/>
      <dgm:t>
        <a:bodyPr/>
        <a:lstStyle/>
        <a:p>
          <a:endParaRPr lang="sl-SI"/>
        </a:p>
      </dgm:t>
    </dgm:pt>
    <dgm:pt modelId="{2F7F9820-7CDE-438E-889D-B6A0542C469D}">
      <dgm:prSet phldrT="[besedilo]" custT="1"/>
      <dgm:spPr/>
      <dgm:t>
        <a:bodyPr/>
        <a:lstStyle/>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Vidni in merljivi rezultati</a:t>
          </a:r>
        </a:p>
      </dgm:t>
    </dgm:pt>
    <dgm:pt modelId="{E8198380-149B-4B28-8632-63162C374281}" type="parTrans" cxnId="{734BB948-38B8-4E33-A6A1-129EDFE499C5}">
      <dgm:prSet/>
      <dgm:spPr/>
      <dgm:t>
        <a:bodyPr/>
        <a:lstStyle/>
        <a:p>
          <a:endParaRPr lang="sl-SI"/>
        </a:p>
      </dgm:t>
    </dgm:pt>
    <dgm:pt modelId="{3386C068-ADB1-4993-94C9-3A9A02032C90}" type="sibTrans" cxnId="{734BB948-38B8-4E33-A6A1-129EDFE499C5}">
      <dgm:prSet/>
      <dgm:spPr/>
      <dgm:t>
        <a:bodyPr/>
        <a:lstStyle/>
        <a:p>
          <a:endParaRPr lang="sl-SI"/>
        </a:p>
      </dgm:t>
    </dgm:pt>
    <dgm:pt modelId="{795090C7-E731-487A-BA0C-4F16C6C6A206}">
      <dgm:prSet phldrT="[besedilo]" custT="1"/>
      <dgm:spPr/>
      <dgm:t>
        <a:bodyPr/>
        <a:lstStyle/>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Ukrepi nadzora</a:t>
          </a:r>
        </a:p>
      </dgm:t>
    </dgm:pt>
    <dgm:pt modelId="{3E15DC1C-64A9-4AE6-82C3-793ECCC88A2D}" type="parTrans" cxnId="{63815692-CDB7-4FA6-8180-2093F7395321}">
      <dgm:prSet/>
      <dgm:spPr/>
      <dgm:t>
        <a:bodyPr/>
        <a:lstStyle/>
        <a:p>
          <a:endParaRPr lang="sl-SI"/>
        </a:p>
      </dgm:t>
    </dgm:pt>
    <dgm:pt modelId="{A7679E24-361F-41DB-AF82-7FBECAA93CBC}" type="sibTrans" cxnId="{63815692-CDB7-4FA6-8180-2093F7395321}">
      <dgm:prSet/>
      <dgm:spPr/>
      <dgm:t>
        <a:bodyPr/>
        <a:lstStyle/>
        <a:p>
          <a:endParaRPr lang="sl-SI"/>
        </a:p>
      </dgm:t>
    </dgm:pt>
    <dgm:pt modelId="{C3B0225B-E8D1-4010-8411-D000251A4F64}">
      <dgm:prSet phldrT="[besedilo]" custT="1"/>
      <dgm:spPr/>
      <dgm:t>
        <a:bodyPr/>
        <a:lstStyle/>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Ukrepi usmerjanja turistično-rekreacijske rabe</a:t>
          </a:r>
        </a:p>
      </dgm:t>
    </dgm:pt>
    <dgm:pt modelId="{CF1E99E9-E4C4-4393-BAF5-8C570A689113}" type="parTrans" cxnId="{8696B29A-6B70-4B50-BEA0-D157166BE0E2}">
      <dgm:prSet/>
      <dgm:spPr/>
      <dgm:t>
        <a:bodyPr/>
        <a:lstStyle/>
        <a:p>
          <a:endParaRPr lang="sl-SI"/>
        </a:p>
      </dgm:t>
    </dgm:pt>
    <dgm:pt modelId="{CB05C563-ABFD-42DE-9B8B-75596E79F085}" type="sibTrans" cxnId="{8696B29A-6B70-4B50-BEA0-D157166BE0E2}">
      <dgm:prSet/>
      <dgm:spPr/>
      <dgm:t>
        <a:bodyPr/>
        <a:lstStyle/>
        <a:p>
          <a:endParaRPr lang="sl-SI"/>
        </a:p>
      </dgm:t>
    </dgm:pt>
    <dgm:pt modelId="{AD3761C0-C257-414D-8C26-DF27CC7BF484}">
      <dgm:prSet custT="1"/>
      <dgm:spPr/>
      <dgm:t>
        <a:bodyPr/>
        <a:lstStyle/>
        <a:p>
          <a:r>
            <a:rPr lang="sl-SI" sz="2000" dirty="0"/>
            <a:t>Ukrepi komuni-</a:t>
          </a:r>
          <a:r>
            <a:rPr lang="sl-SI" sz="2000" dirty="0" err="1"/>
            <a:t>kacije</a:t>
          </a:r>
          <a:endParaRPr lang="sl-SI" sz="2000" dirty="0"/>
        </a:p>
      </dgm:t>
    </dgm:pt>
    <dgm:pt modelId="{7AF089BB-B5ED-4108-B266-9F36E8467AFA}" type="parTrans" cxnId="{2D199F30-E1B4-4716-BECD-289C41657A0C}">
      <dgm:prSet/>
      <dgm:spPr/>
      <dgm:t>
        <a:bodyPr/>
        <a:lstStyle/>
        <a:p>
          <a:endParaRPr lang="sl-SI"/>
        </a:p>
      </dgm:t>
    </dgm:pt>
    <dgm:pt modelId="{DA5C74E8-7685-4C9E-9D01-1AD47B684559}" type="sibTrans" cxnId="{2D199F30-E1B4-4716-BECD-289C41657A0C}">
      <dgm:prSet/>
      <dgm:spPr/>
      <dgm:t>
        <a:bodyPr/>
        <a:lstStyle/>
        <a:p>
          <a:endParaRPr lang="sl-SI"/>
        </a:p>
      </dgm:t>
    </dgm:pt>
    <dgm:pt modelId="{DE09E7F0-6900-4A16-A6F6-AB6775211E11}">
      <dgm:prSet custT="1"/>
      <dgm:spPr/>
      <dgm:t>
        <a:bodyPr/>
        <a:lstStyle/>
        <a:p>
          <a:pPr marL="114300" lvl="1" indent="-114300" algn="l" defTabSz="577850">
            <a:lnSpc>
              <a:spcPct val="90000"/>
            </a:lnSpc>
            <a:spcBef>
              <a:spcPct val="0"/>
            </a:spcBef>
            <a:spcAft>
              <a:spcPct val="15000"/>
            </a:spcAft>
            <a:buNone/>
          </a:pPr>
          <a:r>
            <a:rPr lang="sl-SI" sz="1600" kern="1200" dirty="0">
              <a:solidFill>
                <a:srgbClr val="595959"/>
              </a:solidFill>
              <a:latin typeface="Arial" panose="020B0604020202020204" pitchFamily="34" charset="0"/>
              <a:ea typeface="Helvetica"/>
              <a:cs typeface="Arial" panose="020B0604020202020204" pitchFamily="34" charset="0"/>
            </a:rPr>
            <a:t>  U</a:t>
          </a:r>
          <a:r>
            <a:rPr lang="sl-SI" sz="1400" kern="1200" dirty="0">
              <a:solidFill>
                <a:srgbClr val="595959"/>
              </a:solidFill>
              <a:latin typeface="Arial" panose="020B0604020202020204" pitchFamily="34" charset="0"/>
              <a:ea typeface="Helvetica"/>
              <a:cs typeface="Arial" panose="020B0604020202020204" pitchFamily="34" charset="0"/>
            </a:rPr>
            <a:t>smerjeni k uporabnikom prostora, da slednji svoje aktivnosti izvajajo na način, da ne škodujejo vrstam ali HT</a:t>
          </a:r>
        </a:p>
      </dgm:t>
    </dgm:pt>
    <dgm:pt modelId="{59D5D8EE-C5CF-4CD1-9A16-623F3A3001D2}" type="parTrans" cxnId="{F15CB094-A890-4F84-A0E4-C4C737901665}">
      <dgm:prSet/>
      <dgm:spPr/>
      <dgm:t>
        <a:bodyPr/>
        <a:lstStyle/>
        <a:p>
          <a:endParaRPr lang="sl-SI"/>
        </a:p>
      </dgm:t>
    </dgm:pt>
    <dgm:pt modelId="{FFB64CE9-6402-4D7D-BFFB-9BB9E3149F19}" type="sibTrans" cxnId="{F15CB094-A890-4F84-A0E4-C4C737901665}">
      <dgm:prSet/>
      <dgm:spPr/>
      <dgm:t>
        <a:bodyPr/>
        <a:lstStyle/>
        <a:p>
          <a:endParaRPr lang="sl-SI"/>
        </a:p>
      </dgm:t>
    </dgm:pt>
    <dgm:pt modelId="{99F9F206-6262-4605-9E5C-56D575FA0EC6}" type="pres">
      <dgm:prSet presAssocID="{2D48FA5C-9E8A-494A-96CB-C63C5DFA339E}" presName="composite" presStyleCnt="0">
        <dgm:presLayoutVars>
          <dgm:chMax val="5"/>
          <dgm:dir/>
          <dgm:animLvl val="ctr"/>
          <dgm:resizeHandles val="exact"/>
        </dgm:presLayoutVars>
      </dgm:prSet>
      <dgm:spPr/>
    </dgm:pt>
    <dgm:pt modelId="{9CB2FB61-5B3D-4FEF-B4A3-D61F2853FB49}" type="pres">
      <dgm:prSet presAssocID="{2D48FA5C-9E8A-494A-96CB-C63C5DFA339E}" presName="cycle" presStyleCnt="0"/>
      <dgm:spPr/>
    </dgm:pt>
    <dgm:pt modelId="{29D885A4-FA3B-440A-B56B-D4BE7CE33671}" type="pres">
      <dgm:prSet presAssocID="{2D48FA5C-9E8A-494A-96CB-C63C5DFA339E}" presName="centerShape" presStyleCnt="0"/>
      <dgm:spPr/>
    </dgm:pt>
    <dgm:pt modelId="{EF8277B2-FBC1-46E9-A132-B4A47E73D9B2}" type="pres">
      <dgm:prSet presAssocID="{2D48FA5C-9E8A-494A-96CB-C63C5DFA339E}" presName="connSite" presStyleLbl="node1" presStyleIdx="0" presStyleCnt="5"/>
      <dgm:spPr/>
    </dgm:pt>
    <dgm:pt modelId="{7FEBA6E6-CDCB-43B5-A571-62B19926958E}" type="pres">
      <dgm:prSet presAssocID="{2D48FA5C-9E8A-494A-96CB-C63C5DFA339E}" presName="visible" presStyleLbl="node1" presStyleIdx="0" presStyleCnt="5" custScaleX="134437" custScaleY="126121" custLinFactNeighborX="2631" custLinFactNeighborY="-1417"/>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Potočni rak ali jelševec"/>
        </a:ext>
      </dgm:extLst>
    </dgm:pt>
    <dgm:pt modelId="{8C4F04BB-8FBC-4353-B939-E2801BC40FEB}" type="pres">
      <dgm:prSet presAssocID="{73C1F577-EB5B-4C39-B091-5B0A66BFDBA7}" presName="Name25" presStyleLbl="parChTrans1D1" presStyleIdx="0" presStyleCnt="4"/>
      <dgm:spPr/>
    </dgm:pt>
    <dgm:pt modelId="{B4BF4BF5-33D3-4C83-A175-9E96B644BC13}" type="pres">
      <dgm:prSet presAssocID="{2FA41E7F-4489-464F-A9C5-D3630F07243F}" presName="node" presStyleCnt="0"/>
      <dgm:spPr/>
    </dgm:pt>
    <dgm:pt modelId="{0DA26C7F-325C-453F-9470-0F2DA14F1F7A}" type="pres">
      <dgm:prSet presAssocID="{2FA41E7F-4489-464F-A9C5-D3630F07243F}" presName="parentNode" presStyleLbl="node1" presStyleIdx="1" presStyleCnt="5" custLinFactNeighborX="-11208" custLinFactNeighborY="-812">
        <dgm:presLayoutVars>
          <dgm:chMax val="1"/>
          <dgm:bulletEnabled val="1"/>
        </dgm:presLayoutVars>
      </dgm:prSet>
      <dgm:spPr/>
    </dgm:pt>
    <dgm:pt modelId="{F9E36318-765F-4D0E-B004-F9CF9DE5A40B}" type="pres">
      <dgm:prSet presAssocID="{2FA41E7F-4489-464F-A9C5-D3630F07243F}" presName="childNode" presStyleLbl="revTx" presStyleIdx="0" presStyleCnt="4">
        <dgm:presLayoutVars>
          <dgm:bulletEnabled val="1"/>
        </dgm:presLayoutVars>
      </dgm:prSet>
      <dgm:spPr/>
    </dgm:pt>
    <dgm:pt modelId="{154DC52F-3A6E-4557-B978-586975EA93E0}" type="pres">
      <dgm:prSet presAssocID="{AEF25001-6A8C-4DC1-97A0-2566A421F0BF}" presName="Name25" presStyleLbl="parChTrans1D1" presStyleIdx="1" presStyleCnt="4"/>
      <dgm:spPr/>
    </dgm:pt>
    <dgm:pt modelId="{59FFAB1E-9DC2-4E99-90B6-AB1D6CE12312}" type="pres">
      <dgm:prSet presAssocID="{ABD19EE4-3885-4867-88D3-9FA5013A8D82}" presName="node" presStyleCnt="0"/>
      <dgm:spPr/>
    </dgm:pt>
    <dgm:pt modelId="{E4D8FE4F-BDD8-46E6-8A84-E48B3C374240}" type="pres">
      <dgm:prSet presAssocID="{ABD19EE4-3885-4867-88D3-9FA5013A8D82}" presName="parentNode" presStyleLbl="node1" presStyleIdx="2" presStyleCnt="5" custLinFactNeighborX="50979" custLinFactNeighborY="-2893">
        <dgm:presLayoutVars>
          <dgm:chMax val="1"/>
          <dgm:bulletEnabled val="1"/>
        </dgm:presLayoutVars>
      </dgm:prSet>
      <dgm:spPr/>
    </dgm:pt>
    <dgm:pt modelId="{41C4275D-AC17-4A3F-B15A-11FFDAC14251}" type="pres">
      <dgm:prSet presAssocID="{ABD19EE4-3885-4867-88D3-9FA5013A8D82}" presName="childNode" presStyleLbl="revTx" presStyleIdx="1" presStyleCnt="4">
        <dgm:presLayoutVars>
          <dgm:bulletEnabled val="1"/>
        </dgm:presLayoutVars>
      </dgm:prSet>
      <dgm:spPr/>
    </dgm:pt>
    <dgm:pt modelId="{D54EB54C-86D3-4371-801A-A7D0264A9BBC}" type="pres">
      <dgm:prSet presAssocID="{5D84F7A7-A463-4785-A567-1A5B3075944F}" presName="Name25" presStyleLbl="parChTrans1D1" presStyleIdx="2" presStyleCnt="4"/>
      <dgm:spPr/>
    </dgm:pt>
    <dgm:pt modelId="{2A6580F6-FBBD-45D4-9F41-1114BBC59AAD}" type="pres">
      <dgm:prSet presAssocID="{C286037A-5B57-47E1-8D84-8605E20B4FDE}" presName="node" presStyleCnt="0"/>
      <dgm:spPr/>
    </dgm:pt>
    <dgm:pt modelId="{9273D3F0-B0AA-463D-AB3A-C254217CCC67}" type="pres">
      <dgm:prSet presAssocID="{C286037A-5B57-47E1-8D84-8605E20B4FDE}" presName="parentNode" presStyleLbl="node1" presStyleIdx="3" presStyleCnt="5" custLinFactNeighborX="48239" custLinFactNeighborY="2361">
        <dgm:presLayoutVars>
          <dgm:chMax val="1"/>
          <dgm:bulletEnabled val="1"/>
        </dgm:presLayoutVars>
      </dgm:prSet>
      <dgm:spPr/>
    </dgm:pt>
    <dgm:pt modelId="{A0587C74-9B48-4C2D-8F24-71A96C9DC0E3}" type="pres">
      <dgm:prSet presAssocID="{C286037A-5B57-47E1-8D84-8605E20B4FDE}" presName="childNode" presStyleLbl="revTx" presStyleIdx="2" presStyleCnt="4">
        <dgm:presLayoutVars>
          <dgm:bulletEnabled val="1"/>
        </dgm:presLayoutVars>
      </dgm:prSet>
      <dgm:spPr/>
    </dgm:pt>
    <dgm:pt modelId="{3F1C33E7-8763-4FCC-A1B9-B4F409896A3D}" type="pres">
      <dgm:prSet presAssocID="{7AF089BB-B5ED-4108-B266-9F36E8467AFA}" presName="Name25" presStyleLbl="parChTrans1D1" presStyleIdx="3" presStyleCnt="4"/>
      <dgm:spPr/>
    </dgm:pt>
    <dgm:pt modelId="{B04647FD-C74D-45F4-AB3B-8B620C969FEB}" type="pres">
      <dgm:prSet presAssocID="{AD3761C0-C257-414D-8C26-DF27CC7BF484}" presName="node" presStyleCnt="0"/>
      <dgm:spPr/>
    </dgm:pt>
    <dgm:pt modelId="{2CF09A21-6A24-4E18-8E43-068C74ABE8A1}" type="pres">
      <dgm:prSet presAssocID="{AD3761C0-C257-414D-8C26-DF27CC7BF484}" presName="parentNode" presStyleLbl="node1" presStyleIdx="4" presStyleCnt="5" custScaleX="110448" custLinFactNeighborX="-21527" custLinFactNeighborY="5861">
        <dgm:presLayoutVars>
          <dgm:chMax val="1"/>
          <dgm:bulletEnabled val="1"/>
        </dgm:presLayoutVars>
      </dgm:prSet>
      <dgm:spPr/>
    </dgm:pt>
    <dgm:pt modelId="{8E7EDC6A-AB6B-4443-830D-348B23502F8C}" type="pres">
      <dgm:prSet presAssocID="{AD3761C0-C257-414D-8C26-DF27CC7BF484}" presName="childNode" presStyleLbl="revTx" presStyleIdx="3" presStyleCnt="4">
        <dgm:presLayoutVars>
          <dgm:bulletEnabled val="1"/>
        </dgm:presLayoutVars>
      </dgm:prSet>
      <dgm:spPr/>
    </dgm:pt>
  </dgm:ptLst>
  <dgm:cxnLst>
    <dgm:cxn modelId="{30206108-C886-42B5-81FE-284667C25068}" type="presOf" srcId="{AD3761C0-C257-414D-8C26-DF27CC7BF484}" destId="{2CF09A21-6A24-4E18-8E43-068C74ABE8A1}" srcOrd="0" destOrd="0" presId="urn:microsoft.com/office/officeart/2005/8/layout/radial2"/>
    <dgm:cxn modelId="{AF510A30-09AE-44A2-9836-165A0FA9CAE7}" type="presOf" srcId="{DE09E7F0-6900-4A16-A6F6-AB6775211E11}" destId="{8E7EDC6A-AB6B-4443-830D-348B23502F8C}" srcOrd="0" destOrd="0" presId="urn:microsoft.com/office/officeart/2005/8/layout/radial2"/>
    <dgm:cxn modelId="{2D199F30-E1B4-4716-BECD-289C41657A0C}" srcId="{2D48FA5C-9E8A-494A-96CB-C63C5DFA339E}" destId="{AD3761C0-C257-414D-8C26-DF27CC7BF484}" srcOrd="3" destOrd="0" parTransId="{7AF089BB-B5ED-4108-B266-9F36E8467AFA}" sibTransId="{DA5C74E8-7685-4C9E-9D01-1AD47B684559}"/>
    <dgm:cxn modelId="{FAA99B3F-A355-4ECA-A9BB-6C4C8E28B891}" type="presOf" srcId="{E0B63B2A-2F65-4AA6-BF8F-85D7E00B67B2}" destId="{F9E36318-765F-4D0E-B004-F9CF9DE5A40B}" srcOrd="0" destOrd="1" presId="urn:microsoft.com/office/officeart/2005/8/layout/radial2"/>
    <dgm:cxn modelId="{FEBB3464-4CAE-44F0-8D15-63630EECBB40}" type="presOf" srcId="{ABD19EE4-3885-4867-88D3-9FA5013A8D82}" destId="{E4D8FE4F-BDD8-46E6-8A84-E48B3C374240}" srcOrd="0" destOrd="0" presId="urn:microsoft.com/office/officeart/2005/8/layout/radial2"/>
    <dgm:cxn modelId="{734BB948-38B8-4E33-A6A1-129EDFE499C5}" srcId="{2FA41E7F-4489-464F-A9C5-D3630F07243F}" destId="{2F7F9820-7CDE-438E-889D-B6A0542C469D}" srcOrd="2" destOrd="0" parTransId="{E8198380-149B-4B28-8632-63162C374281}" sibTransId="{3386C068-ADB1-4993-94C9-3A9A02032C90}"/>
    <dgm:cxn modelId="{26A5734D-4FF5-4DF2-A9B0-15224FA9CCFB}" type="presOf" srcId="{C94CD222-E2A4-4BCA-8305-1BA7B8E73F8A}" destId="{41C4275D-AC17-4A3F-B15A-11FFDAC14251}" srcOrd="0" destOrd="0" presId="urn:microsoft.com/office/officeart/2005/8/layout/radial2"/>
    <dgm:cxn modelId="{2508C26F-F23F-4773-A355-42C73CC2E906}" type="presOf" srcId="{2D48FA5C-9E8A-494A-96CB-C63C5DFA339E}" destId="{99F9F206-6262-4605-9E5C-56D575FA0EC6}" srcOrd="0" destOrd="0" presId="urn:microsoft.com/office/officeart/2005/8/layout/radial2"/>
    <dgm:cxn modelId="{23DBC371-ACC1-4497-80F4-E632BB13FDEB}" srcId="{2D48FA5C-9E8A-494A-96CB-C63C5DFA339E}" destId="{2FA41E7F-4489-464F-A9C5-D3630F07243F}" srcOrd="0" destOrd="0" parTransId="{73C1F577-EB5B-4C39-B091-5B0A66BFDBA7}" sibTransId="{AE2DB989-5735-4DE2-97F8-FD468B4FE9D3}"/>
    <dgm:cxn modelId="{D234E751-F5A7-4DB5-97AA-E94BB3DFBDBD}" srcId="{2FA41E7F-4489-464F-A9C5-D3630F07243F}" destId="{8D7E48E7-070F-48E2-AE9B-0B94068B74E2}" srcOrd="0" destOrd="0" parTransId="{190B4115-C0D3-4F76-8565-71946D2DC7AF}" sibTransId="{670FB961-0149-4997-94F1-F02B66913694}"/>
    <dgm:cxn modelId="{183CC052-2059-44D1-99F6-C57C24A85E6F}" srcId="{2D48FA5C-9E8A-494A-96CB-C63C5DFA339E}" destId="{ABD19EE4-3885-4867-88D3-9FA5013A8D82}" srcOrd="1" destOrd="0" parTransId="{AEF25001-6A8C-4DC1-97A0-2566A421F0BF}" sibTransId="{D0024028-9540-4C39-AAD8-3EB11BA60B8E}"/>
    <dgm:cxn modelId="{5C78B954-D3E2-4C89-8617-CBE2B94A16D9}" srcId="{ABD19EE4-3885-4867-88D3-9FA5013A8D82}" destId="{C94CD222-E2A4-4BCA-8305-1BA7B8E73F8A}" srcOrd="0" destOrd="0" parTransId="{431C92D1-937A-49F9-8517-62887C59F578}" sibTransId="{A68AE521-7675-4F7A-B53E-14FA194FFFDE}"/>
    <dgm:cxn modelId="{D485B657-769B-434C-800C-FBCF219AC1E7}" type="presOf" srcId="{2F7F9820-7CDE-438E-889D-B6A0542C469D}" destId="{F9E36318-765F-4D0E-B004-F9CF9DE5A40B}" srcOrd="0" destOrd="2" presId="urn:microsoft.com/office/officeart/2005/8/layout/radial2"/>
    <dgm:cxn modelId="{61848881-CF11-44F0-B5CF-89B25B1A28CA}" type="presOf" srcId="{AEF25001-6A8C-4DC1-97A0-2566A421F0BF}" destId="{154DC52F-3A6E-4557-B978-586975EA93E0}" srcOrd="0" destOrd="0" presId="urn:microsoft.com/office/officeart/2005/8/layout/radial2"/>
    <dgm:cxn modelId="{D540EB81-E064-4E9B-8338-C953E0D8A676}" type="presOf" srcId="{C286037A-5B57-47E1-8D84-8605E20B4FDE}" destId="{9273D3F0-B0AA-463D-AB3A-C254217CCC67}" srcOrd="0" destOrd="0" presId="urn:microsoft.com/office/officeart/2005/8/layout/radial2"/>
    <dgm:cxn modelId="{63815692-CDB7-4FA6-8180-2093F7395321}" srcId="{C286037A-5B57-47E1-8D84-8605E20B4FDE}" destId="{795090C7-E731-487A-BA0C-4F16C6C6A206}" srcOrd="2" destOrd="0" parTransId="{3E15DC1C-64A9-4AE6-82C3-793ECCC88A2D}" sibTransId="{A7679E24-361F-41DB-AF82-7FBECAA93CBC}"/>
    <dgm:cxn modelId="{F15CB094-A890-4F84-A0E4-C4C737901665}" srcId="{AD3761C0-C257-414D-8C26-DF27CC7BF484}" destId="{DE09E7F0-6900-4A16-A6F6-AB6775211E11}" srcOrd="0" destOrd="0" parTransId="{59D5D8EE-C5CF-4CD1-9A16-623F3A3001D2}" sibTransId="{FFB64CE9-6402-4D7D-BFFB-9BB9E3149F19}"/>
    <dgm:cxn modelId="{8696B29A-6B70-4B50-BEA0-D157166BE0E2}" srcId="{C286037A-5B57-47E1-8D84-8605E20B4FDE}" destId="{C3B0225B-E8D1-4010-8411-D000251A4F64}" srcOrd="3" destOrd="0" parTransId="{CF1E99E9-E4C4-4393-BAF5-8C570A689113}" sibTransId="{CB05C563-ABFD-42DE-9B8B-75596E79F085}"/>
    <dgm:cxn modelId="{9B391A9E-907D-4689-9249-C5E5826AE974}" type="presOf" srcId="{2FA41E7F-4489-464F-A9C5-D3630F07243F}" destId="{0DA26C7F-325C-453F-9470-0F2DA14F1F7A}" srcOrd="0" destOrd="0" presId="urn:microsoft.com/office/officeart/2005/8/layout/radial2"/>
    <dgm:cxn modelId="{983B51A9-1CC8-4846-BDD8-9088A6A4B8BE}" srcId="{2FA41E7F-4489-464F-A9C5-D3630F07243F}" destId="{E0B63B2A-2F65-4AA6-BF8F-85D7E00B67B2}" srcOrd="1" destOrd="0" parTransId="{80E9E16A-CE85-42A8-9DC4-4077D149BFF1}" sibTransId="{CC98091F-37DC-4779-83A0-BD12CB34C65A}"/>
    <dgm:cxn modelId="{BF7B0CAE-2692-460E-B1CD-33F69612A9A1}" type="presOf" srcId="{73C1F577-EB5B-4C39-B091-5B0A66BFDBA7}" destId="{8C4F04BB-8FBC-4353-B939-E2801BC40FEB}" srcOrd="0" destOrd="0" presId="urn:microsoft.com/office/officeart/2005/8/layout/radial2"/>
    <dgm:cxn modelId="{829C1EAE-AAB1-42E7-8E4F-80B09E266627}" type="presOf" srcId="{C3B0225B-E8D1-4010-8411-D000251A4F64}" destId="{A0587C74-9B48-4C2D-8F24-71A96C9DC0E3}" srcOrd="0" destOrd="3" presId="urn:microsoft.com/office/officeart/2005/8/layout/radial2"/>
    <dgm:cxn modelId="{B69036BC-9F4D-42A4-A6BF-7741B279E6E6}" srcId="{C286037A-5B57-47E1-8D84-8605E20B4FDE}" destId="{0A79A2BA-05B1-4537-AD25-38150A32A3CF}" srcOrd="1" destOrd="0" parTransId="{CEABA304-A795-4E99-B098-CDB54EF97F0F}" sibTransId="{3AC0893A-CB42-4DA2-8776-B7C2B1473405}"/>
    <dgm:cxn modelId="{C0F678C0-EB06-4509-908A-C0A0E3FAB460}" type="presOf" srcId="{9F91493B-6874-4AB9-9857-AF41A875F36A}" destId="{A0587C74-9B48-4C2D-8F24-71A96C9DC0E3}" srcOrd="0" destOrd="0" presId="urn:microsoft.com/office/officeart/2005/8/layout/radial2"/>
    <dgm:cxn modelId="{B8F391C9-2CE3-45F0-A17B-0D87026377B8}" type="presOf" srcId="{8D7E48E7-070F-48E2-AE9B-0B94068B74E2}" destId="{F9E36318-765F-4D0E-B004-F9CF9DE5A40B}" srcOrd="0" destOrd="0" presId="urn:microsoft.com/office/officeart/2005/8/layout/radial2"/>
    <dgm:cxn modelId="{7B1EC7D0-06C4-4ADA-9D2A-12544E3AB4E2}" srcId="{2D48FA5C-9E8A-494A-96CB-C63C5DFA339E}" destId="{C286037A-5B57-47E1-8D84-8605E20B4FDE}" srcOrd="2" destOrd="0" parTransId="{5D84F7A7-A463-4785-A567-1A5B3075944F}" sibTransId="{F9551D76-58BE-4C96-902B-E6CA7542310F}"/>
    <dgm:cxn modelId="{50CAA2D3-B5D3-44DF-8CB1-9FDE74850208}" srcId="{C286037A-5B57-47E1-8D84-8605E20B4FDE}" destId="{9F91493B-6874-4AB9-9857-AF41A875F36A}" srcOrd="0" destOrd="0" parTransId="{6CFFA6CD-0FBF-4F84-A3BC-708409FBDBD6}" sibTransId="{10888109-F787-45EF-B68A-3CF84BF546A2}"/>
    <dgm:cxn modelId="{72A056E6-51CC-40AC-A9BF-66F922841283}" type="presOf" srcId="{7AF089BB-B5ED-4108-B266-9F36E8467AFA}" destId="{3F1C33E7-8763-4FCC-A1B9-B4F409896A3D}" srcOrd="0" destOrd="0" presId="urn:microsoft.com/office/officeart/2005/8/layout/radial2"/>
    <dgm:cxn modelId="{1C1E50EE-019A-46A0-9925-29890B5D5D21}" type="presOf" srcId="{5D84F7A7-A463-4785-A567-1A5B3075944F}" destId="{D54EB54C-86D3-4371-801A-A7D0264A9BBC}" srcOrd="0" destOrd="0" presId="urn:microsoft.com/office/officeart/2005/8/layout/radial2"/>
    <dgm:cxn modelId="{0518D6F4-D88D-4EFF-8914-666F6E4B2E96}" type="presOf" srcId="{795090C7-E731-487A-BA0C-4F16C6C6A206}" destId="{A0587C74-9B48-4C2D-8F24-71A96C9DC0E3}" srcOrd="0" destOrd="2" presId="urn:microsoft.com/office/officeart/2005/8/layout/radial2"/>
    <dgm:cxn modelId="{815365FB-554B-431D-ACE9-D383537E973F}" type="presOf" srcId="{0A79A2BA-05B1-4537-AD25-38150A32A3CF}" destId="{A0587C74-9B48-4C2D-8F24-71A96C9DC0E3}" srcOrd="0" destOrd="1" presId="urn:microsoft.com/office/officeart/2005/8/layout/radial2"/>
    <dgm:cxn modelId="{D5B39F8B-325F-47A6-B897-0BC19BFD0AC8}" type="presParOf" srcId="{99F9F206-6262-4605-9E5C-56D575FA0EC6}" destId="{9CB2FB61-5B3D-4FEF-B4A3-D61F2853FB49}" srcOrd="0" destOrd="0" presId="urn:microsoft.com/office/officeart/2005/8/layout/radial2"/>
    <dgm:cxn modelId="{9961A3BD-C06E-4585-9AF5-F62A3D95269A}" type="presParOf" srcId="{9CB2FB61-5B3D-4FEF-B4A3-D61F2853FB49}" destId="{29D885A4-FA3B-440A-B56B-D4BE7CE33671}" srcOrd="0" destOrd="0" presId="urn:microsoft.com/office/officeart/2005/8/layout/radial2"/>
    <dgm:cxn modelId="{B3615CDB-AC64-420C-AC4F-1842CF1621C6}" type="presParOf" srcId="{29D885A4-FA3B-440A-B56B-D4BE7CE33671}" destId="{EF8277B2-FBC1-46E9-A132-B4A47E73D9B2}" srcOrd="0" destOrd="0" presId="urn:microsoft.com/office/officeart/2005/8/layout/radial2"/>
    <dgm:cxn modelId="{1FD90C6E-F30A-40A2-9D49-59301FDC426C}" type="presParOf" srcId="{29D885A4-FA3B-440A-B56B-D4BE7CE33671}" destId="{7FEBA6E6-CDCB-43B5-A571-62B19926958E}" srcOrd="1" destOrd="0" presId="urn:microsoft.com/office/officeart/2005/8/layout/radial2"/>
    <dgm:cxn modelId="{1A112434-F94B-4E52-B7C3-02E7C91D892F}" type="presParOf" srcId="{9CB2FB61-5B3D-4FEF-B4A3-D61F2853FB49}" destId="{8C4F04BB-8FBC-4353-B939-E2801BC40FEB}" srcOrd="1" destOrd="0" presId="urn:microsoft.com/office/officeart/2005/8/layout/radial2"/>
    <dgm:cxn modelId="{D54E40C1-8330-4503-ABF4-671DB84FD4E6}" type="presParOf" srcId="{9CB2FB61-5B3D-4FEF-B4A3-D61F2853FB49}" destId="{B4BF4BF5-33D3-4C83-A175-9E96B644BC13}" srcOrd="2" destOrd="0" presId="urn:microsoft.com/office/officeart/2005/8/layout/radial2"/>
    <dgm:cxn modelId="{830ED0A7-F127-4E5B-B60A-D92A9FABBCA1}" type="presParOf" srcId="{B4BF4BF5-33D3-4C83-A175-9E96B644BC13}" destId="{0DA26C7F-325C-453F-9470-0F2DA14F1F7A}" srcOrd="0" destOrd="0" presId="urn:microsoft.com/office/officeart/2005/8/layout/radial2"/>
    <dgm:cxn modelId="{12BE3D50-1F59-4C22-8D28-11ADF5D4DA0A}" type="presParOf" srcId="{B4BF4BF5-33D3-4C83-A175-9E96B644BC13}" destId="{F9E36318-765F-4D0E-B004-F9CF9DE5A40B}" srcOrd="1" destOrd="0" presId="urn:microsoft.com/office/officeart/2005/8/layout/radial2"/>
    <dgm:cxn modelId="{9BBABE4F-DD91-4360-838C-1C00D5D2F7EB}" type="presParOf" srcId="{9CB2FB61-5B3D-4FEF-B4A3-D61F2853FB49}" destId="{154DC52F-3A6E-4557-B978-586975EA93E0}" srcOrd="3" destOrd="0" presId="urn:microsoft.com/office/officeart/2005/8/layout/radial2"/>
    <dgm:cxn modelId="{1056DEEF-5822-458B-8DBA-0F2EE113585A}" type="presParOf" srcId="{9CB2FB61-5B3D-4FEF-B4A3-D61F2853FB49}" destId="{59FFAB1E-9DC2-4E99-90B6-AB1D6CE12312}" srcOrd="4" destOrd="0" presId="urn:microsoft.com/office/officeart/2005/8/layout/radial2"/>
    <dgm:cxn modelId="{1FF70523-2C0F-4F98-A341-F2ECFF6BA570}" type="presParOf" srcId="{59FFAB1E-9DC2-4E99-90B6-AB1D6CE12312}" destId="{E4D8FE4F-BDD8-46E6-8A84-E48B3C374240}" srcOrd="0" destOrd="0" presId="urn:microsoft.com/office/officeart/2005/8/layout/radial2"/>
    <dgm:cxn modelId="{04A03BFF-C3AA-4C34-93E2-8D1FF0BC44B8}" type="presParOf" srcId="{59FFAB1E-9DC2-4E99-90B6-AB1D6CE12312}" destId="{41C4275D-AC17-4A3F-B15A-11FFDAC14251}" srcOrd="1" destOrd="0" presId="urn:microsoft.com/office/officeart/2005/8/layout/radial2"/>
    <dgm:cxn modelId="{399A2C35-AE39-4E02-985B-34ED58743C02}" type="presParOf" srcId="{9CB2FB61-5B3D-4FEF-B4A3-D61F2853FB49}" destId="{D54EB54C-86D3-4371-801A-A7D0264A9BBC}" srcOrd="5" destOrd="0" presId="urn:microsoft.com/office/officeart/2005/8/layout/radial2"/>
    <dgm:cxn modelId="{1F5DF04B-116B-44D4-9066-2C2331D1028F}" type="presParOf" srcId="{9CB2FB61-5B3D-4FEF-B4A3-D61F2853FB49}" destId="{2A6580F6-FBBD-45D4-9F41-1114BBC59AAD}" srcOrd="6" destOrd="0" presId="urn:microsoft.com/office/officeart/2005/8/layout/radial2"/>
    <dgm:cxn modelId="{220974CF-8605-4A71-BB10-469B6281E27E}" type="presParOf" srcId="{2A6580F6-FBBD-45D4-9F41-1114BBC59AAD}" destId="{9273D3F0-B0AA-463D-AB3A-C254217CCC67}" srcOrd="0" destOrd="0" presId="urn:microsoft.com/office/officeart/2005/8/layout/radial2"/>
    <dgm:cxn modelId="{3E8611AC-789A-496B-BD6D-43CFAAD6ADEF}" type="presParOf" srcId="{2A6580F6-FBBD-45D4-9F41-1114BBC59AAD}" destId="{A0587C74-9B48-4C2D-8F24-71A96C9DC0E3}" srcOrd="1" destOrd="0" presId="urn:microsoft.com/office/officeart/2005/8/layout/radial2"/>
    <dgm:cxn modelId="{17401DD7-6466-4ABC-AFAF-BE27E88F585F}" type="presParOf" srcId="{9CB2FB61-5B3D-4FEF-B4A3-D61F2853FB49}" destId="{3F1C33E7-8763-4FCC-A1B9-B4F409896A3D}" srcOrd="7" destOrd="0" presId="urn:microsoft.com/office/officeart/2005/8/layout/radial2"/>
    <dgm:cxn modelId="{7E97AED4-14A1-4676-99FF-2810013DFF5A}" type="presParOf" srcId="{9CB2FB61-5B3D-4FEF-B4A3-D61F2853FB49}" destId="{B04647FD-C74D-45F4-AB3B-8B620C969FEB}" srcOrd="8" destOrd="0" presId="urn:microsoft.com/office/officeart/2005/8/layout/radial2"/>
    <dgm:cxn modelId="{95B3DB87-6377-4432-B6AD-3F99C5F2A71C}" type="presParOf" srcId="{B04647FD-C74D-45F4-AB3B-8B620C969FEB}" destId="{2CF09A21-6A24-4E18-8E43-068C74ABE8A1}" srcOrd="0" destOrd="0" presId="urn:microsoft.com/office/officeart/2005/8/layout/radial2"/>
    <dgm:cxn modelId="{73ED1BC4-21A2-42D8-9923-D4AFB69AB76F}" type="presParOf" srcId="{B04647FD-C74D-45F4-AB3B-8B620C969FEB}" destId="{8E7EDC6A-AB6B-4443-830D-348B23502F8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C605F95-0AB6-44B4-945C-EE3D21FB7ADE}"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sl-SI"/>
        </a:p>
      </dgm:t>
    </dgm:pt>
    <dgm:pt modelId="{F9E34408-ADBF-4900-B3F7-0007918DAD61}">
      <dgm:prSet phldrT="[besedilo]" custT="1"/>
      <dgm:spPr>
        <a:solidFill>
          <a:srgbClr val="43A8A0"/>
        </a:solidFill>
      </dgm:spPr>
      <dgm:t>
        <a:bodyPr/>
        <a:lstStyle/>
        <a:p>
          <a:r>
            <a:rPr lang="sl-SI" sz="2400" noProof="0" dirty="0">
              <a:solidFill>
                <a:schemeClr val="bg1"/>
              </a:solidFill>
              <a:latin typeface="Arial" panose="020B0604020202020204" pitchFamily="34" charset="0"/>
              <a:cs typeface="Arial" panose="020B0604020202020204" pitchFamily="34" charset="0"/>
            </a:rPr>
            <a:t>Redno delo</a:t>
          </a:r>
        </a:p>
      </dgm:t>
    </dgm:pt>
    <dgm:pt modelId="{9A1397C2-ECF3-45D3-B57D-5A3A9675CBBC}" type="parTrans" cxnId="{AD460123-386C-4076-A793-09D38531A56E}">
      <dgm:prSet/>
      <dgm:spPr/>
      <dgm:t>
        <a:bodyPr/>
        <a:lstStyle/>
        <a:p>
          <a:endParaRPr lang="sl-SI"/>
        </a:p>
      </dgm:t>
    </dgm:pt>
    <dgm:pt modelId="{4DF4C736-F9CB-4012-84F7-F480A17CA5C5}" type="sibTrans" cxnId="{AD460123-386C-4076-A793-09D38531A56E}">
      <dgm:prSet/>
      <dgm:spPr/>
      <dgm:t>
        <a:bodyPr/>
        <a:lstStyle/>
        <a:p>
          <a:endParaRPr lang="sl-SI"/>
        </a:p>
      </dgm:t>
    </dgm:pt>
    <dgm:pt modelId="{45D31995-CF7B-473C-934F-BCD9B31296C0}">
      <dgm:prSet phldrT="[besedilo]" custT="1"/>
      <dgm:spPr>
        <a:solidFill>
          <a:srgbClr val="45A7C5"/>
        </a:solidFill>
      </dgm:spPr>
      <dgm:t>
        <a:bodyPr/>
        <a:lstStyle/>
        <a:p>
          <a:r>
            <a:rPr lang="sl-SI" sz="1600" noProof="0" dirty="0">
              <a:solidFill>
                <a:schemeClr val="bg1"/>
              </a:solidFill>
              <a:latin typeface="Arial" panose="020B0604020202020204" pitchFamily="34" charset="0"/>
              <a:cs typeface="Arial" panose="020B0604020202020204" pitchFamily="34" charset="0"/>
            </a:rPr>
            <a:t>Delo zaposlenih znotraj odgovornih nosilcev</a:t>
          </a:r>
        </a:p>
      </dgm:t>
    </dgm:pt>
    <dgm:pt modelId="{5034C140-BDC9-43DE-BA93-ED03808AF36C}" type="parTrans" cxnId="{A1F7A348-6EAC-4EA6-9655-687DA0DBD48E}">
      <dgm:prSet/>
      <dgm:spPr/>
      <dgm:t>
        <a:bodyPr/>
        <a:lstStyle/>
        <a:p>
          <a:endParaRPr lang="sl-SI"/>
        </a:p>
      </dgm:t>
    </dgm:pt>
    <dgm:pt modelId="{35DE513C-0E8B-4845-B2A3-21B677C3E563}" type="sibTrans" cxnId="{A1F7A348-6EAC-4EA6-9655-687DA0DBD48E}">
      <dgm:prSet/>
      <dgm:spPr/>
      <dgm:t>
        <a:bodyPr/>
        <a:lstStyle/>
        <a:p>
          <a:endParaRPr lang="sl-SI"/>
        </a:p>
      </dgm:t>
    </dgm:pt>
    <dgm:pt modelId="{1C652C45-4092-4B80-9E73-6A2588F0E05A}">
      <dgm:prSet phldrT="[besedilo]" custT="1"/>
      <dgm:spPr>
        <a:solidFill>
          <a:srgbClr val="45A7C5"/>
        </a:solidFill>
      </dgm:spPr>
      <dgm:t>
        <a:bodyPr/>
        <a:lstStyle/>
        <a:p>
          <a:r>
            <a:rPr lang="sl-SI" sz="1600" noProof="0" dirty="0">
              <a:solidFill>
                <a:schemeClr val="bg1"/>
              </a:solidFill>
              <a:latin typeface="Arial" panose="020B0604020202020204" pitchFamily="34" charset="0"/>
              <a:cs typeface="Arial" panose="020B0604020202020204" pitchFamily="34" charset="0"/>
            </a:rPr>
            <a:t>Redne naloge javnih služb</a:t>
          </a:r>
        </a:p>
      </dgm:t>
    </dgm:pt>
    <dgm:pt modelId="{87815311-1C9D-461E-8AAD-5735BA46769F}" type="parTrans" cxnId="{23631BCA-07CD-4D2B-9814-C263F7B19D84}">
      <dgm:prSet/>
      <dgm:spPr/>
      <dgm:t>
        <a:bodyPr/>
        <a:lstStyle/>
        <a:p>
          <a:endParaRPr lang="sl-SI"/>
        </a:p>
      </dgm:t>
    </dgm:pt>
    <dgm:pt modelId="{77BCB0E0-4804-4683-8EF4-EDAA9854D297}" type="sibTrans" cxnId="{23631BCA-07CD-4D2B-9814-C263F7B19D84}">
      <dgm:prSet/>
      <dgm:spPr/>
      <dgm:t>
        <a:bodyPr/>
        <a:lstStyle/>
        <a:p>
          <a:endParaRPr lang="sl-SI"/>
        </a:p>
      </dgm:t>
    </dgm:pt>
    <dgm:pt modelId="{46CF6BB5-9C2F-42EE-8DF7-154354BCBB55}">
      <dgm:prSet phldrT="[besedilo]" custT="1"/>
      <dgm:spPr>
        <a:solidFill>
          <a:srgbClr val="43A8A0"/>
        </a:solidFill>
      </dgm:spPr>
      <dgm:t>
        <a:bodyPr/>
        <a:lstStyle/>
        <a:p>
          <a:r>
            <a:rPr lang="sl-SI" sz="2400" noProof="0" dirty="0">
              <a:solidFill>
                <a:schemeClr val="bg1"/>
              </a:solidFill>
              <a:latin typeface="Arial" panose="020B0604020202020204" pitchFamily="34" charset="0"/>
              <a:cs typeface="Arial" panose="020B0604020202020204" pitchFamily="34" charset="0"/>
            </a:rPr>
            <a:t>Ostala proračunska sredstva</a:t>
          </a:r>
        </a:p>
      </dgm:t>
    </dgm:pt>
    <dgm:pt modelId="{4FC3AE29-7AB3-4D33-A2B7-790056843C55}" type="parTrans" cxnId="{4D520F02-25F2-4DD7-98B0-7011D662DF80}">
      <dgm:prSet/>
      <dgm:spPr/>
      <dgm:t>
        <a:bodyPr/>
        <a:lstStyle/>
        <a:p>
          <a:endParaRPr lang="sl-SI"/>
        </a:p>
      </dgm:t>
    </dgm:pt>
    <dgm:pt modelId="{375B1DB6-4829-40E0-B06D-022854444C96}" type="sibTrans" cxnId="{4D520F02-25F2-4DD7-98B0-7011D662DF80}">
      <dgm:prSet/>
      <dgm:spPr/>
      <dgm:t>
        <a:bodyPr/>
        <a:lstStyle/>
        <a:p>
          <a:endParaRPr lang="sl-SI"/>
        </a:p>
      </dgm:t>
    </dgm:pt>
    <dgm:pt modelId="{91973596-5D26-43C3-942B-737B304A8BF3}">
      <dgm:prSet phldrT="[besedilo]" custT="1"/>
      <dgm:spPr>
        <a:solidFill>
          <a:srgbClr val="45A7C5"/>
        </a:solidFill>
      </dgm:spPr>
      <dgm:t>
        <a:bodyPr/>
        <a:lstStyle/>
        <a:p>
          <a:r>
            <a:rPr lang="sl-SI" sz="1600" noProof="0" dirty="0">
              <a:solidFill>
                <a:schemeClr val="bg1"/>
              </a:solidFill>
              <a:latin typeface="Arial" panose="020B0604020202020204" pitchFamily="34" charset="0"/>
              <a:cs typeface="Arial" panose="020B0604020202020204" pitchFamily="34" charset="0"/>
            </a:rPr>
            <a:t>Nacionalni skladi (</a:t>
          </a:r>
          <a:r>
            <a:rPr lang="sl-SI" sz="1600" b="1" noProof="0" dirty="0">
              <a:effectLst/>
              <a:latin typeface="Arial" panose="020B0604020202020204" pitchFamily="34" charset="0"/>
              <a:ea typeface="Calibri" panose="020F0502020204030204" pitchFamily="34" charset="0"/>
              <a:cs typeface="Arial" panose="020B0604020202020204" pitchFamily="34" charset="0"/>
            </a:rPr>
            <a:t>Gozdni sklad</a:t>
          </a:r>
          <a:r>
            <a:rPr lang="sl-SI" sz="1600" noProof="0" dirty="0">
              <a:effectLst/>
              <a:latin typeface="Arial" panose="020B0604020202020204" pitchFamily="34" charset="0"/>
              <a:ea typeface="Calibri" panose="020F0502020204030204" pitchFamily="34" charset="0"/>
              <a:cs typeface="Arial" panose="020B0604020202020204" pitchFamily="34" charset="0"/>
            </a:rPr>
            <a:t>, Sklad za podnebne spremembe, Sklad za vode)</a:t>
          </a:r>
          <a:endParaRPr lang="sl-SI" sz="1600" noProof="0" dirty="0">
            <a:solidFill>
              <a:schemeClr val="bg1"/>
            </a:solidFill>
            <a:latin typeface="Arial" panose="020B0604020202020204" pitchFamily="34" charset="0"/>
            <a:cs typeface="Arial" panose="020B0604020202020204" pitchFamily="34" charset="0"/>
          </a:endParaRPr>
        </a:p>
      </dgm:t>
    </dgm:pt>
    <dgm:pt modelId="{031A6D57-BC6D-45B1-869F-6AC6668D95B2}" type="parTrans" cxnId="{DA7EEB8D-0807-49C6-A5E8-6BED3FE9F5BD}">
      <dgm:prSet/>
      <dgm:spPr/>
      <dgm:t>
        <a:bodyPr/>
        <a:lstStyle/>
        <a:p>
          <a:endParaRPr lang="sl-SI"/>
        </a:p>
      </dgm:t>
    </dgm:pt>
    <dgm:pt modelId="{462770F2-920C-4B57-BE50-869D398F855F}" type="sibTrans" cxnId="{DA7EEB8D-0807-49C6-A5E8-6BED3FE9F5BD}">
      <dgm:prSet/>
      <dgm:spPr/>
      <dgm:t>
        <a:bodyPr/>
        <a:lstStyle/>
        <a:p>
          <a:endParaRPr lang="sl-SI"/>
        </a:p>
      </dgm:t>
    </dgm:pt>
    <dgm:pt modelId="{58ED25B7-E1E1-4EB0-9170-FA72083DF322}">
      <dgm:prSet phldrT="[besedilo]" custT="1"/>
      <dgm:spPr>
        <a:solidFill>
          <a:srgbClr val="45A7C5"/>
        </a:solidFill>
      </dgm:spPr>
      <dgm:t>
        <a:bodyPr/>
        <a:lstStyle/>
        <a:p>
          <a:r>
            <a:rPr lang="sl-SI" sz="1600" noProof="0" dirty="0">
              <a:solidFill>
                <a:schemeClr val="bg1"/>
              </a:solidFill>
              <a:latin typeface="Arial" panose="020B0604020202020204" pitchFamily="34" charset="0"/>
              <a:cs typeface="Arial" panose="020B0604020202020204" pitchFamily="34" charset="0"/>
            </a:rPr>
            <a:t>Evropski skladi </a:t>
          </a:r>
          <a:r>
            <a:rPr lang="sl-SI" sz="1600" noProof="0" dirty="0">
              <a:effectLst/>
              <a:latin typeface="Arial" panose="020B0604020202020204" pitchFamily="34" charset="0"/>
              <a:ea typeface="Calibri" panose="020F0502020204030204" pitchFamily="34" charset="0"/>
              <a:cs typeface="Arial" panose="020B0604020202020204" pitchFamily="34" charset="0"/>
            </a:rPr>
            <a:t>(Kohezija (PEKP, ESRR, ESF), sredstva Skupne kmetijske politike (EKSRP, EKJS), ESPRA) </a:t>
          </a:r>
          <a:endParaRPr lang="sl-SI" sz="1600" noProof="0" dirty="0">
            <a:solidFill>
              <a:schemeClr val="bg1"/>
            </a:solidFill>
            <a:latin typeface="Arial" panose="020B0604020202020204" pitchFamily="34" charset="0"/>
            <a:cs typeface="Arial" panose="020B0604020202020204" pitchFamily="34" charset="0"/>
          </a:endParaRPr>
        </a:p>
      </dgm:t>
    </dgm:pt>
    <dgm:pt modelId="{DE906009-8899-4689-88BB-0D2C4765D136}" type="parTrans" cxnId="{EFBF1DA7-6047-403B-AF98-566FFC2AA877}">
      <dgm:prSet/>
      <dgm:spPr/>
      <dgm:t>
        <a:bodyPr/>
        <a:lstStyle/>
        <a:p>
          <a:endParaRPr lang="sl-SI"/>
        </a:p>
      </dgm:t>
    </dgm:pt>
    <dgm:pt modelId="{AECC7BA2-D0A7-4ADA-AABA-0AC028980B6D}" type="sibTrans" cxnId="{EFBF1DA7-6047-403B-AF98-566FFC2AA877}">
      <dgm:prSet/>
      <dgm:spPr/>
      <dgm:t>
        <a:bodyPr/>
        <a:lstStyle/>
        <a:p>
          <a:endParaRPr lang="sl-SI"/>
        </a:p>
      </dgm:t>
    </dgm:pt>
    <dgm:pt modelId="{FC573ACD-15FA-4F5A-A3A8-89C6C188D56D}">
      <dgm:prSet phldrT="[besedilo]" custT="1"/>
      <dgm:spPr>
        <a:solidFill>
          <a:srgbClr val="43A8A0"/>
        </a:solidFill>
      </dgm:spPr>
      <dgm:t>
        <a:bodyPr/>
        <a:lstStyle/>
        <a:p>
          <a:r>
            <a:rPr lang="sl-SI" sz="2400" noProof="0" dirty="0">
              <a:solidFill>
                <a:schemeClr val="bg1"/>
              </a:solidFill>
              <a:latin typeface="Arial" panose="020B0604020202020204" pitchFamily="34" charset="0"/>
              <a:cs typeface="Arial" panose="020B0604020202020204" pitchFamily="34" charset="0"/>
            </a:rPr>
            <a:t>Projekti</a:t>
          </a:r>
        </a:p>
      </dgm:t>
    </dgm:pt>
    <dgm:pt modelId="{9B6FD9CF-EF4D-4C41-92E9-F47342121CBA}" type="parTrans" cxnId="{273CB064-1571-40F7-9326-654618275A71}">
      <dgm:prSet/>
      <dgm:spPr/>
      <dgm:t>
        <a:bodyPr/>
        <a:lstStyle/>
        <a:p>
          <a:endParaRPr lang="sl-SI"/>
        </a:p>
      </dgm:t>
    </dgm:pt>
    <dgm:pt modelId="{BA629A76-5CD0-45DF-B068-D2FB35E69C61}" type="sibTrans" cxnId="{273CB064-1571-40F7-9326-654618275A71}">
      <dgm:prSet/>
      <dgm:spPr/>
      <dgm:t>
        <a:bodyPr/>
        <a:lstStyle/>
        <a:p>
          <a:endParaRPr lang="sl-SI"/>
        </a:p>
      </dgm:t>
    </dgm:pt>
    <dgm:pt modelId="{8B90529A-A79A-4533-A8D5-D6B66E2B03FC}">
      <dgm:prSet phldrT="[besedilo]" custT="1"/>
      <dgm:spPr>
        <a:solidFill>
          <a:srgbClr val="45A7C5"/>
        </a:solidFill>
      </dgm:spPr>
      <dgm:t>
        <a:bodyPr/>
        <a:lstStyle/>
        <a:p>
          <a:r>
            <a:rPr lang="sl-SI" sz="1600" noProof="0" dirty="0">
              <a:solidFill>
                <a:schemeClr val="bg1"/>
              </a:solidFill>
              <a:latin typeface="Arial" panose="020B0604020202020204" pitchFamily="34" charset="0"/>
              <a:cs typeface="Arial" panose="020B0604020202020204" pitchFamily="34" charset="0"/>
            </a:rPr>
            <a:t>ARIS, program LIFE, </a:t>
          </a:r>
          <a:r>
            <a:rPr lang="sl-SI" sz="1600" noProof="0" dirty="0">
              <a:effectLst/>
              <a:latin typeface="Arial" panose="020B0604020202020204" pitchFamily="34" charset="0"/>
              <a:ea typeface="Calibri" panose="020F0502020204030204" pitchFamily="34" charset="0"/>
              <a:cs typeface="Arial" panose="020B0604020202020204" pitchFamily="34" charset="0"/>
            </a:rPr>
            <a:t>Sklad za pravičen prehod (SPP), </a:t>
          </a:r>
          <a:r>
            <a:rPr lang="sl-SI" sz="1600" noProof="0" dirty="0" err="1">
              <a:effectLst/>
              <a:latin typeface="Arial" panose="020B0604020202020204" pitchFamily="34" charset="0"/>
              <a:ea typeface="Calibri" panose="020F0502020204030204" pitchFamily="34" charset="0"/>
              <a:cs typeface="Arial" panose="020B0604020202020204" pitchFamily="34" charset="0"/>
            </a:rPr>
            <a:t>Interreg</a:t>
          </a:r>
          <a:r>
            <a:rPr lang="sl-SI" sz="1600" noProof="0" dirty="0">
              <a:effectLst/>
              <a:latin typeface="Arial" panose="020B0604020202020204" pitchFamily="34" charset="0"/>
              <a:ea typeface="Calibri" panose="020F0502020204030204" pitchFamily="34" charset="0"/>
              <a:cs typeface="Arial" panose="020B0604020202020204" pitchFamily="34" charset="0"/>
            </a:rPr>
            <a:t>, Švicarski finančni prispevek, Norveški finančni mehanizem, Finančni mehanizem EGP, deloma tudi Evropski kmetijski sklad za razvoj podeželja (EKSRP) – EIP, LEADER projekti</a:t>
          </a:r>
          <a:endParaRPr lang="sl-SI" sz="1600" noProof="0" dirty="0">
            <a:solidFill>
              <a:schemeClr val="bg1"/>
            </a:solidFill>
            <a:latin typeface="Arial" panose="020B0604020202020204" pitchFamily="34" charset="0"/>
            <a:cs typeface="Arial" panose="020B0604020202020204" pitchFamily="34" charset="0"/>
          </a:endParaRPr>
        </a:p>
      </dgm:t>
    </dgm:pt>
    <dgm:pt modelId="{937BCEC0-2E16-48D5-B68E-F5073EEE4DC2}" type="parTrans" cxnId="{254227C9-66F3-4951-947C-DD8216B7C7C3}">
      <dgm:prSet/>
      <dgm:spPr/>
      <dgm:t>
        <a:bodyPr/>
        <a:lstStyle/>
        <a:p>
          <a:endParaRPr lang="sl-SI"/>
        </a:p>
      </dgm:t>
    </dgm:pt>
    <dgm:pt modelId="{2EECFAE0-4759-4C07-90B6-B93C0D50013C}" type="sibTrans" cxnId="{254227C9-66F3-4951-947C-DD8216B7C7C3}">
      <dgm:prSet/>
      <dgm:spPr/>
      <dgm:t>
        <a:bodyPr/>
        <a:lstStyle/>
        <a:p>
          <a:endParaRPr lang="sl-SI"/>
        </a:p>
      </dgm:t>
    </dgm:pt>
    <dgm:pt modelId="{30898899-32F3-4FDF-B6A4-37681A2A8A8B}">
      <dgm:prSet phldrT="[besedilo]" custT="1"/>
      <dgm:spPr>
        <a:solidFill>
          <a:srgbClr val="45A7C5"/>
        </a:solidFill>
      </dgm:spPr>
      <dgm:t>
        <a:bodyPr/>
        <a:lstStyle/>
        <a:p>
          <a:r>
            <a:rPr lang="sl-SI" sz="1600" noProof="0" dirty="0">
              <a:solidFill>
                <a:schemeClr val="bg1"/>
              </a:solidFill>
              <a:latin typeface="Arial" panose="020B0604020202020204" pitchFamily="34" charset="0"/>
              <a:cs typeface="Arial" panose="020B0604020202020204" pitchFamily="34" charset="0"/>
            </a:rPr>
            <a:t>Ostale namenske postavke (odkupi zemljišč, odškodnine, javna dela…)</a:t>
          </a:r>
        </a:p>
      </dgm:t>
    </dgm:pt>
    <dgm:pt modelId="{FD34ADB0-60FC-40D2-ABE6-193813B3087E}" type="parTrans" cxnId="{49B8CD57-E8B8-4589-8D6E-688FEC73562E}">
      <dgm:prSet/>
      <dgm:spPr/>
      <dgm:t>
        <a:bodyPr/>
        <a:lstStyle/>
        <a:p>
          <a:endParaRPr lang="sl-SI"/>
        </a:p>
      </dgm:t>
    </dgm:pt>
    <dgm:pt modelId="{3BDBD168-C71B-4514-8200-CBC276D12266}" type="sibTrans" cxnId="{49B8CD57-E8B8-4589-8D6E-688FEC73562E}">
      <dgm:prSet/>
      <dgm:spPr/>
      <dgm:t>
        <a:bodyPr/>
        <a:lstStyle/>
        <a:p>
          <a:endParaRPr lang="sl-SI"/>
        </a:p>
      </dgm:t>
    </dgm:pt>
    <dgm:pt modelId="{25AEEF29-6348-4899-817B-B6E1EC4372A6}" type="pres">
      <dgm:prSet presAssocID="{9C605F95-0AB6-44B4-945C-EE3D21FB7ADE}" presName="theList" presStyleCnt="0">
        <dgm:presLayoutVars>
          <dgm:dir/>
          <dgm:animLvl val="lvl"/>
          <dgm:resizeHandles val="exact"/>
        </dgm:presLayoutVars>
      </dgm:prSet>
      <dgm:spPr/>
    </dgm:pt>
    <dgm:pt modelId="{DF2F2F3B-29A1-4AB9-BC95-DA7A7DF484DD}" type="pres">
      <dgm:prSet presAssocID="{F9E34408-ADBF-4900-B3F7-0007918DAD61}" presName="compNode" presStyleCnt="0"/>
      <dgm:spPr/>
    </dgm:pt>
    <dgm:pt modelId="{FC916E38-2710-44D6-9BAB-A9A4FC546F94}" type="pres">
      <dgm:prSet presAssocID="{F9E34408-ADBF-4900-B3F7-0007918DAD61}" presName="aNode" presStyleLbl="bgShp" presStyleIdx="0" presStyleCnt="3" custScaleX="97531"/>
      <dgm:spPr/>
    </dgm:pt>
    <dgm:pt modelId="{51817B8F-6023-469A-8427-DDA4987CFEAD}" type="pres">
      <dgm:prSet presAssocID="{F9E34408-ADBF-4900-B3F7-0007918DAD61}" presName="textNode" presStyleLbl="bgShp" presStyleIdx="0" presStyleCnt="3"/>
      <dgm:spPr/>
    </dgm:pt>
    <dgm:pt modelId="{19F50D16-689B-4894-9C80-A90C39F85E12}" type="pres">
      <dgm:prSet presAssocID="{F9E34408-ADBF-4900-B3F7-0007918DAD61}" presName="compChildNode" presStyleCnt="0"/>
      <dgm:spPr/>
    </dgm:pt>
    <dgm:pt modelId="{256159E4-66C3-406C-AF12-94B357AA439B}" type="pres">
      <dgm:prSet presAssocID="{F9E34408-ADBF-4900-B3F7-0007918DAD61}" presName="theInnerList" presStyleCnt="0"/>
      <dgm:spPr/>
    </dgm:pt>
    <dgm:pt modelId="{4C7FFAF2-B521-434E-9F02-11E8BB8CB6D3}" type="pres">
      <dgm:prSet presAssocID="{45D31995-CF7B-473C-934F-BCD9B31296C0}" presName="childNode" presStyleLbl="node1" presStyleIdx="0" presStyleCnt="6" custScaleY="137398" custLinFactNeighborY="-21730">
        <dgm:presLayoutVars>
          <dgm:bulletEnabled val="1"/>
        </dgm:presLayoutVars>
      </dgm:prSet>
      <dgm:spPr/>
    </dgm:pt>
    <dgm:pt modelId="{1800A4C4-C7E9-49E8-BD80-6697DFF04B43}" type="pres">
      <dgm:prSet presAssocID="{45D31995-CF7B-473C-934F-BCD9B31296C0}" presName="aSpace2" presStyleCnt="0"/>
      <dgm:spPr/>
    </dgm:pt>
    <dgm:pt modelId="{F47D770D-0370-43D6-9145-27518D6E4A90}" type="pres">
      <dgm:prSet presAssocID="{1C652C45-4092-4B80-9E73-6A2588F0E05A}" presName="childNode" presStyleLbl="node1" presStyleIdx="1" presStyleCnt="6" custLinFactNeighborX="-656" custLinFactNeighborY="-36948">
        <dgm:presLayoutVars>
          <dgm:bulletEnabled val="1"/>
        </dgm:presLayoutVars>
      </dgm:prSet>
      <dgm:spPr/>
    </dgm:pt>
    <dgm:pt modelId="{DB779887-C0B2-4CF9-A392-F8401170F842}" type="pres">
      <dgm:prSet presAssocID="{F9E34408-ADBF-4900-B3F7-0007918DAD61}" presName="aSpace" presStyleCnt="0"/>
      <dgm:spPr/>
    </dgm:pt>
    <dgm:pt modelId="{85EC149C-8C85-4744-81C6-E0BFCC031531}" type="pres">
      <dgm:prSet presAssocID="{46CF6BB5-9C2F-42EE-8DF7-154354BCBB55}" presName="compNode" presStyleCnt="0"/>
      <dgm:spPr/>
    </dgm:pt>
    <dgm:pt modelId="{5D148F77-1895-44F6-ADAF-8878CC4858A2}" type="pres">
      <dgm:prSet presAssocID="{46CF6BB5-9C2F-42EE-8DF7-154354BCBB55}" presName="aNode" presStyleLbl="bgShp" presStyleIdx="1" presStyleCnt="3" custLinFactNeighborX="-433"/>
      <dgm:spPr/>
    </dgm:pt>
    <dgm:pt modelId="{7FC739BA-C14F-4DFE-85D1-220732AEDD96}" type="pres">
      <dgm:prSet presAssocID="{46CF6BB5-9C2F-42EE-8DF7-154354BCBB55}" presName="textNode" presStyleLbl="bgShp" presStyleIdx="1" presStyleCnt="3"/>
      <dgm:spPr/>
    </dgm:pt>
    <dgm:pt modelId="{13C7548C-E261-47E2-8997-B020EECD93ED}" type="pres">
      <dgm:prSet presAssocID="{46CF6BB5-9C2F-42EE-8DF7-154354BCBB55}" presName="compChildNode" presStyleCnt="0"/>
      <dgm:spPr/>
    </dgm:pt>
    <dgm:pt modelId="{A0E40E51-2168-4594-A67B-28B3C116467F}" type="pres">
      <dgm:prSet presAssocID="{46CF6BB5-9C2F-42EE-8DF7-154354BCBB55}" presName="theInnerList" presStyleCnt="0"/>
      <dgm:spPr/>
    </dgm:pt>
    <dgm:pt modelId="{A3333057-1361-4020-ACD0-B30682905DC6}" type="pres">
      <dgm:prSet presAssocID="{91973596-5D26-43C3-942B-737B304A8BF3}" presName="childNode" presStyleLbl="node1" presStyleIdx="2" presStyleCnt="6" custScaleY="158033" custLinFactNeighborY="-54900">
        <dgm:presLayoutVars>
          <dgm:bulletEnabled val="1"/>
        </dgm:presLayoutVars>
      </dgm:prSet>
      <dgm:spPr/>
    </dgm:pt>
    <dgm:pt modelId="{051F0682-1692-497D-9E84-12D807CBD714}" type="pres">
      <dgm:prSet presAssocID="{91973596-5D26-43C3-942B-737B304A8BF3}" presName="aSpace2" presStyleCnt="0"/>
      <dgm:spPr/>
    </dgm:pt>
    <dgm:pt modelId="{4844F23F-B200-4950-AF64-3A899CB2D83C}" type="pres">
      <dgm:prSet presAssocID="{58ED25B7-E1E1-4EB0-9170-FA72083DF322}" presName="childNode" presStyleLbl="node1" presStyleIdx="3" presStyleCnt="6" custScaleY="178012" custLinFactNeighborX="437" custLinFactNeighborY="-65867">
        <dgm:presLayoutVars>
          <dgm:bulletEnabled val="1"/>
        </dgm:presLayoutVars>
      </dgm:prSet>
      <dgm:spPr/>
    </dgm:pt>
    <dgm:pt modelId="{B9CDE511-5800-4F43-8EC0-488DFA6999C7}" type="pres">
      <dgm:prSet presAssocID="{58ED25B7-E1E1-4EB0-9170-FA72083DF322}" presName="aSpace2" presStyleCnt="0"/>
      <dgm:spPr/>
    </dgm:pt>
    <dgm:pt modelId="{B5EB3531-E2F1-449F-B46E-075C7EA47AF5}" type="pres">
      <dgm:prSet presAssocID="{30898899-32F3-4FDF-B6A4-37681A2A8A8B}" presName="childNode" presStyleLbl="node1" presStyleIdx="4" presStyleCnt="6" custScaleY="130072" custLinFactNeighborX="656" custLinFactNeighborY="-51642">
        <dgm:presLayoutVars>
          <dgm:bulletEnabled val="1"/>
        </dgm:presLayoutVars>
      </dgm:prSet>
      <dgm:spPr/>
    </dgm:pt>
    <dgm:pt modelId="{5A875E0F-1734-4E7E-8CCD-FC9BAF8ACFE7}" type="pres">
      <dgm:prSet presAssocID="{46CF6BB5-9C2F-42EE-8DF7-154354BCBB55}" presName="aSpace" presStyleCnt="0"/>
      <dgm:spPr/>
    </dgm:pt>
    <dgm:pt modelId="{ADA6E2BD-796C-4D82-AB58-DFF5F4C8A4AA}" type="pres">
      <dgm:prSet presAssocID="{FC573ACD-15FA-4F5A-A3A8-89C6C188D56D}" presName="compNode" presStyleCnt="0"/>
      <dgm:spPr/>
    </dgm:pt>
    <dgm:pt modelId="{16B8EA54-FC32-471B-A512-63896A529DDB}" type="pres">
      <dgm:prSet presAssocID="{FC573ACD-15FA-4F5A-A3A8-89C6C188D56D}" presName="aNode" presStyleLbl="bgShp" presStyleIdx="2" presStyleCnt="3"/>
      <dgm:spPr/>
    </dgm:pt>
    <dgm:pt modelId="{2C1655DF-68E4-479D-9B17-5551988A27BD}" type="pres">
      <dgm:prSet presAssocID="{FC573ACD-15FA-4F5A-A3A8-89C6C188D56D}" presName="textNode" presStyleLbl="bgShp" presStyleIdx="2" presStyleCnt="3"/>
      <dgm:spPr/>
    </dgm:pt>
    <dgm:pt modelId="{0AFEEB5D-DDB1-4663-B938-17F6B93F31C6}" type="pres">
      <dgm:prSet presAssocID="{FC573ACD-15FA-4F5A-A3A8-89C6C188D56D}" presName="compChildNode" presStyleCnt="0"/>
      <dgm:spPr/>
    </dgm:pt>
    <dgm:pt modelId="{B5EAE878-46FB-4495-9FA7-F8C42A00FF7E}" type="pres">
      <dgm:prSet presAssocID="{FC573ACD-15FA-4F5A-A3A8-89C6C188D56D}" presName="theInnerList" presStyleCnt="0"/>
      <dgm:spPr/>
    </dgm:pt>
    <dgm:pt modelId="{96D603B1-9B67-41D6-9715-FBAC47F7E211}" type="pres">
      <dgm:prSet presAssocID="{8B90529A-A79A-4533-A8D5-D6B66E2B03FC}" presName="childNode" presStyleLbl="node1" presStyleIdx="5" presStyleCnt="6" custScaleY="103094" custLinFactNeighborY="-1227">
        <dgm:presLayoutVars>
          <dgm:bulletEnabled val="1"/>
        </dgm:presLayoutVars>
      </dgm:prSet>
      <dgm:spPr/>
    </dgm:pt>
  </dgm:ptLst>
  <dgm:cxnLst>
    <dgm:cxn modelId="{4D520F02-25F2-4DD7-98B0-7011D662DF80}" srcId="{9C605F95-0AB6-44B4-945C-EE3D21FB7ADE}" destId="{46CF6BB5-9C2F-42EE-8DF7-154354BCBB55}" srcOrd="1" destOrd="0" parTransId="{4FC3AE29-7AB3-4D33-A2B7-790056843C55}" sibTransId="{375B1DB6-4829-40E0-B06D-022854444C96}"/>
    <dgm:cxn modelId="{E7C23902-E6A9-4926-9452-31D992646F98}" type="presOf" srcId="{F9E34408-ADBF-4900-B3F7-0007918DAD61}" destId="{51817B8F-6023-469A-8427-DDA4987CFEAD}" srcOrd="1" destOrd="0" presId="urn:microsoft.com/office/officeart/2005/8/layout/lProcess2"/>
    <dgm:cxn modelId="{96BD9C1A-6B4B-409D-AEB5-AF8E4AB01EEC}" type="presOf" srcId="{1C652C45-4092-4B80-9E73-6A2588F0E05A}" destId="{F47D770D-0370-43D6-9145-27518D6E4A90}" srcOrd="0" destOrd="0" presId="urn:microsoft.com/office/officeart/2005/8/layout/lProcess2"/>
    <dgm:cxn modelId="{AD460123-386C-4076-A793-09D38531A56E}" srcId="{9C605F95-0AB6-44B4-945C-EE3D21FB7ADE}" destId="{F9E34408-ADBF-4900-B3F7-0007918DAD61}" srcOrd="0" destOrd="0" parTransId="{9A1397C2-ECF3-45D3-B57D-5A3A9675CBBC}" sibTransId="{4DF4C736-F9CB-4012-84F7-F480A17CA5C5}"/>
    <dgm:cxn modelId="{923F7F29-A66A-42EC-9847-6B8235DC5D78}" type="presOf" srcId="{91973596-5D26-43C3-942B-737B304A8BF3}" destId="{A3333057-1361-4020-ACD0-B30682905DC6}" srcOrd="0" destOrd="0" presId="urn:microsoft.com/office/officeart/2005/8/layout/lProcess2"/>
    <dgm:cxn modelId="{C3216142-C65D-42DD-AFE4-F5AD59A57C0C}" type="presOf" srcId="{9C605F95-0AB6-44B4-945C-EE3D21FB7ADE}" destId="{25AEEF29-6348-4899-817B-B6E1EC4372A6}" srcOrd="0" destOrd="0" presId="urn:microsoft.com/office/officeart/2005/8/layout/lProcess2"/>
    <dgm:cxn modelId="{273CB064-1571-40F7-9326-654618275A71}" srcId="{9C605F95-0AB6-44B4-945C-EE3D21FB7ADE}" destId="{FC573ACD-15FA-4F5A-A3A8-89C6C188D56D}" srcOrd="2" destOrd="0" parTransId="{9B6FD9CF-EF4D-4C41-92E9-F47342121CBA}" sibTransId="{BA629A76-5CD0-45DF-B068-D2FB35E69C61}"/>
    <dgm:cxn modelId="{A1F7A348-6EAC-4EA6-9655-687DA0DBD48E}" srcId="{F9E34408-ADBF-4900-B3F7-0007918DAD61}" destId="{45D31995-CF7B-473C-934F-BCD9B31296C0}" srcOrd="0" destOrd="0" parTransId="{5034C140-BDC9-43DE-BA93-ED03808AF36C}" sibTransId="{35DE513C-0E8B-4845-B2A3-21B677C3E563}"/>
    <dgm:cxn modelId="{72EF1F54-826B-4391-8D1D-835363BD7DE2}" type="presOf" srcId="{46CF6BB5-9C2F-42EE-8DF7-154354BCBB55}" destId="{7FC739BA-C14F-4DFE-85D1-220732AEDD96}" srcOrd="1" destOrd="0" presId="urn:microsoft.com/office/officeart/2005/8/layout/lProcess2"/>
    <dgm:cxn modelId="{9CE70075-8695-482A-96F3-06A55FE5EA2B}" type="presOf" srcId="{8B90529A-A79A-4533-A8D5-D6B66E2B03FC}" destId="{96D603B1-9B67-41D6-9715-FBAC47F7E211}" srcOrd="0" destOrd="0" presId="urn:microsoft.com/office/officeart/2005/8/layout/lProcess2"/>
    <dgm:cxn modelId="{EE075255-00C6-4E35-8A2A-3DDAB5BFBC8E}" type="presOf" srcId="{58ED25B7-E1E1-4EB0-9170-FA72083DF322}" destId="{4844F23F-B200-4950-AF64-3A899CB2D83C}" srcOrd="0" destOrd="0" presId="urn:microsoft.com/office/officeart/2005/8/layout/lProcess2"/>
    <dgm:cxn modelId="{49B8CD57-E8B8-4589-8D6E-688FEC73562E}" srcId="{46CF6BB5-9C2F-42EE-8DF7-154354BCBB55}" destId="{30898899-32F3-4FDF-B6A4-37681A2A8A8B}" srcOrd="2" destOrd="0" parTransId="{FD34ADB0-60FC-40D2-ABE6-193813B3087E}" sibTransId="{3BDBD168-C71B-4514-8200-CBC276D12266}"/>
    <dgm:cxn modelId="{DA7EEB8D-0807-49C6-A5E8-6BED3FE9F5BD}" srcId="{46CF6BB5-9C2F-42EE-8DF7-154354BCBB55}" destId="{91973596-5D26-43C3-942B-737B304A8BF3}" srcOrd="0" destOrd="0" parTransId="{031A6D57-BC6D-45B1-869F-6AC6668D95B2}" sibTransId="{462770F2-920C-4B57-BE50-869D398F855F}"/>
    <dgm:cxn modelId="{5874EB91-0F48-428D-A45B-3C3E837117BD}" type="presOf" srcId="{FC573ACD-15FA-4F5A-A3A8-89C6C188D56D}" destId="{2C1655DF-68E4-479D-9B17-5551988A27BD}" srcOrd="1" destOrd="0" presId="urn:microsoft.com/office/officeart/2005/8/layout/lProcess2"/>
    <dgm:cxn modelId="{EFBF1DA7-6047-403B-AF98-566FFC2AA877}" srcId="{46CF6BB5-9C2F-42EE-8DF7-154354BCBB55}" destId="{58ED25B7-E1E1-4EB0-9170-FA72083DF322}" srcOrd="1" destOrd="0" parTransId="{DE906009-8899-4689-88BB-0D2C4765D136}" sibTransId="{AECC7BA2-D0A7-4ADA-AABA-0AC028980B6D}"/>
    <dgm:cxn modelId="{A1EA8BA8-1DEC-4859-ADCA-B83376718FB9}" type="presOf" srcId="{30898899-32F3-4FDF-B6A4-37681A2A8A8B}" destId="{B5EB3531-E2F1-449F-B46E-075C7EA47AF5}" srcOrd="0" destOrd="0" presId="urn:microsoft.com/office/officeart/2005/8/layout/lProcess2"/>
    <dgm:cxn modelId="{0D8BB1A9-F725-4091-BECB-9ABF466F2AA1}" type="presOf" srcId="{45D31995-CF7B-473C-934F-BCD9B31296C0}" destId="{4C7FFAF2-B521-434E-9F02-11E8BB8CB6D3}" srcOrd="0" destOrd="0" presId="urn:microsoft.com/office/officeart/2005/8/layout/lProcess2"/>
    <dgm:cxn modelId="{254227C9-66F3-4951-947C-DD8216B7C7C3}" srcId="{FC573ACD-15FA-4F5A-A3A8-89C6C188D56D}" destId="{8B90529A-A79A-4533-A8D5-D6B66E2B03FC}" srcOrd="0" destOrd="0" parTransId="{937BCEC0-2E16-48D5-B68E-F5073EEE4DC2}" sibTransId="{2EECFAE0-4759-4C07-90B6-B93C0D50013C}"/>
    <dgm:cxn modelId="{23631BCA-07CD-4D2B-9814-C263F7B19D84}" srcId="{F9E34408-ADBF-4900-B3F7-0007918DAD61}" destId="{1C652C45-4092-4B80-9E73-6A2588F0E05A}" srcOrd="1" destOrd="0" parTransId="{87815311-1C9D-461E-8AAD-5735BA46769F}" sibTransId="{77BCB0E0-4804-4683-8EF4-EDAA9854D297}"/>
    <dgm:cxn modelId="{5506FEDB-D6B2-4A75-A292-6668B00647E2}" type="presOf" srcId="{46CF6BB5-9C2F-42EE-8DF7-154354BCBB55}" destId="{5D148F77-1895-44F6-ADAF-8878CC4858A2}" srcOrd="0" destOrd="0" presId="urn:microsoft.com/office/officeart/2005/8/layout/lProcess2"/>
    <dgm:cxn modelId="{8E3665E0-409A-4D99-924A-489DE893FD8A}" type="presOf" srcId="{FC573ACD-15FA-4F5A-A3A8-89C6C188D56D}" destId="{16B8EA54-FC32-471B-A512-63896A529DDB}" srcOrd="0" destOrd="0" presId="urn:microsoft.com/office/officeart/2005/8/layout/lProcess2"/>
    <dgm:cxn modelId="{AF7ED8FF-C954-4ACF-9864-A3D8540084A9}" type="presOf" srcId="{F9E34408-ADBF-4900-B3F7-0007918DAD61}" destId="{FC916E38-2710-44D6-9BAB-A9A4FC546F94}" srcOrd="0" destOrd="0" presId="urn:microsoft.com/office/officeart/2005/8/layout/lProcess2"/>
    <dgm:cxn modelId="{446A12E5-3BA6-4CEE-9364-9B20F69EBEA0}" type="presParOf" srcId="{25AEEF29-6348-4899-817B-B6E1EC4372A6}" destId="{DF2F2F3B-29A1-4AB9-BC95-DA7A7DF484DD}" srcOrd="0" destOrd="0" presId="urn:microsoft.com/office/officeart/2005/8/layout/lProcess2"/>
    <dgm:cxn modelId="{7A7A6CEC-0B52-4C68-8D3B-958898AAFD85}" type="presParOf" srcId="{DF2F2F3B-29A1-4AB9-BC95-DA7A7DF484DD}" destId="{FC916E38-2710-44D6-9BAB-A9A4FC546F94}" srcOrd="0" destOrd="0" presId="urn:microsoft.com/office/officeart/2005/8/layout/lProcess2"/>
    <dgm:cxn modelId="{77687C2B-6709-4418-B813-3E5CAB818310}" type="presParOf" srcId="{DF2F2F3B-29A1-4AB9-BC95-DA7A7DF484DD}" destId="{51817B8F-6023-469A-8427-DDA4987CFEAD}" srcOrd="1" destOrd="0" presId="urn:microsoft.com/office/officeart/2005/8/layout/lProcess2"/>
    <dgm:cxn modelId="{7A450206-5036-4A51-B340-59940F1FB751}" type="presParOf" srcId="{DF2F2F3B-29A1-4AB9-BC95-DA7A7DF484DD}" destId="{19F50D16-689B-4894-9C80-A90C39F85E12}" srcOrd="2" destOrd="0" presId="urn:microsoft.com/office/officeart/2005/8/layout/lProcess2"/>
    <dgm:cxn modelId="{982A7F25-4138-44F3-848D-4AEEC71CE189}" type="presParOf" srcId="{19F50D16-689B-4894-9C80-A90C39F85E12}" destId="{256159E4-66C3-406C-AF12-94B357AA439B}" srcOrd="0" destOrd="0" presId="urn:microsoft.com/office/officeart/2005/8/layout/lProcess2"/>
    <dgm:cxn modelId="{6B66C12C-162D-4AA4-8BC2-1205B76B316F}" type="presParOf" srcId="{256159E4-66C3-406C-AF12-94B357AA439B}" destId="{4C7FFAF2-B521-434E-9F02-11E8BB8CB6D3}" srcOrd="0" destOrd="0" presId="urn:microsoft.com/office/officeart/2005/8/layout/lProcess2"/>
    <dgm:cxn modelId="{21BDD727-9843-4E4E-8892-DCCC82561239}" type="presParOf" srcId="{256159E4-66C3-406C-AF12-94B357AA439B}" destId="{1800A4C4-C7E9-49E8-BD80-6697DFF04B43}" srcOrd="1" destOrd="0" presId="urn:microsoft.com/office/officeart/2005/8/layout/lProcess2"/>
    <dgm:cxn modelId="{E08CF426-313F-4D1E-9D68-8575CABB2913}" type="presParOf" srcId="{256159E4-66C3-406C-AF12-94B357AA439B}" destId="{F47D770D-0370-43D6-9145-27518D6E4A90}" srcOrd="2" destOrd="0" presId="urn:microsoft.com/office/officeart/2005/8/layout/lProcess2"/>
    <dgm:cxn modelId="{26580F0A-BDEE-42AF-94B1-568A5B4EB49E}" type="presParOf" srcId="{25AEEF29-6348-4899-817B-B6E1EC4372A6}" destId="{DB779887-C0B2-4CF9-A392-F8401170F842}" srcOrd="1" destOrd="0" presId="urn:microsoft.com/office/officeart/2005/8/layout/lProcess2"/>
    <dgm:cxn modelId="{C0EE5AF6-83A4-4855-B44C-7DBABCFC7146}" type="presParOf" srcId="{25AEEF29-6348-4899-817B-B6E1EC4372A6}" destId="{85EC149C-8C85-4744-81C6-E0BFCC031531}" srcOrd="2" destOrd="0" presId="urn:microsoft.com/office/officeart/2005/8/layout/lProcess2"/>
    <dgm:cxn modelId="{21AEB62A-4EE1-42F1-9432-B3CBA14F0316}" type="presParOf" srcId="{85EC149C-8C85-4744-81C6-E0BFCC031531}" destId="{5D148F77-1895-44F6-ADAF-8878CC4858A2}" srcOrd="0" destOrd="0" presId="urn:microsoft.com/office/officeart/2005/8/layout/lProcess2"/>
    <dgm:cxn modelId="{72477FC6-334D-41DB-92E3-B7602A3C321B}" type="presParOf" srcId="{85EC149C-8C85-4744-81C6-E0BFCC031531}" destId="{7FC739BA-C14F-4DFE-85D1-220732AEDD96}" srcOrd="1" destOrd="0" presId="urn:microsoft.com/office/officeart/2005/8/layout/lProcess2"/>
    <dgm:cxn modelId="{C142CA96-9CF5-4543-BC9D-2769E0462715}" type="presParOf" srcId="{85EC149C-8C85-4744-81C6-E0BFCC031531}" destId="{13C7548C-E261-47E2-8997-B020EECD93ED}" srcOrd="2" destOrd="0" presId="urn:microsoft.com/office/officeart/2005/8/layout/lProcess2"/>
    <dgm:cxn modelId="{DEFD8781-602D-482C-92F8-8704E2D66711}" type="presParOf" srcId="{13C7548C-E261-47E2-8997-B020EECD93ED}" destId="{A0E40E51-2168-4594-A67B-28B3C116467F}" srcOrd="0" destOrd="0" presId="urn:microsoft.com/office/officeart/2005/8/layout/lProcess2"/>
    <dgm:cxn modelId="{5438EE39-BAB7-4DF1-98CD-E09434BE6A91}" type="presParOf" srcId="{A0E40E51-2168-4594-A67B-28B3C116467F}" destId="{A3333057-1361-4020-ACD0-B30682905DC6}" srcOrd="0" destOrd="0" presId="urn:microsoft.com/office/officeart/2005/8/layout/lProcess2"/>
    <dgm:cxn modelId="{F8771F68-D99E-4708-B3A5-7D8B2E054089}" type="presParOf" srcId="{A0E40E51-2168-4594-A67B-28B3C116467F}" destId="{051F0682-1692-497D-9E84-12D807CBD714}" srcOrd="1" destOrd="0" presId="urn:microsoft.com/office/officeart/2005/8/layout/lProcess2"/>
    <dgm:cxn modelId="{F092ED86-6333-4235-9395-7169A55F4753}" type="presParOf" srcId="{A0E40E51-2168-4594-A67B-28B3C116467F}" destId="{4844F23F-B200-4950-AF64-3A899CB2D83C}" srcOrd="2" destOrd="0" presId="urn:microsoft.com/office/officeart/2005/8/layout/lProcess2"/>
    <dgm:cxn modelId="{0187AF2E-03FA-4242-9701-00D898F1DC16}" type="presParOf" srcId="{A0E40E51-2168-4594-A67B-28B3C116467F}" destId="{B9CDE511-5800-4F43-8EC0-488DFA6999C7}" srcOrd="3" destOrd="0" presId="urn:microsoft.com/office/officeart/2005/8/layout/lProcess2"/>
    <dgm:cxn modelId="{00000A1B-8993-4616-86AF-D9630A5D704F}" type="presParOf" srcId="{A0E40E51-2168-4594-A67B-28B3C116467F}" destId="{B5EB3531-E2F1-449F-B46E-075C7EA47AF5}" srcOrd="4" destOrd="0" presId="urn:microsoft.com/office/officeart/2005/8/layout/lProcess2"/>
    <dgm:cxn modelId="{3060189F-9CCA-428B-8A07-449283231BFB}" type="presParOf" srcId="{25AEEF29-6348-4899-817B-B6E1EC4372A6}" destId="{5A875E0F-1734-4E7E-8CCD-FC9BAF8ACFE7}" srcOrd="3" destOrd="0" presId="urn:microsoft.com/office/officeart/2005/8/layout/lProcess2"/>
    <dgm:cxn modelId="{AF2CD035-A7A8-4AD8-ABA8-60321CF9156D}" type="presParOf" srcId="{25AEEF29-6348-4899-817B-B6E1EC4372A6}" destId="{ADA6E2BD-796C-4D82-AB58-DFF5F4C8A4AA}" srcOrd="4" destOrd="0" presId="urn:microsoft.com/office/officeart/2005/8/layout/lProcess2"/>
    <dgm:cxn modelId="{7190E505-018C-4B55-A281-3C2742114094}" type="presParOf" srcId="{ADA6E2BD-796C-4D82-AB58-DFF5F4C8A4AA}" destId="{16B8EA54-FC32-471B-A512-63896A529DDB}" srcOrd="0" destOrd="0" presId="urn:microsoft.com/office/officeart/2005/8/layout/lProcess2"/>
    <dgm:cxn modelId="{90CF926C-DAB0-4D8A-85EE-8E5C4FA00D89}" type="presParOf" srcId="{ADA6E2BD-796C-4D82-AB58-DFF5F4C8A4AA}" destId="{2C1655DF-68E4-479D-9B17-5551988A27BD}" srcOrd="1" destOrd="0" presId="urn:microsoft.com/office/officeart/2005/8/layout/lProcess2"/>
    <dgm:cxn modelId="{5B08C5E3-6C5B-48A7-8580-8D252CF4E31C}" type="presParOf" srcId="{ADA6E2BD-796C-4D82-AB58-DFF5F4C8A4AA}" destId="{0AFEEB5D-DDB1-4663-B938-17F6B93F31C6}" srcOrd="2" destOrd="0" presId="urn:microsoft.com/office/officeart/2005/8/layout/lProcess2"/>
    <dgm:cxn modelId="{4377E7C0-59A8-4CA3-B27A-7C4CEF85DA19}" type="presParOf" srcId="{0AFEEB5D-DDB1-4663-B938-17F6B93F31C6}" destId="{B5EAE878-46FB-4495-9FA7-F8C42A00FF7E}" srcOrd="0" destOrd="0" presId="urn:microsoft.com/office/officeart/2005/8/layout/lProcess2"/>
    <dgm:cxn modelId="{EEBB6FB7-64B9-4075-B7B6-12B3EDBFF3ED}" type="presParOf" srcId="{B5EAE878-46FB-4495-9FA7-F8C42A00FF7E}" destId="{96D603B1-9B67-41D6-9715-FBAC47F7E211}"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C9436EF-896C-497B-8680-511CCF03899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sl-SI"/>
        </a:p>
      </dgm:t>
    </dgm:pt>
    <dgm:pt modelId="{22EAFF23-F2A4-47DD-9D8C-58CF3DAE310A}">
      <dgm:prSet phldrT="[besedilo]"/>
      <dgm:spPr>
        <a:solidFill>
          <a:srgbClr val="43A8A0"/>
        </a:solidFill>
      </dgm:spPr>
      <dgm:t>
        <a:bodyPr/>
        <a:lstStyle/>
        <a:p>
          <a:r>
            <a:rPr lang="sl-SI" dirty="0"/>
            <a:t>MNVP</a:t>
          </a:r>
        </a:p>
      </dgm:t>
    </dgm:pt>
    <dgm:pt modelId="{A0067EA8-C15D-4730-B4BD-9B9ABEB2CD16}" type="parTrans" cxnId="{13DCB840-89AF-47AC-9ECC-20D255A3826B}">
      <dgm:prSet/>
      <dgm:spPr/>
      <dgm:t>
        <a:bodyPr/>
        <a:lstStyle/>
        <a:p>
          <a:endParaRPr lang="sl-SI"/>
        </a:p>
      </dgm:t>
    </dgm:pt>
    <dgm:pt modelId="{B876B090-B8CF-4F34-96E6-253FD4942DC5}" type="sibTrans" cxnId="{13DCB840-89AF-47AC-9ECC-20D255A3826B}">
      <dgm:prSet/>
      <dgm:spPr/>
      <dgm:t>
        <a:bodyPr/>
        <a:lstStyle/>
        <a:p>
          <a:endParaRPr lang="sl-SI"/>
        </a:p>
      </dgm:t>
    </dgm:pt>
    <dgm:pt modelId="{F38C9E01-F723-4885-B188-5BF74E92E79A}">
      <dgm:prSet phldrT="[besedilo]" custT="1"/>
      <dgm:spPr>
        <a:solidFill>
          <a:srgbClr val="36A672"/>
        </a:solidFill>
      </dgm:spPr>
      <dgm:t>
        <a:bodyPr/>
        <a:lstStyle/>
        <a:p>
          <a:r>
            <a:rPr lang="sl-SI" sz="2000" dirty="0"/>
            <a:t>ZRSVN</a:t>
          </a:r>
        </a:p>
      </dgm:t>
    </dgm:pt>
    <dgm:pt modelId="{68E54EC2-FDD8-4583-B4B7-93C75DD9BBB3}" type="parTrans" cxnId="{E932A5BA-91D0-4256-B7FC-FB1168D6EEF9}">
      <dgm:prSet/>
      <dgm:spPr/>
      <dgm:t>
        <a:bodyPr/>
        <a:lstStyle/>
        <a:p>
          <a:endParaRPr lang="sl-SI"/>
        </a:p>
      </dgm:t>
    </dgm:pt>
    <dgm:pt modelId="{F42D645B-AF4B-44D2-9185-59A9FAE28980}" type="sibTrans" cxnId="{E932A5BA-91D0-4256-B7FC-FB1168D6EEF9}">
      <dgm:prSet/>
      <dgm:spPr/>
      <dgm:t>
        <a:bodyPr/>
        <a:lstStyle/>
        <a:p>
          <a:endParaRPr lang="sl-SI"/>
        </a:p>
      </dgm:t>
    </dgm:pt>
    <dgm:pt modelId="{71D56217-2428-4DC6-85F7-E7ED3B89A26A}">
      <dgm:prSet phldrT="[besedilo]" custT="1"/>
      <dgm:spPr>
        <a:solidFill>
          <a:srgbClr val="36A672"/>
        </a:solidFill>
      </dgm:spPr>
      <dgm:t>
        <a:bodyPr/>
        <a:lstStyle/>
        <a:p>
          <a:r>
            <a:rPr lang="sl-SI" sz="2000" dirty="0"/>
            <a:t>ZGS</a:t>
          </a:r>
        </a:p>
      </dgm:t>
    </dgm:pt>
    <dgm:pt modelId="{ABE8A10E-425C-4498-B327-9CD5E809833C}" type="parTrans" cxnId="{5221A6AE-8DD6-4123-83EE-F9E63EA4BD94}">
      <dgm:prSet/>
      <dgm:spPr/>
      <dgm:t>
        <a:bodyPr/>
        <a:lstStyle/>
        <a:p>
          <a:endParaRPr lang="sl-SI"/>
        </a:p>
      </dgm:t>
    </dgm:pt>
    <dgm:pt modelId="{E8827105-CE1A-4238-9C4C-6009B73775B7}" type="sibTrans" cxnId="{5221A6AE-8DD6-4123-83EE-F9E63EA4BD94}">
      <dgm:prSet/>
      <dgm:spPr/>
      <dgm:t>
        <a:bodyPr/>
        <a:lstStyle/>
        <a:p>
          <a:endParaRPr lang="sl-SI"/>
        </a:p>
      </dgm:t>
    </dgm:pt>
    <dgm:pt modelId="{49468657-7698-4EE3-9EA9-B7AD341EEDB6}">
      <dgm:prSet phldrT="[besedilo]" custT="1"/>
      <dgm:spPr>
        <a:solidFill>
          <a:srgbClr val="36A672"/>
        </a:solidFill>
      </dgm:spPr>
      <dgm:t>
        <a:bodyPr/>
        <a:lstStyle/>
        <a:p>
          <a:r>
            <a:rPr lang="sl-SI" sz="1800" dirty="0"/>
            <a:t>MKGP</a:t>
          </a:r>
        </a:p>
      </dgm:t>
    </dgm:pt>
    <dgm:pt modelId="{9F9E3489-CB33-4CC0-906E-8CDCD8A9BBAD}" type="parTrans" cxnId="{D63EC546-C9ED-4BAC-9EBE-5919D9AF2D3F}">
      <dgm:prSet/>
      <dgm:spPr/>
      <dgm:t>
        <a:bodyPr/>
        <a:lstStyle/>
        <a:p>
          <a:endParaRPr lang="sl-SI"/>
        </a:p>
      </dgm:t>
    </dgm:pt>
    <dgm:pt modelId="{1413B431-7B14-4FE5-98D6-A866BB9C175C}" type="sibTrans" cxnId="{D63EC546-C9ED-4BAC-9EBE-5919D9AF2D3F}">
      <dgm:prSet/>
      <dgm:spPr/>
      <dgm:t>
        <a:bodyPr/>
        <a:lstStyle/>
        <a:p>
          <a:endParaRPr lang="sl-SI"/>
        </a:p>
      </dgm:t>
    </dgm:pt>
    <dgm:pt modelId="{63B2352E-D492-47EA-AD30-6809644C0903}">
      <dgm:prSet phldrT="[besedilo]" custT="1"/>
      <dgm:spPr>
        <a:solidFill>
          <a:srgbClr val="36A672"/>
        </a:solidFill>
      </dgm:spPr>
      <dgm:t>
        <a:bodyPr/>
        <a:lstStyle/>
        <a:p>
          <a:r>
            <a:rPr lang="sl-SI" sz="2000" dirty="0"/>
            <a:t>DRSV</a:t>
          </a:r>
        </a:p>
      </dgm:t>
    </dgm:pt>
    <dgm:pt modelId="{18AED577-E812-41C8-A290-7DBDB4945FCF}" type="parTrans" cxnId="{B0FDCB6C-3135-468F-9EA1-A8AF4E1D4AEB}">
      <dgm:prSet/>
      <dgm:spPr/>
      <dgm:t>
        <a:bodyPr/>
        <a:lstStyle/>
        <a:p>
          <a:endParaRPr lang="sl-SI"/>
        </a:p>
      </dgm:t>
    </dgm:pt>
    <dgm:pt modelId="{07A56671-54B7-4EC5-876F-AC2AC54A0714}" type="sibTrans" cxnId="{B0FDCB6C-3135-468F-9EA1-A8AF4E1D4AEB}">
      <dgm:prSet/>
      <dgm:spPr/>
      <dgm:t>
        <a:bodyPr/>
        <a:lstStyle/>
        <a:p>
          <a:endParaRPr lang="sl-SI"/>
        </a:p>
      </dgm:t>
    </dgm:pt>
    <dgm:pt modelId="{2101F7AC-34CA-4895-A5E5-29EE52BF4397}">
      <dgm:prSet phldrT="[besedilo]" custT="1"/>
      <dgm:spPr>
        <a:solidFill>
          <a:srgbClr val="36A672"/>
        </a:solidFill>
      </dgm:spPr>
      <dgm:t>
        <a:bodyPr/>
        <a:lstStyle/>
        <a:p>
          <a:r>
            <a:rPr lang="sl-SI" sz="2000" dirty="0"/>
            <a:t>Upravljavci ZO</a:t>
          </a:r>
        </a:p>
      </dgm:t>
    </dgm:pt>
    <dgm:pt modelId="{49B4EE59-496F-4B4F-B76B-A40654D83DD8}" type="parTrans" cxnId="{BD037F83-EA9C-47B7-A05C-CBCBDE284092}">
      <dgm:prSet/>
      <dgm:spPr/>
      <dgm:t>
        <a:bodyPr/>
        <a:lstStyle/>
        <a:p>
          <a:endParaRPr lang="sl-SI"/>
        </a:p>
      </dgm:t>
    </dgm:pt>
    <dgm:pt modelId="{3DE79179-E8AB-4AF0-8A07-A3930C36D87F}" type="sibTrans" cxnId="{BD037F83-EA9C-47B7-A05C-CBCBDE284092}">
      <dgm:prSet/>
      <dgm:spPr/>
      <dgm:t>
        <a:bodyPr/>
        <a:lstStyle/>
        <a:p>
          <a:endParaRPr lang="sl-SI"/>
        </a:p>
      </dgm:t>
    </dgm:pt>
    <dgm:pt modelId="{EBC3D494-0FF0-48F5-A063-CD5FFE07CD36}">
      <dgm:prSet phldrT="[besedilo]" custT="1"/>
      <dgm:spPr>
        <a:solidFill>
          <a:srgbClr val="36A672"/>
        </a:solidFill>
      </dgm:spPr>
      <dgm:t>
        <a:bodyPr/>
        <a:lstStyle/>
        <a:p>
          <a:r>
            <a:rPr lang="sl-SI" sz="2000" dirty="0"/>
            <a:t>ZZRS</a:t>
          </a:r>
        </a:p>
      </dgm:t>
    </dgm:pt>
    <dgm:pt modelId="{665000BA-084C-4315-8459-8D2BAE2A82AE}" type="parTrans" cxnId="{BD81F610-4527-4F9A-BBAC-9F2F117CC4B7}">
      <dgm:prSet/>
      <dgm:spPr/>
      <dgm:t>
        <a:bodyPr/>
        <a:lstStyle/>
        <a:p>
          <a:endParaRPr lang="sl-SI"/>
        </a:p>
      </dgm:t>
    </dgm:pt>
    <dgm:pt modelId="{F20A876A-3CC7-46ED-9396-4544C5D2D9D0}" type="sibTrans" cxnId="{BD81F610-4527-4F9A-BBAC-9F2F117CC4B7}">
      <dgm:prSet/>
      <dgm:spPr/>
      <dgm:t>
        <a:bodyPr/>
        <a:lstStyle/>
        <a:p>
          <a:endParaRPr lang="sl-SI"/>
        </a:p>
      </dgm:t>
    </dgm:pt>
    <dgm:pt modelId="{D26B3258-3178-452B-B9F1-9761F615A9E3}">
      <dgm:prSet phldrT="[besedilo]" custT="1"/>
      <dgm:spPr>
        <a:solidFill>
          <a:srgbClr val="36A672"/>
        </a:solidFill>
      </dgm:spPr>
      <dgm:t>
        <a:bodyPr/>
        <a:lstStyle/>
        <a:p>
          <a:r>
            <a:rPr lang="sl-SI" sz="1600" dirty="0"/>
            <a:t>Inšpekcije</a:t>
          </a:r>
        </a:p>
      </dgm:t>
    </dgm:pt>
    <dgm:pt modelId="{EF0DAEF4-4E8A-4950-8913-2356491AC3D6}" type="parTrans" cxnId="{A49DC323-AC72-4660-8635-82353C6F8FE0}">
      <dgm:prSet/>
      <dgm:spPr/>
      <dgm:t>
        <a:bodyPr/>
        <a:lstStyle/>
        <a:p>
          <a:endParaRPr lang="sl-SI"/>
        </a:p>
      </dgm:t>
    </dgm:pt>
    <dgm:pt modelId="{1C39A733-F186-4CAD-A806-F9C6532E31EF}" type="sibTrans" cxnId="{A49DC323-AC72-4660-8635-82353C6F8FE0}">
      <dgm:prSet/>
      <dgm:spPr/>
      <dgm:t>
        <a:bodyPr/>
        <a:lstStyle/>
        <a:p>
          <a:endParaRPr lang="sl-SI"/>
        </a:p>
      </dgm:t>
    </dgm:pt>
    <dgm:pt modelId="{28E3D24F-BD9E-42E4-8BF1-CA14B2EBBF3D}">
      <dgm:prSet phldrT="[besedilo]" custT="1"/>
      <dgm:spPr>
        <a:solidFill>
          <a:srgbClr val="36A672"/>
        </a:solidFill>
      </dgm:spPr>
      <dgm:t>
        <a:bodyPr/>
        <a:lstStyle/>
        <a:p>
          <a:r>
            <a:rPr lang="sl-SI" sz="1600" dirty="0"/>
            <a:t>N</a:t>
          </a:r>
          <a:r>
            <a:rPr lang="it-IT" sz="1600" dirty="0" err="1"/>
            <a:t>ačrtovalci</a:t>
          </a:r>
          <a:r>
            <a:rPr lang="it-IT" sz="1600" dirty="0"/>
            <a:t> in </a:t>
          </a:r>
          <a:r>
            <a:rPr lang="it-IT" sz="1600" dirty="0" err="1"/>
            <a:t>nosilci</a:t>
          </a:r>
          <a:r>
            <a:rPr lang="it-IT" sz="1600" dirty="0"/>
            <a:t> </a:t>
          </a:r>
          <a:r>
            <a:rPr lang="it-IT" sz="1600" dirty="0" err="1"/>
            <a:t>urejanja</a:t>
          </a:r>
          <a:r>
            <a:rPr lang="it-IT" sz="1600" dirty="0"/>
            <a:t> </a:t>
          </a:r>
          <a:r>
            <a:rPr lang="it-IT" sz="1600" dirty="0" err="1"/>
            <a:t>prostora</a:t>
          </a:r>
          <a:endParaRPr lang="sl-SI" sz="1600" dirty="0"/>
        </a:p>
      </dgm:t>
    </dgm:pt>
    <dgm:pt modelId="{B0EC98EA-C2C6-4670-BEDC-C036F5982C6F}" type="parTrans" cxnId="{8F09196D-1A8D-490D-B67F-6F82B5D23ECA}">
      <dgm:prSet/>
      <dgm:spPr/>
      <dgm:t>
        <a:bodyPr/>
        <a:lstStyle/>
        <a:p>
          <a:endParaRPr lang="sl-SI"/>
        </a:p>
      </dgm:t>
    </dgm:pt>
    <dgm:pt modelId="{25BB3913-D2C2-463F-8F16-09512982170D}" type="sibTrans" cxnId="{8F09196D-1A8D-490D-B67F-6F82B5D23ECA}">
      <dgm:prSet/>
      <dgm:spPr/>
      <dgm:t>
        <a:bodyPr/>
        <a:lstStyle/>
        <a:p>
          <a:endParaRPr lang="sl-SI"/>
        </a:p>
      </dgm:t>
    </dgm:pt>
    <dgm:pt modelId="{7F1A69E9-95C3-4DE1-B9F2-F7F493A75E10}">
      <dgm:prSet phldrT="[besedilo]" custT="1"/>
      <dgm:spPr>
        <a:solidFill>
          <a:srgbClr val="36A672"/>
        </a:solidFill>
      </dgm:spPr>
      <dgm:t>
        <a:bodyPr/>
        <a:lstStyle/>
        <a:p>
          <a:r>
            <a:rPr lang="sl-SI" sz="1800" dirty="0"/>
            <a:t>Občine</a:t>
          </a:r>
        </a:p>
      </dgm:t>
    </dgm:pt>
    <dgm:pt modelId="{EA23B870-7668-4837-8B51-33F636484000}" type="parTrans" cxnId="{867F8372-FEE3-44CF-9FA5-38388C1FAEEF}">
      <dgm:prSet/>
      <dgm:spPr/>
      <dgm:t>
        <a:bodyPr/>
        <a:lstStyle/>
        <a:p>
          <a:endParaRPr lang="sl-SI"/>
        </a:p>
      </dgm:t>
    </dgm:pt>
    <dgm:pt modelId="{9F85140F-A64B-4935-B723-19645A035621}" type="sibTrans" cxnId="{867F8372-FEE3-44CF-9FA5-38388C1FAEEF}">
      <dgm:prSet/>
      <dgm:spPr/>
      <dgm:t>
        <a:bodyPr/>
        <a:lstStyle/>
        <a:p>
          <a:endParaRPr lang="sl-SI"/>
        </a:p>
      </dgm:t>
    </dgm:pt>
    <dgm:pt modelId="{BDA3180E-329D-4AA3-9876-ECF85EDEF9F0}">
      <dgm:prSet phldrT="[besedilo]" custT="1"/>
      <dgm:spPr>
        <a:solidFill>
          <a:srgbClr val="36A672"/>
        </a:solidFill>
      </dgm:spPr>
      <dgm:t>
        <a:bodyPr/>
        <a:lstStyle/>
        <a:p>
          <a:r>
            <a:rPr lang="sl-SI" sz="1800" dirty="0"/>
            <a:t>ZVKDS</a:t>
          </a:r>
        </a:p>
      </dgm:t>
    </dgm:pt>
    <dgm:pt modelId="{98437AC5-2DDA-4CC6-9D33-FC0600367E21}" type="parTrans" cxnId="{E935D636-2AF9-4E13-9FB7-F0DAFC1DB23D}">
      <dgm:prSet/>
      <dgm:spPr/>
      <dgm:t>
        <a:bodyPr/>
        <a:lstStyle/>
        <a:p>
          <a:endParaRPr lang="sl-SI"/>
        </a:p>
      </dgm:t>
    </dgm:pt>
    <dgm:pt modelId="{D1C5EE0A-7BCA-40BB-BEE9-5D2DF3CAB0C8}" type="sibTrans" cxnId="{E935D636-2AF9-4E13-9FB7-F0DAFC1DB23D}">
      <dgm:prSet/>
      <dgm:spPr/>
      <dgm:t>
        <a:bodyPr/>
        <a:lstStyle/>
        <a:p>
          <a:endParaRPr lang="sl-SI"/>
        </a:p>
      </dgm:t>
    </dgm:pt>
    <dgm:pt modelId="{9021E252-FEE7-4231-A6C7-41D317DC30FA}">
      <dgm:prSet phldrT="[besedilo]" custT="1"/>
      <dgm:spPr>
        <a:solidFill>
          <a:srgbClr val="36A672"/>
        </a:solidFill>
      </dgm:spPr>
      <dgm:t>
        <a:bodyPr/>
        <a:lstStyle/>
        <a:p>
          <a:r>
            <a:rPr lang="sl-SI" sz="2000" dirty="0"/>
            <a:t>Ostalo</a:t>
          </a:r>
        </a:p>
      </dgm:t>
    </dgm:pt>
    <dgm:pt modelId="{219EDDCA-0DE0-4245-BFC3-1EAE43BEB421}" type="parTrans" cxnId="{16765898-A93A-4C96-967B-98C906EFF0D7}">
      <dgm:prSet/>
      <dgm:spPr/>
      <dgm:t>
        <a:bodyPr/>
        <a:lstStyle/>
        <a:p>
          <a:endParaRPr lang="sl-SI"/>
        </a:p>
      </dgm:t>
    </dgm:pt>
    <dgm:pt modelId="{AE84141F-989C-4DAB-A126-693EC717A589}" type="sibTrans" cxnId="{16765898-A93A-4C96-967B-98C906EFF0D7}">
      <dgm:prSet/>
      <dgm:spPr/>
      <dgm:t>
        <a:bodyPr/>
        <a:lstStyle/>
        <a:p>
          <a:endParaRPr lang="sl-SI"/>
        </a:p>
      </dgm:t>
    </dgm:pt>
    <dgm:pt modelId="{4ECD811F-0C41-4D85-9E57-785C369BD0A2}">
      <dgm:prSet phldrT="[besedilo]" custT="1"/>
      <dgm:spPr>
        <a:solidFill>
          <a:srgbClr val="36A672"/>
        </a:solidFill>
      </dgm:spPr>
      <dgm:t>
        <a:bodyPr/>
        <a:lstStyle/>
        <a:p>
          <a:r>
            <a:rPr lang="sl-SI" sz="1800" dirty="0"/>
            <a:t>JSKS</a:t>
          </a:r>
        </a:p>
      </dgm:t>
    </dgm:pt>
    <dgm:pt modelId="{BF4146CA-EFFE-43C4-918F-04520401A134}" type="parTrans" cxnId="{95A8CC13-629F-4F4C-BF96-B096E97AACD0}">
      <dgm:prSet/>
      <dgm:spPr/>
      <dgm:t>
        <a:bodyPr/>
        <a:lstStyle/>
        <a:p>
          <a:endParaRPr lang="sl-SI"/>
        </a:p>
      </dgm:t>
    </dgm:pt>
    <dgm:pt modelId="{D504B163-F552-48DE-9A73-BFCE528A0296}" type="sibTrans" cxnId="{95A8CC13-629F-4F4C-BF96-B096E97AACD0}">
      <dgm:prSet/>
      <dgm:spPr/>
      <dgm:t>
        <a:bodyPr/>
        <a:lstStyle/>
        <a:p>
          <a:endParaRPr lang="sl-SI"/>
        </a:p>
      </dgm:t>
    </dgm:pt>
    <dgm:pt modelId="{04229D2D-09E2-40F0-9059-AC6DD2194470}">
      <dgm:prSet phldrT="[besedilo]" custT="1"/>
      <dgm:spPr>
        <a:solidFill>
          <a:srgbClr val="36A672"/>
        </a:solidFill>
      </dgm:spPr>
      <dgm:t>
        <a:bodyPr/>
        <a:lstStyle/>
        <a:p>
          <a:r>
            <a:rPr lang="sl-SI" sz="1800" dirty="0"/>
            <a:t>SKZG</a:t>
          </a:r>
        </a:p>
      </dgm:t>
    </dgm:pt>
    <dgm:pt modelId="{A5F987FA-EE48-424C-B5B8-6B022299F4A9}" type="parTrans" cxnId="{FC4EFC42-8348-4CB1-BF09-9931F8BCF3A7}">
      <dgm:prSet/>
      <dgm:spPr/>
      <dgm:t>
        <a:bodyPr/>
        <a:lstStyle/>
        <a:p>
          <a:endParaRPr lang="sl-SI"/>
        </a:p>
      </dgm:t>
    </dgm:pt>
    <dgm:pt modelId="{A9EF3143-E835-4317-8533-C198541E4D98}" type="sibTrans" cxnId="{FC4EFC42-8348-4CB1-BF09-9931F8BCF3A7}">
      <dgm:prSet/>
      <dgm:spPr/>
      <dgm:t>
        <a:bodyPr/>
        <a:lstStyle/>
        <a:p>
          <a:endParaRPr lang="sl-SI"/>
        </a:p>
      </dgm:t>
    </dgm:pt>
    <dgm:pt modelId="{17540600-8D11-4647-BF7B-D9E3A851A034}" type="pres">
      <dgm:prSet presAssocID="{EC9436EF-896C-497B-8680-511CCF03899E}" presName="Name0" presStyleCnt="0">
        <dgm:presLayoutVars>
          <dgm:chMax val="1"/>
          <dgm:dir/>
          <dgm:animLvl val="ctr"/>
          <dgm:resizeHandles val="exact"/>
        </dgm:presLayoutVars>
      </dgm:prSet>
      <dgm:spPr/>
    </dgm:pt>
    <dgm:pt modelId="{EE58AF5B-C7EE-4008-9692-8A21C7818EE1}" type="pres">
      <dgm:prSet presAssocID="{22EAFF23-F2A4-47DD-9D8C-58CF3DAE310A}" presName="centerShape" presStyleLbl="node0" presStyleIdx="0" presStyleCnt="1" custScaleX="122443" custLinFactNeighborX="-1994" custLinFactNeighborY="15747"/>
      <dgm:spPr/>
    </dgm:pt>
    <dgm:pt modelId="{0C8B37F2-42C3-417D-B203-49E6F9F73780}" type="pres">
      <dgm:prSet presAssocID="{F38C9E01-F723-4885-B188-5BF74E92E79A}" presName="node" presStyleLbl="node1" presStyleIdx="0" presStyleCnt="13" custScaleX="154413" custRadScaleRad="97580" custRadScaleInc="5211">
        <dgm:presLayoutVars>
          <dgm:bulletEnabled val="1"/>
        </dgm:presLayoutVars>
      </dgm:prSet>
      <dgm:spPr/>
    </dgm:pt>
    <dgm:pt modelId="{8B969370-AB56-49A9-9F1B-3E3020B9A838}" type="pres">
      <dgm:prSet presAssocID="{F38C9E01-F723-4885-B188-5BF74E92E79A}" presName="dummy" presStyleCnt="0"/>
      <dgm:spPr/>
    </dgm:pt>
    <dgm:pt modelId="{89555369-F854-4582-83ED-1DAD4DC28BD5}" type="pres">
      <dgm:prSet presAssocID="{F42D645B-AF4B-44D2-9185-59A9FAE28980}" presName="sibTrans" presStyleLbl="sibTrans2D1" presStyleIdx="0" presStyleCnt="13"/>
      <dgm:spPr/>
    </dgm:pt>
    <dgm:pt modelId="{786EB4C4-69A0-4DAB-B3F0-528510E3817D}" type="pres">
      <dgm:prSet presAssocID="{71D56217-2428-4DC6-85F7-E7ED3B89A26A}" presName="node" presStyleLbl="node1" presStyleIdx="1" presStyleCnt="13" custScaleX="122211">
        <dgm:presLayoutVars>
          <dgm:bulletEnabled val="1"/>
        </dgm:presLayoutVars>
      </dgm:prSet>
      <dgm:spPr/>
    </dgm:pt>
    <dgm:pt modelId="{D30D13D6-8873-434D-9AEE-1CC0926B9231}" type="pres">
      <dgm:prSet presAssocID="{71D56217-2428-4DC6-85F7-E7ED3B89A26A}" presName="dummy" presStyleCnt="0"/>
      <dgm:spPr/>
    </dgm:pt>
    <dgm:pt modelId="{2D339E96-A732-451F-968B-C79BFB17CCEC}" type="pres">
      <dgm:prSet presAssocID="{E8827105-CE1A-4238-9C4C-6009B73775B7}" presName="sibTrans" presStyleLbl="sibTrans2D1" presStyleIdx="1" presStyleCnt="13"/>
      <dgm:spPr/>
    </dgm:pt>
    <dgm:pt modelId="{E8BC80D9-922C-4215-87CB-0699739D6AEF}" type="pres">
      <dgm:prSet presAssocID="{49468657-7698-4EE3-9EA9-B7AD341EEDB6}" presName="node" presStyleLbl="node1" presStyleIdx="2" presStyleCnt="13" custScaleX="122191">
        <dgm:presLayoutVars>
          <dgm:bulletEnabled val="1"/>
        </dgm:presLayoutVars>
      </dgm:prSet>
      <dgm:spPr/>
    </dgm:pt>
    <dgm:pt modelId="{3D06730F-D5A9-41AF-9A00-D83F57FFD06D}" type="pres">
      <dgm:prSet presAssocID="{49468657-7698-4EE3-9EA9-B7AD341EEDB6}" presName="dummy" presStyleCnt="0"/>
      <dgm:spPr/>
    </dgm:pt>
    <dgm:pt modelId="{B51E23EC-459A-4D67-9CFE-5ED77D077E7B}" type="pres">
      <dgm:prSet presAssocID="{1413B431-7B14-4FE5-98D6-A866BB9C175C}" presName="sibTrans" presStyleLbl="sibTrans2D1" presStyleIdx="2" presStyleCnt="13" custLinFactNeighborX="1601" custLinFactNeighborY="-733"/>
      <dgm:spPr/>
    </dgm:pt>
    <dgm:pt modelId="{86FB5719-8F05-404F-9A37-9D782442FCF6}" type="pres">
      <dgm:prSet presAssocID="{63B2352E-D492-47EA-AD30-6809644C0903}" presName="node" presStyleLbl="node1" presStyleIdx="3" presStyleCnt="13" custScaleX="136637">
        <dgm:presLayoutVars>
          <dgm:bulletEnabled val="1"/>
        </dgm:presLayoutVars>
      </dgm:prSet>
      <dgm:spPr/>
    </dgm:pt>
    <dgm:pt modelId="{E37E9A10-6C6E-48D5-A397-3BCA679FB7DB}" type="pres">
      <dgm:prSet presAssocID="{63B2352E-D492-47EA-AD30-6809644C0903}" presName="dummy" presStyleCnt="0"/>
      <dgm:spPr/>
    </dgm:pt>
    <dgm:pt modelId="{B80F7397-0F4B-4EFC-8BFF-9301DA391B7E}" type="pres">
      <dgm:prSet presAssocID="{07A56671-54B7-4EC5-876F-AC2AC54A0714}" presName="sibTrans" presStyleLbl="sibTrans2D1" presStyleIdx="3" presStyleCnt="13" custLinFactNeighborX="1621" custLinFactNeighborY="-566"/>
      <dgm:spPr/>
    </dgm:pt>
    <dgm:pt modelId="{281E8901-9036-4CA6-9E42-EC20835EBA1A}" type="pres">
      <dgm:prSet presAssocID="{2101F7AC-34CA-4895-A5E5-29EE52BF4397}" presName="node" presStyleLbl="node1" presStyleIdx="4" presStyleCnt="13" custScaleX="223260" custRadScaleRad="99866" custRadScaleInc="-49362">
        <dgm:presLayoutVars>
          <dgm:bulletEnabled val="1"/>
        </dgm:presLayoutVars>
      </dgm:prSet>
      <dgm:spPr/>
    </dgm:pt>
    <dgm:pt modelId="{14DB5466-B565-40B6-B5AE-F56BED3855AC}" type="pres">
      <dgm:prSet presAssocID="{2101F7AC-34CA-4895-A5E5-29EE52BF4397}" presName="dummy" presStyleCnt="0"/>
      <dgm:spPr/>
    </dgm:pt>
    <dgm:pt modelId="{93A5471D-DCF2-4959-BB8A-AEF2C09F1B06}" type="pres">
      <dgm:prSet presAssocID="{3DE79179-E8AB-4AF0-8A07-A3930C36D87F}" presName="sibTrans" presStyleLbl="sibTrans2D1" presStyleIdx="4" presStyleCnt="13" custLinFactNeighborX="1737" custLinFactNeighborY="789"/>
      <dgm:spPr/>
    </dgm:pt>
    <dgm:pt modelId="{E8BA2B20-FC58-40F5-A803-20ADF51C896E}" type="pres">
      <dgm:prSet presAssocID="{EBC3D494-0FF0-48F5-A063-CD5FFE07CD36}" presName="node" presStyleLbl="node1" presStyleIdx="5" presStyleCnt="13" custScaleX="122211" custRadScaleRad="100099" custRadScaleInc="-84040">
        <dgm:presLayoutVars>
          <dgm:bulletEnabled val="1"/>
        </dgm:presLayoutVars>
      </dgm:prSet>
      <dgm:spPr/>
    </dgm:pt>
    <dgm:pt modelId="{25624EEE-E10A-49E5-AB8B-FB4DE3E0641B}" type="pres">
      <dgm:prSet presAssocID="{EBC3D494-0FF0-48F5-A063-CD5FFE07CD36}" presName="dummy" presStyleCnt="0"/>
      <dgm:spPr/>
    </dgm:pt>
    <dgm:pt modelId="{EC82C209-6D59-45B7-8573-69D1A013DD5A}" type="pres">
      <dgm:prSet presAssocID="{F20A876A-3CC7-46ED-9396-4544C5D2D9D0}" presName="sibTrans" presStyleLbl="sibTrans2D1" presStyleIdx="5" presStyleCnt="13"/>
      <dgm:spPr/>
    </dgm:pt>
    <dgm:pt modelId="{89CD6285-26FF-4A45-8F3C-62EE2CF8AB78}" type="pres">
      <dgm:prSet presAssocID="{D26B3258-3178-452B-B9F1-9761F615A9E3}" presName="node" presStyleLbl="node1" presStyleIdx="6" presStyleCnt="13" custScaleX="167147" custScaleY="103915" custRadScaleRad="101120" custRadScaleInc="-129761">
        <dgm:presLayoutVars>
          <dgm:bulletEnabled val="1"/>
        </dgm:presLayoutVars>
      </dgm:prSet>
      <dgm:spPr/>
    </dgm:pt>
    <dgm:pt modelId="{67272BA7-0652-4601-A6CA-88A00297E64D}" type="pres">
      <dgm:prSet presAssocID="{D26B3258-3178-452B-B9F1-9761F615A9E3}" presName="dummy" presStyleCnt="0"/>
      <dgm:spPr/>
    </dgm:pt>
    <dgm:pt modelId="{BC9133E2-CD29-4D30-B985-07D32241FD91}" type="pres">
      <dgm:prSet presAssocID="{1C39A733-F186-4CAD-A806-F9C6532E31EF}" presName="sibTrans" presStyleLbl="sibTrans2D1" presStyleIdx="6" presStyleCnt="13"/>
      <dgm:spPr/>
    </dgm:pt>
    <dgm:pt modelId="{6EDF5EC6-E9E8-459E-BB94-83D0C7ECDE2C}" type="pres">
      <dgm:prSet presAssocID="{28E3D24F-BD9E-42E4-8BF1-CA14B2EBBF3D}" presName="node" presStyleLbl="node1" presStyleIdx="7" presStyleCnt="13" custScaleX="223469" custRadScaleRad="96304" custRadScaleInc="-37052">
        <dgm:presLayoutVars>
          <dgm:bulletEnabled val="1"/>
        </dgm:presLayoutVars>
      </dgm:prSet>
      <dgm:spPr/>
    </dgm:pt>
    <dgm:pt modelId="{5415145F-853A-42C2-8B22-1A7030BB4937}" type="pres">
      <dgm:prSet presAssocID="{28E3D24F-BD9E-42E4-8BF1-CA14B2EBBF3D}" presName="dummy" presStyleCnt="0"/>
      <dgm:spPr/>
    </dgm:pt>
    <dgm:pt modelId="{5229DB46-407E-4267-933F-030AD0E8064B}" type="pres">
      <dgm:prSet presAssocID="{25BB3913-D2C2-463F-8F16-09512982170D}" presName="sibTrans" presStyleLbl="sibTrans2D1" presStyleIdx="7" presStyleCnt="13"/>
      <dgm:spPr/>
    </dgm:pt>
    <dgm:pt modelId="{4D5AB1AD-8E4F-4F93-8F91-7E6A4812FEF8}" type="pres">
      <dgm:prSet presAssocID="{7F1A69E9-95C3-4DE1-B9F2-F7F493A75E10}" presName="node" presStyleLbl="node1" presStyleIdx="8" presStyleCnt="13" custScaleX="122211" custRadScaleRad="100102" custRadScaleInc="33285">
        <dgm:presLayoutVars>
          <dgm:bulletEnabled val="1"/>
        </dgm:presLayoutVars>
      </dgm:prSet>
      <dgm:spPr/>
    </dgm:pt>
    <dgm:pt modelId="{8EB7D77D-5CAD-490E-A60C-7F3AFC506AD8}" type="pres">
      <dgm:prSet presAssocID="{7F1A69E9-95C3-4DE1-B9F2-F7F493A75E10}" presName="dummy" presStyleCnt="0"/>
      <dgm:spPr/>
    </dgm:pt>
    <dgm:pt modelId="{CFC10C92-F347-46D8-A044-133DEBBD36B2}" type="pres">
      <dgm:prSet presAssocID="{9F85140F-A64B-4935-B723-19645A035621}" presName="sibTrans" presStyleLbl="sibTrans2D1" presStyleIdx="8" presStyleCnt="13"/>
      <dgm:spPr/>
    </dgm:pt>
    <dgm:pt modelId="{8326EDD8-3CC2-4500-B2FE-E8A0E845CD04}" type="pres">
      <dgm:prSet presAssocID="{BDA3180E-329D-4AA3-9876-ECF85EDEF9F0}" presName="node" presStyleLbl="node1" presStyleIdx="9" presStyleCnt="13" custScaleX="151611" custRadScaleRad="98159" custRadScaleInc="33027">
        <dgm:presLayoutVars>
          <dgm:bulletEnabled val="1"/>
        </dgm:presLayoutVars>
      </dgm:prSet>
      <dgm:spPr/>
    </dgm:pt>
    <dgm:pt modelId="{33DA0653-0066-4936-A504-D3DBA2956379}" type="pres">
      <dgm:prSet presAssocID="{BDA3180E-329D-4AA3-9876-ECF85EDEF9F0}" presName="dummy" presStyleCnt="0"/>
      <dgm:spPr/>
    </dgm:pt>
    <dgm:pt modelId="{F7EAA9D0-D968-44C3-BCD5-D9799246DB16}" type="pres">
      <dgm:prSet presAssocID="{D1C5EE0A-7BCA-40BB-BEE9-5D2DF3CAB0C8}" presName="sibTrans" presStyleLbl="sibTrans2D1" presStyleIdx="9" presStyleCnt="13"/>
      <dgm:spPr/>
    </dgm:pt>
    <dgm:pt modelId="{B52C50F9-86F8-4062-8924-9F2D997AC371}" type="pres">
      <dgm:prSet presAssocID="{4ECD811F-0C41-4D85-9E57-785C369BD0A2}" presName="node" presStyleLbl="node1" presStyleIdx="10" presStyleCnt="13" custScaleX="122046">
        <dgm:presLayoutVars>
          <dgm:bulletEnabled val="1"/>
        </dgm:presLayoutVars>
      </dgm:prSet>
      <dgm:spPr/>
    </dgm:pt>
    <dgm:pt modelId="{5F8DD92B-4556-4316-8BC7-D852F6A5E883}" type="pres">
      <dgm:prSet presAssocID="{4ECD811F-0C41-4D85-9E57-785C369BD0A2}" presName="dummy" presStyleCnt="0"/>
      <dgm:spPr/>
    </dgm:pt>
    <dgm:pt modelId="{ADE8B45E-7A72-474F-8FDE-D76E44B05AF5}" type="pres">
      <dgm:prSet presAssocID="{D504B163-F552-48DE-9A73-BFCE528A0296}" presName="sibTrans" presStyleLbl="sibTrans2D1" presStyleIdx="10" presStyleCnt="13"/>
      <dgm:spPr/>
    </dgm:pt>
    <dgm:pt modelId="{0B2D2027-F32A-44A0-8D69-DAD06E001A42}" type="pres">
      <dgm:prSet presAssocID="{04229D2D-09E2-40F0-9059-AC6DD2194470}" presName="node" presStyleLbl="node1" presStyleIdx="11" presStyleCnt="13" custScaleX="124065">
        <dgm:presLayoutVars>
          <dgm:bulletEnabled val="1"/>
        </dgm:presLayoutVars>
      </dgm:prSet>
      <dgm:spPr/>
    </dgm:pt>
    <dgm:pt modelId="{BA8B8023-2B3E-48BD-BAAB-E5E7A1DE4BD4}" type="pres">
      <dgm:prSet presAssocID="{04229D2D-09E2-40F0-9059-AC6DD2194470}" presName="dummy" presStyleCnt="0"/>
      <dgm:spPr/>
    </dgm:pt>
    <dgm:pt modelId="{290A2470-963F-4D7D-BD49-224EB307EC52}" type="pres">
      <dgm:prSet presAssocID="{A9EF3143-E835-4317-8533-C198541E4D98}" presName="sibTrans" presStyleLbl="sibTrans2D1" presStyleIdx="11" presStyleCnt="13"/>
      <dgm:spPr/>
    </dgm:pt>
    <dgm:pt modelId="{66DBA6E4-8A33-492E-8F3A-0267B0EC5DCD}" type="pres">
      <dgm:prSet presAssocID="{9021E252-FEE7-4231-A6C7-41D317DC30FA}" presName="node" presStyleLbl="node1" presStyleIdx="12" presStyleCnt="13" custScaleX="143138">
        <dgm:presLayoutVars>
          <dgm:bulletEnabled val="1"/>
        </dgm:presLayoutVars>
      </dgm:prSet>
      <dgm:spPr/>
    </dgm:pt>
    <dgm:pt modelId="{9BA38EC4-E23B-461B-B39A-66C0B43407F7}" type="pres">
      <dgm:prSet presAssocID="{9021E252-FEE7-4231-A6C7-41D317DC30FA}" presName="dummy" presStyleCnt="0"/>
      <dgm:spPr/>
    </dgm:pt>
    <dgm:pt modelId="{B6158E80-55C4-4989-985D-7F34163A680D}" type="pres">
      <dgm:prSet presAssocID="{AE84141F-989C-4DAB-A126-693EC717A589}" presName="sibTrans" presStyleLbl="sibTrans2D1" presStyleIdx="12" presStyleCnt="13"/>
      <dgm:spPr/>
    </dgm:pt>
  </dgm:ptLst>
  <dgm:cxnLst>
    <dgm:cxn modelId="{89E48A03-9199-45B9-8D4F-C7C48DB9DB8B}" type="presOf" srcId="{E8827105-CE1A-4238-9C4C-6009B73775B7}" destId="{2D339E96-A732-451F-968B-C79BFB17CCEC}" srcOrd="0" destOrd="0" presId="urn:microsoft.com/office/officeart/2005/8/layout/radial6"/>
    <dgm:cxn modelId="{34F33D0A-019D-4FEA-9C5E-825A8929AE42}" type="presOf" srcId="{F42D645B-AF4B-44D2-9185-59A9FAE28980}" destId="{89555369-F854-4582-83ED-1DAD4DC28BD5}" srcOrd="0" destOrd="0" presId="urn:microsoft.com/office/officeart/2005/8/layout/radial6"/>
    <dgm:cxn modelId="{D9D2600B-69FF-419D-915B-36B6EFBA0997}" type="presOf" srcId="{22EAFF23-F2A4-47DD-9D8C-58CF3DAE310A}" destId="{EE58AF5B-C7EE-4008-9692-8A21C7818EE1}" srcOrd="0" destOrd="0" presId="urn:microsoft.com/office/officeart/2005/8/layout/radial6"/>
    <dgm:cxn modelId="{BD81F610-4527-4F9A-BBAC-9F2F117CC4B7}" srcId="{22EAFF23-F2A4-47DD-9D8C-58CF3DAE310A}" destId="{EBC3D494-0FF0-48F5-A063-CD5FFE07CD36}" srcOrd="5" destOrd="0" parTransId="{665000BA-084C-4315-8459-8D2BAE2A82AE}" sibTransId="{F20A876A-3CC7-46ED-9396-4544C5D2D9D0}"/>
    <dgm:cxn modelId="{95A8CC13-629F-4F4C-BF96-B096E97AACD0}" srcId="{22EAFF23-F2A4-47DD-9D8C-58CF3DAE310A}" destId="{4ECD811F-0C41-4D85-9E57-785C369BD0A2}" srcOrd="10" destOrd="0" parTransId="{BF4146CA-EFFE-43C4-918F-04520401A134}" sibTransId="{D504B163-F552-48DE-9A73-BFCE528A0296}"/>
    <dgm:cxn modelId="{EC0A4F15-9C71-45DD-AE97-851A38AAFD3A}" type="presOf" srcId="{2101F7AC-34CA-4895-A5E5-29EE52BF4397}" destId="{281E8901-9036-4CA6-9E42-EC20835EBA1A}" srcOrd="0" destOrd="0" presId="urn:microsoft.com/office/officeart/2005/8/layout/radial6"/>
    <dgm:cxn modelId="{999C0123-B6CE-4DE9-A395-B2CF84F2FF89}" type="presOf" srcId="{71D56217-2428-4DC6-85F7-E7ED3B89A26A}" destId="{786EB4C4-69A0-4DAB-B3F0-528510E3817D}" srcOrd="0" destOrd="0" presId="urn:microsoft.com/office/officeart/2005/8/layout/radial6"/>
    <dgm:cxn modelId="{A49DC323-AC72-4660-8635-82353C6F8FE0}" srcId="{22EAFF23-F2A4-47DD-9D8C-58CF3DAE310A}" destId="{D26B3258-3178-452B-B9F1-9761F615A9E3}" srcOrd="6" destOrd="0" parTransId="{EF0DAEF4-4E8A-4950-8913-2356491AC3D6}" sibTransId="{1C39A733-F186-4CAD-A806-F9C6532E31EF}"/>
    <dgm:cxn modelId="{6A558225-D246-4B76-9960-0E2CA91CA809}" type="presOf" srcId="{EBC3D494-0FF0-48F5-A063-CD5FFE07CD36}" destId="{E8BA2B20-FC58-40F5-A803-20ADF51C896E}" srcOrd="0" destOrd="0" presId="urn:microsoft.com/office/officeart/2005/8/layout/radial6"/>
    <dgm:cxn modelId="{451A242A-BD65-4385-9977-C1BCF95F8F42}" type="presOf" srcId="{F38C9E01-F723-4885-B188-5BF74E92E79A}" destId="{0C8B37F2-42C3-417D-B203-49E6F9F73780}" srcOrd="0" destOrd="0" presId="urn:microsoft.com/office/officeart/2005/8/layout/radial6"/>
    <dgm:cxn modelId="{C4A0D330-9FAF-4476-945B-5AEC93591C3B}" type="presOf" srcId="{4ECD811F-0C41-4D85-9E57-785C369BD0A2}" destId="{B52C50F9-86F8-4062-8924-9F2D997AC371}" srcOrd="0" destOrd="0" presId="urn:microsoft.com/office/officeart/2005/8/layout/radial6"/>
    <dgm:cxn modelId="{E935D636-2AF9-4E13-9FB7-F0DAFC1DB23D}" srcId="{22EAFF23-F2A4-47DD-9D8C-58CF3DAE310A}" destId="{BDA3180E-329D-4AA3-9876-ECF85EDEF9F0}" srcOrd="9" destOrd="0" parTransId="{98437AC5-2DDA-4CC6-9D33-FC0600367E21}" sibTransId="{D1C5EE0A-7BCA-40BB-BEE9-5D2DF3CAB0C8}"/>
    <dgm:cxn modelId="{13DCB840-89AF-47AC-9ECC-20D255A3826B}" srcId="{EC9436EF-896C-497B-8680-511CCF03899E}" destId="{22EAFF23-F2A4-47DD-9D8C-58CF3DAE310A}" srcOrd="0" destOrd="0" parTransId="{A0067EA8-C15D-4730-B4BD-9B9ABEB2CD16}" sibTransId="{B876B090-B8CF-4F34-96E6-253FD4942DC5}"/>
    <dgm:cxn modelId="{CAF37B5C-8628-4D9F-AF6E-7DF10A4D096A}" type="presOf" srcId="{F20A876A-3CC7-46ED-9396-4544C5D2D9D0}" destId="{EC82C209-6D59-45B7-8573-69D1A013DD5A}" srcOrd="0" destOrd="0" presId="urn:microsoft.com/office/officeart/2005/8/layout/radial6"/>
    <dgm:cxn modelId="{A3187461-0FDF-424C-BC88-662B9C806B64}" type="presOf" srcId="{AE84141F-989C-4DAB-A126-693EC717A589}" destId="{B6158E80-55C4-4989-985D-7F34163A680D}" srcOrd="0" destOrd="0" presId="urn:microsoft.com/office/officeart/2005/8/layout/radial6"/>
    <dgm:cxn modelId="{FC4EFC42-8348-4CB1-BF09-9931F8BCF3A7}" srcId="{22EAFF23-F2A4-47DD-9D8C-58CF3DAE310A}" destId="{04229D2D-09E2-40F0-9059-AC6DD2194470}" srcOrd="11" destOrd="0" parTransId="{A5F987FA-EE48-424C-B5B8-6B022299F4A9}" sibTransId="{A9EF3143-E835-4317-8533-C198541E4D98}"/>
    <dgm:cxn modelId="{646BEB43-529F-46E7-993B-40C351E778DD}" type="presOf" srcId="{BDA3180E-329D-4AA3-9876-ECF85EDEF9F0}" destId="{8326EDD8-3CC2-4500-B2FE-E8A0E845CD04}" srcOrd="0" destOrd="0" presId="urn:microsoft.com/office/officeart/2005/8/layout/radial6"/>
    <dgm:cxn modelId="{D63EC546-C9ED-4BAC-9EBE-5919D9AF2D3F}" srcId="{22EAFF23-F2A4-47DD-9D8C-58CF3DAE310A}" destId="{49468657-7698-4EE3-9EA9-B7AD341EEDB6}" srcOrd="2" destOrd="0" parTransId="{9F9E3489-CB33-4CC0-906E-8CDCD8A9BBAD}" sibTransId="{1413B431-7B14-4FE5-98D6-A866BB9C175C}"/>
    <dgm:cxn modelId="{8D648148-88EB-4131-9230-755EF85FD665}" type="presOf" srcId="{63B2352E-D492-47EA-AD30-6809644C0903}" destId="{86FB5719-8F05-404F-9A37-9D782442FCF6}" srcOrd="0" destOrd="0" presId="urn:microsoft.com/office/officeart/2005/8/layout/radial6"/>
    <dgm:cxn modelId="{619AB369-D393-48D5-B595-CAB5AA825912}" type="presOf" srcId="{1413B431-7B14-4FE5-98D6-A866BB9C175C}" destId="{B51E23EC-459A-4D67-9CFE-5ED77D077E7B}" srcOrd="0" destOrd="0" presId="urn:microsoft.com/office/officeart/2005/8/layout/radial6"/>
    <dgm:cxn modelId="{62B1B26C-7F5A-422E-AE8E-1CA1E4C27250}" type="presOf" srcId="{9F85140F-A64B-4935-B723-19645A035621}" destId="{CFC10C92-F347-46D8-A044-133DEBBD36B2}" srcOrd="0" destOrd="0" presId="urn:microsoft.com/office/officeart/2005/8/layout/radial6"/>
    <dgm:cxn modelId="{B0FDCB6C-3135-468F-9EA1-A8AF4E1D4AEB}" srcId="{22EAFF23-F2A4-47DD-9D8C-58CF3DAE310A}" destId="{63B2352E-D492-47EA-AD30-6809644C0903}" srcOrd="3" destOrd="0" parTransId="{18AED577-E812-41C8-A290-7DBDB4945FCF}" sibTransId="{07A56671-54B7-4EC5-876F-AC2AC54A0714}"/>
    <dgm:cxn modelId="{8F09196D-1A8D-490D-B67F-6F82B5D23ECA}" srcId="{22EAFF23-F2A4-47DD-9D8C-58CF3DAE310A}" destId="{28E3D24F-BD9E-42E4-8BF1-CA14B2EBBF3D}" srcOrd="7" destOrd="0" parTransId="{B0EC98EA-C2C6-4670-BEDC-C036F5982C6F}" sibTransId="{25BB3913-D2C2-463F-8F16-09512982170D}"/>
    <dgm:cxn modelId="{D1DC6C70-6941-455B-9BFE-15A013B1B13C}" type="presOf" srcId="{25BB3913-D2C2-463F-8F16-09512982170D}" destId="{5229DB46-407E-4267-933F-030AD0E8064B}" srcOrd="0" destOrd="0" presId="urn:microsoft.com/office/officeart/2005/8/layout/radial6"/>
    <dgm:cxn modelId="{8D98F970-B8D1-4B13-98AD-8AE62C455F42}" type="presOf" srcId="{7F1A69E9-95C3-4DE1-B9F2-F7F493A75E10}" destId="{4D5AB1AD-8E4F-4F93-8F91-7E6A4812FEF8}" srcOrd="0" destOrd="0" presId="urn:microsoft.com/office/officeart/2005/8/layout/radial6"/>
    <dgm:cxn modelId="{867F8372-FEE3-44CF-9FA5-38388C1FAEEF}" srcId="{22EAFF23-F2A4-47DD-9D8C-58CF3DAE310A}" destId="{7F1A69E9-95C3-4DE1-B9F2-F7F493A75E10}" srcOrd="8" destOrd="0" parTransId="{EA23B870-7668-4837-8B51-33F636484000}" sibTransId="{9F85140F-A64B-4935-B723-19645A035621}"/>
    <dgm:cxn modelId="{8E418D52-E977-4E1C-9D3B-5C00D134B4BA}" type="presOf" srcId="{04229D2D-09E2-40F0-9059-AC6DD2194470}" destId="{0B2D2027-F32A-44A0-8D69-DAD06E001A42}" srcOrd="0" destOrd="0" presId="urn:microsoft.com/office/officeart/2005/8/layout/radial6"/>
    <dgm:cxn modelId="{65C89353-36F1-44CF-9744-0A55568206B1}" type="presOf" srcId="{3DE79179-E8AB-4AF0-8A07-A3930C36D87F}" destId="{93A5471D-DCF2-4959-BB8A-AEF2C09F1B06}" srcOrd="0" destOrd="0" presId="urn:microsoft.com/office/officeart/2005/8/layout/radial6"/>
    <dgm:cxn modelId="{BD037F83-EA9C-47B7-A05C-CBCBDE284092}" srcId="{22EAFF23-F2A4-47DD-9D8C-58CF3DAE310A}" destId="{2101F7AC-34CA-4895-A5E5-29EE52BF4397}" srcOrd="4" destOrd="0" parTransId="{49B4EE59-496F-4B4F-B76B-A40654D83DD8}" sibTransId="{3DE79179-E8AB-4AF0-8A07-A3930C36D87F}"/>
    <dgm:cxn modelId="{91729089-371A-4D09-8A4C-1F9D6BACD6A2}" type="presOf" srcId="{9021E252-FEE7-4231-A6C7-41D317DC30FA}" destId="{66DBA6E4-8A33-492E-8F3A-0267B0EC5DCD}" srcOrd="0" destOrd="0" presId="urn:microsoft.com/office/officeart/2005/8/layout/radial6"/>
    <dgm:cxn modelId="{B0F9B697-086C-444A-9928-F2F6D16C457B}" type="presOf" srcId="{A9EF3143-E835-4317-8533-C198541E4D98}" destId="{290A2470-963F-4D7D-BD49-224EB307EC52}" srcOrd="0" destOrd="0" presId="urn:microsoft.com/office/officeart/2005/8/layout/radial6"/>
    <dgm:cxn modelId="{16765898-A93A-4C96-967B-98C906EFF0D7}" srcId="{22EAFF23-F2A4-47DD-9D8C-58CF3DAE310A}" destId="{9021E252-FEE7-4231-A6C7-41D317DC30FA}" srcOrd="12" destOrd="0" parTransId="{219EDDCA-0DE0-4245-BFC3-1EAE43BEB421}" sibTransId="{AE84141F-989C-4DAB-A126-693EC717A589}"/>
    <dgm:cxn modelId="{2F344B9B-9A9B-4A63-B389-C9933636EE9C}" type="presOf" srcId="{EC9436EF-896C-497B-8680-511CCF03899E}" destId="{17540600-8D11-4647-BF7B-D9E3A851A034}" srcOrd="0" destOrd="0" presId="urn:microsoft.com/office/officeart/2005/8/layout/radial6"/>
    <dgm:cxn modelId="{C5A348A1-7276-4993-A215-D64B7B098401}" type="presOf" srcId="{D504B163-F552-48DE-9A73-BFCE528A0296}" destId="{ADE8B45E-7A72-474F-8FDE-D76E44B05AF5}" srcOrd="0" destOrd="0" presId="urn:microsoft.com/office/officeart/2005/8/layout/radial6"/>
    <dgm:cxn modelId="{669860A3-CE26-4E63-BAFF-C7BD39B063C1}" type="presOf" srcId="{1C39A733-F186-4CAD-A806-F9C6532E31EF}" destId="{BC9133E2-CD29-4D30-B985-07D32241FD91}" srcOrd="0" destOrd="0" presId="urn:microsoft.com/office/officeart/2005/8/layout/radial6"/>
    <dgm:cxn modelId="{99C388AB-276F-4962-B11C-266D6C6F87E5}" type="presOf" srcId="{07A56671-54B7-4EC5-876F-AC2AC54A0714}" destId="{B80F7397-0F4B-4EFC-8BFF-9301DA391B7E}" srcOrd="0" destOrd="0" presId="urn:microsoft.com/office/officeart/2005/8/layout/radial6"/>
    <dgm:cxn modelId="{5221A6AE-8DD6-4123-83EE-F9E63EA4BD94}" srcId="{22EAFF23-F2A4-47DD-9D8C-58CF3DAE310A}" destId="{71D56217-2428-4DC6-85F7-E7ED3B89A26A}" srcOrd="1" destOrd="0" parTransId="{ABE8A10E-425C-4498-B327-9CD5E809833C}" sibTransId="{E8827105-CE1A-4238-9C4C-6009B73775B7}"/>
    <dgm:cxn modelId="{E932A5BA-91D0-4256-B7FC-FB1168D6EEF9}" srcId="{22EAFF23-F2A4-47DD-9D8C-58CF3DAE310A}" destId="{F38C9E01-F723-4885-B188-5BF74E92E79A}" srcOrd="0" destOrd="0" parTransId="{68E54EC2-FDD8-4583-B4B7-93C75DD9BBB3}" sibTransId="{F42D645B-AF4B-44D2-9185-59A9FAE28980}"/>
    <dgm:cxn modelId="{9CE274C4-6335-4D98-AA87-AF79962A0D95}" type="presOf" srcId="{D26B3258-3178-452B-B9F1-9761F615A9E3}" destId="{89CD6285-26FF-4A45-8F3C-62EE2CF8AB78}" srcOrd="0" destOrd="0" presId="urn:microsoft.com/office/officeart/2005/8/layout/radial6"/>
    <dgm:cxn modelId="{D8B15DDC-685C-49AF-9F0E-957D674A3F9E}" type="presOf" srcId="{D1C5EE0A-7BCA-40BB-BEE9-5D2DF3CAB0C8}" destId="{F7EAA9D0-D968-44C3-BCD5-D9799246DB16}" srcOrd="0" destOrd="0" presId="urn:microsoft.com/office/officeart/2005/8/layout/radial6"/>
    <dgm:cxn modelId="{41279CE4-A0AC-4242-AF9D-7E12B644775C}" type="presOf" srcId="{28E3D24F-BD9E-42E4-8BF1-CA14B2EBBF3D}" destId="{6EDF5EC6-E9E8-459E-BB94-83D0C7ECDE2C}" srcOrd="0" destOrd="0" presId="urn:microsoft.com/office/officeart/2005/8/layout/radial6"/>
    <dgm:cxn modelId="{14A242EA-9EA8-4D1F-8230-594AD7FD3550}" type="presOf" srcId="{49468657-7698-4EE3-9EA9-B7AD341EEDB6}" destId="{E8BC80D9-922C-4215-87CB-0699739D6AEF}" srcOrd="0" destOrd="0" presId="urn:microsoft.com/office/officeart/2005/8/layout/radial6"/>
    <dgm:cxn modelId="{0C017DFC-2A13-4FCB-8D2F-8F1E6B968CE1}" type="presParOf" srcId="{17540600-8D11-4647-BF7B-D9E3A851A034}" destId="{EE58AF5B-C7EE-4008-9692-8A21C7818EE1}" srcOrd="0" destOrd="0" presId="urn:microsoft.com/office/officeart/2005/8/layout/radial6"/>
    <dgm:cxn modelId="{2178767C-DBF7-4652-9845-6BC0CA8E238A}" type="presParOf" srcId="{17540600-8D11-4647-BF7B-D9E3A851A034}" destId="{0C8B37F2-42C3-417D-B203-49E6F9F73780}" srcOrd="1" destOrd="0" presId="urn:microsoft.com/office/officeart/2005/8/layout/radial6"/>
    <dgm:cxn modelId="{92DF0AAD-61F5-49F8-ADF4-A7CFC2F84B68}" type="presParOf" srcId="{17540600-8D11-4647-BF7B-D9E3A851A034}" destId="{8B969370-AB56-49A9-9F1B-3E3020B9A838}" srcOrd="2" destOrd="0" presId="urn:microsoft.com/office/officeart/2005/8/layout/radial6"/>
    <dgm:cxn modelId="{58280714-CF5E-4721-B484-30BF1D61C536}" type="presParOf" srcId="{17540600-8D11-4647-BF7B-D9E3A851A034}" destId="{89555369-F854-4582-83ED-1DAD4DC28BD5}" srcOrd="3" destOrd="0" presId="urn:microsoft.com/office/officeart/2005/8/layout/radial6"/>
    <dgm:cxn modelId="{635A8208-B97A-4CA5-975D-2B16BD2F2A8A}" type="presParOf" srcId="{17540600-8D11-4647-BF7B-D9E3A851A034}" destId="{786EB4C4-69A0-4DAB-B3F0-528510E3817D}" srcOrd="4" destOrd="0" presId="urn:microsoft.com/office/officeart/2005/8/layout/radial6"/>
    <dgm:cxn modelId="{BBB74B29-FBC4-44F4-B4B5-0EF719450E2D}" type="presParOf" srcId="{17540600-8D11-4647-BF7B-D9E3A851A034}" destId="{D30D13D6-8873-434D-9AEE-1CC0926B9231}" srcOrd="5" destOrd="0" presId="urn:microsoft.com/office/officeart/2005/8/layout/radial6"/>
    <dgm:cxn modelId="{292959AB-972B-41F9-9561-ECB5427141E1}" type="presParOf" srcId="{17540600-8D11-4647-BF7B-D9E3A851A034}" destId="{2D339E96-A732-451F-968B-C79BFB17CCEC}" srcOrd="6" destOrd="0" presId="urn:microsoft.com/office/officeart/2005/8/layout/radial6"/>
    <dgm:cxn modelId="{D8ECBEFB-22C9-48B5-9727-376F9513FD50}" type="presParOf" srcId="{17540600-8D11-4647-BF7B-D9E3A851A034}" destId="{E8BC80D9-922C-4215-87CB-0699739D6AEF}" srcOrd="7" destOrd="0" presId="urn:microsoft.com/office/officeart/2005/8/layout/radial6"/>
    <dgm:cxn modelId="{27B4FCA6-5D71-415C-8B08-192E93FC3EE6}" type="presParOf" srcId="{17540600-8D11-4647-BF7B-D9E3A851A034}" destId="{3D06730F-D5A9-41AF-9A00-D83F57FFD06D}" srcOrd="8" destOrd="0" presId="urn:microsoft.com/office/officeart/2005/8/layout/radial6"/>
    <dgm:cxn modelId="{372DD8CC-484C-4EC4-A72C-FC2EE65A4ABF}" type="presParOf" srcId="{17540600-8D11-4647-BF7B-D9E3A851A034}" destId="{B51E23EC-459A-4D67-9CFE-5ED77D077E7B}" srcOrd="9" destOrd="0" presId="urn:microsoft.com/office/officeart/2005/8/layout/radial6"/>
    <dgm:cxn modelId="{9371A6F4-A3FA-4107-99DC-DB08993FB529}" type="presParOf" srcId="{17540600-8D11-4647-BF7B-D9E3A851A034}" destId="{86FB5719-8F05-404F-9A37-9D782442FCF6}" srcOrd="10" destOrd="0" presId="urn:microsoft.com/office/officeart/2005/8/layout/radial6"/>
    <dgm:cxn modelId="{FBB15BC1-D4E6-4DCB-951F-A253263ED32F}" type="presParOf" srcId="{17540600-8D11-4647-BF7B-D9E3A851A034}" destId="{E37E9A10-6C6E-48D5-A397-3BCA679FB7DB}" srcOrd="11" destOrd="0" presId="urn:microsoft.com/office/officeart/2005/8/layout/radial6"/>
    <dgm:cxn modelId="{C489EE99-09B2-46A0-96F7-620FB174FDD9}" type="presParOf" srcId="{17540600-8D11-4647-BF7B-D9E3A851A034}" destId="{B80F7397-0F4B-4EFC-8BFF-9301DA391B7E}" srcOrd="12" destOrd="0" presId="urn:microsoft.com/office/officeart/2005/8/layout/radial6"/>
    <dgm:cxn modelId="{DBB0D851-510A-469D-BC13-7DDEEAD6EC96}" type="presParOf" srcId="{17540600-8D11-4647-BF7B-D9E3A851A034}" destId="{281E8901-9036-4CA6-9E42-EC20835EBA1A}" srcOrd="13" destOrd="0" presId="urn:microsoft.com/office/officeart/2005/8/layout/radial6"/>
    <dgm:cxn modelId="{EE141467-012E-448A-899A-0F93B968EAF7}" type="presParOf" srcId="{17540600-8D11-4647-BF7B-D9E3A851A034}" destId="{14DB5466-B565-40B6-B5AE-F56BED3855AC}" srcOrd="14" destOrd="0" presId="urn:microsoft.com/office/officeart/2005/8/layout/radial6"/>
    <dgm:cxn modelId="{F6BCA783-FB39-485B-84CE-628DB431EE38}" type="presParOf" srcId="{17540600-8D11-4647-BF7B-D9E3A851A034}" destId="{93A5471D-DCF2-4959-BB8A-AEF2C09F1B06}" srcOrd="15" destOrd="0" presId="urn:microsoft.com/office/officeart/2005/8/layout/radial6"/>
    <dgm:cxn modelId="{CCA589A9-96E0-46BC-97B6-F10A1B447673}" type="presParOf" srcId="{17540600-8D11-4647-BF7B-D9E3A851A034}" destId="{E8BA2B20-FC58-40F5-A803-20ADF51C896E}" srcOrd="16" destOrd="0" presId="urn:microsoft.com/office/officeart/2005/8/layout/radial6"/>
    <dgm:cxn modelId="{1A95EC29-4621-4565-9603-CD563A661F8A}" type="presParOf" srcId="{17540600-8D11-4647-BF7B-D9E3A851A034}" destId="{25624EEE-E10A-49E5-AB8B-FB4DE3E0641B}" srcOrd="17" destOrd="0" presId="urn:microsoft.com/office/officeart/2005/8/layout/radial6"/>
    <dgm:cxn modelId="{E2D59EFD-9983-4154-A43B-694FD4AAD2AC}" type="presParOf" srcId="{17540600-8D11-4647-BF7B-D9E3A851A034}" destId="{EC82C209-6D59-45B7-8573-69D1A013DD5A}" srcOrd="18" destOrd="0" presId="urn:microsoft.com/office/officeart/2005/8/layout/radial6"/>
    <dgm:cxn modelId="{834EAB65-34FD-409F-B77B-748FF11EF12A}" type="presParOf" srcId="{17540600-8D11-4647-BF7B-D9E3A851A034}" destId="{89CD6285-26FF-4A45-8F3C-62EE2CF8AB78}" srcOrd="19" destOrd="0" presId="urn:microsoft.com/office/officeart/2005/8/layout/radial6"/>
    <dgm:cxn modelId="{41B2FD38-9CE4-43BE-B9EA-3B0300B84AAB}" type="presParOf" srcId="{17540600-8D11-4647-BF7B-D9E3A851A034}" destId="{67272BA7-0652-4601-A6CA-88A00297E64D}" srcOrd="20" destOrd="0" presId="urn:microsoft.com/office/officeart/2005/8/layout/radial6"/>
    <dgm:cxn modelId="{2100E37B-B536-4874-8D29-18565CF4CAEA}" type="presParOf" srcId="{17540600-8D11-4647-BF7B-D9E3A851A034}" destId="{BC9133E2-CD29-4D30-B985-07D32241FD91}" srcOrd="21" destOrd="0" presId="urn:microsoft.com/office/officeart/2005/8/layout/radial6"/>
    <dgm:cxn modelId="{68812D3C-73B2-4C69-B507-5421241B85BF}" type="presParOf" srcId="{17540600-8D11-4647-BF7B-D9E3A851A034}" destId="{6EDF5EC6-E9E8-459E-BB94-83D0C7ECDE2C}" srcOrd="22" destOrd="0" presId="urn:microsoft.com/office/officeart/2005/8/layout/radial6"/>
    <dgm:cxn modelId="{D4E0B332-B369-4DB5-B0E9-D0921822FFB7}" type="presParOf" srcId="{17540600-8D11-4647-BF7B-D9E3A851A034}" destId="{5415145F-853A-42C2-8B22-1A7030BB4937}" srcOrd="23" destOrd="0" presId="urn:microsoft.com/office/officeart/2005/8/layout/radial6"/>
    <dgm:cxn modelId="{CFC8F498-DB74-4B49-9DF4-365E0A8E1614}" type="presParOf" srcId="{17540600-8D11-4647-BF7B-D9E3A851A034}" destId="{5229DB46-407E-4267-933F-030AD0E8064B}" srcOrd="24" destOrd="0" presId="urn:microsoft.com/office/officeart/2005/8/layout/radial6"/>
    <dgm:cxn modelId="{1782AC35-3596-4B87-BC88-0DD7281FFBC2}" type="presParOf" srcId="{17540600-8D11-4647-BF7B-D9E3A851A034}" destId="{4D5AB1AD-8E4F-4F93-8F91-7E6A4812FEF8}" srcOrd="25" destOrd="0" presId="urn:microsoft.com/office/officeart/2005/8/layout/radial6"/>
    <dgm:cxn modelId="{F34D2054-14B2-4A25-80AF-41970CB66D43}" type="presParOf" srcId="{17540600-8D11-4647-BF7B-D9E3A851A034}" destId="{8EB7D77D-5CAD-490E-A60C-7F3AFC506AD8}" srcOrd="26" destOrd="0" presId="urn:microsoft.com/office/officeart/2005/8/layout/radial6"/>
    <dgm:cxn modelId="{143E8D2F-A56A-43EB-AC80-1E75C6CCC4AF}" type="presParOf" srcId="{17540600-8D11-4647-BF7B-D9E3A851A034}" destId="{CFC10C92-F347-46D8-A044-133DEBBD36B2}" srcOrd="27" destOrd="0" presId="urn:microsoft.com/office/officeart/2005/8/layout/radial6"/>
    <dgm:cxn modelId="{C2EAF0D6-43D9-4328-9262-360B30726FC0}" type="presParOf" srcId="{17540600-8D11-4647-BF7B-D9E3A851A034}" destId="{8326EDD8-3CC2-4500-B2FE-E8A0E845CD04}" srcOrd="28" destOrd="0" presId="urn:microsoft.com/office/officeart/2005/8/layout/radial6"/>
    <dgm:cxn modelId="{B7F4D496-9460-4EE1-A98F-F068645FA4C9}" type="presParOf" srcId="{17540600-8D11-4647-BF7B-D9E3A851A034}" destId="{33DA0653-0066-4936-A504-D3DBA2956379}" srcOrd="29" destOrd="0" presId="urn:microsoft.com/office/officeart/2005/8/layout/radial6"/>
    <dgm:cxn modelId="{3C95131F-0038-47F3-B850-2EAF19AE1909}" type="presParOf" srcId="{17540600-8D11-4647-BF7B-D9E3A851A034}" destId="{F7EAA9D0-D968-44C3-BCD5-D9799246DB16}" srcOrd="30" destOrd="0" presId="urn:microsoft.com/office/officeart/2005/8/layout/radial6"/>
    <dgm:cxn modelId="{6AA65953-FCD9-4DB3-B69F-6A20CFDEF65A}" type="presParOf" srcId="{17540600-8D11-4647-BF7B-D9E3A851A034}" destId="{B52C50F9-86F8-4062-8924-9F2D997AC371}" srcOrd="31" destOrd="0" presId="urn:microsoft.com/office/officeart/2005/8/layout/radial6"/>
    <dgm:cxn modelId="{4BF1C0DF-C7FE-4FC2-9967-A35FD63938FD}" type="presParOf" srcId="{17540600-8D11-4647-BF7B-D9E3A851A034}" destId="{5F8DD92B-4556-4316-8BC7-D852F6A5E883}" srcOrd="32" destOrd="0" presId="urn:microsoft.com/office/officeart/2005/8/layout/radial6"/>
    <dgm:cxn modelId="{3CF9B552-C1A9-4E27-9BB5-1D72B307A854}" type="presParOf" srcId="{17540600-8D11-4647-BF7B-D9E3A851A034}" destId="{ADE8B45E-7A72-474F-8FDE-D76E44B05AF5}" srcOrd="33" destOrd="0" presId="urn:microsoft.com/office/officeart/2005/8/layout/radial6"/>
    <dgm:cxn modelId="{E2779307-B513-48A4-BE77-F68E811B3EAB}" type="presParOf" srcId="{17540600-8D11-4647-BF7B-D9E3A851A034}" destId="{0B2D2027-F32A-44A0-8D69-DAD06E001A42}" srcOrd="34" destOrd="0" presId="urn:microsoft.com/office/officeart/2005/8/layout/radial6"/>
    <dgm:cxn modelId="{B415BEC8-EDCB-44E7-8E0C-862FE44C9084}" type="presParOf" srcId="{17540600-8D11-4647-BF7B-D9E3A851A034}" destId="{BA8B8023-2B3E-48BD-BAAB-E5E7A1DE4BD4}" srcOrd="35" destOrd="0" presId="urn:microsoft.com/office/officeart/2005/8/layout/radial6"/>
    <dgm:cxn modelId="{E4453F99-0ED5-40E7-B36F-3C81F7DF6A84}" type="presParOf" srcId="{17540600-8D11-4647-BF7B-D9E3A851A034}" destId="{290A2470-963F-4D7D-BD49-224EB307EC52}" srcOrd="36" destOrd="0" presId="urn:microsoft.com/office/officeart/2005/8/layout/radial6"/>
    <dgm:cxn modelId="{66BE3920-F0CC-4CB6-9741-CEA3119F7714}" type="presParOf" srcId="{17540600-8D11-4647-BF7B-D9E3A851A034}" destId="{66DBA6E4-8A33-492E-8F3A-0267B0EC5DCD}" srcOrd="37" destOrd="0" presId="urn:microsoft.com/office/officeart/2005/8/layout/radial6"/>
    <dgm:cxn modelId="{D51D9DAE-8A30-4673-84BA-AE7CE00F563D}" type="presParOf" srcId="{17540600-8D11-4647-BF7B-D9E3A851A034}" destId="{9BA38EC4-E23B-461B-B39A-66C0B43407F7}" srcOrd="38" destOrd="0" presId="urn:microsoft.com/office/officeart/2005/8/layout/radial6"/>
    <dgm:cxn modelId="{C1162D2F-5187-43D2-AF85-48BADAC8FAB1}" type="presParOf" srcId="{17540600-8D11-4647-BF7B-D9E3A851A034}" destId="{B6158E80-55C4-4989-985D-7F34163A680D}" srcOrd="39" destOrd="0" presId="urn:microsoft.com/office/officeart/2005/8/layout/radial6"/>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34EA352-252A-4C75-9EF2-1DFA91071F9C}"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sl-SI"/>
        </a:p>
      </dgm:t>
    </dgm:pt>
    <dgm:pt modelId="{AEEC53B2-7532-4355-B6FC-AF24CF906728}">
      <dgm:prSet phldrT="[besedilo]" custT="1"/>
      <dgm:spPr>
        <a:solidFill>
          <a:srgbClr val="45A7C5"/>
        </a:solidFill>
      </dgm:spPr>
      <dgm:t>
        <a:bodyPr/>
        <a:lstStyle/>
        <a:p>
          <a:pPr>
            <a:buClr>
              <a:srgbClr val="36A672"/>
            </a:buClr>
            <a:buSzPct val="120000"/>
            <a:buFont typeface="Arial"/>
            <a:buChar char="•"/>
          </a:pPr>
          <a:r>
            <a:rPr lang="en-US" sz="2000" dirty="0" err="1">
              <a:latin typeface="Arial" panose="020B0604020202020204" pitchFamily="34" charset="0"/>
              <a:cs typeface="Arial" panose="020B0604020202020204" pitchFamily="34" charset="0"/>
            </a:rPr>
            <a:t>Ukrep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zavarovanja</a:t>
          </a:r>
          <a:r>
            <a:rPr lang="en-US" sz="2000" dirty="0">
              <a:latin typeface="Arial" panose="020B0604020202020204" pitchFamily="34" charset="0"/>
              <a:cs typeface="Arial" panose="020B0604020202020204" pitchFamily="34" charset="0"/>
            </a:rPr>
            <a:t> in </a:t>
          </a:r>
          <a:r>
            <a:rPr lang="en-US" sz="2000" dirty="0" err="1">
              <a:latin typeface="Arial" panose="020B0604020202020204" pitchFamily="34" charset="0"/>
              <a:cs typeface="Arial" panose="020B0604020202020204" pitchFamily="34" charset="0"/>
            </a:rPr>
            <a:t>začasnega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zavarovanja</a:t>
          </a:r>
          <a:endParaRPr lang="sl-SI" sz="2000" dirty="0">
            <a:latin typeface="Arial" panose="020B0604020202020204" pitchFamily="34" charset="0"/>
            <a:cs typeface="Arial" panose="020B0604020202020204" pitchFamily="34" charset="0"/>
          </a:endParaRPr>
        </a:p>
      </dgm:t>
    </dgm:pt>
    <dgm:pt modelId="{573155B9-BFEB-4951-A985-BD554B0F41A4}" type="parTrans" cxnId="{AB027388-7A0C-4428-90B1-906D4EEFF0E7}">
      <dgm:prSet/>
      <dgm:spPr/>
      <dgm:t>
        <a:bodyPr/>
        <a:lstStyle/>
        <a:p>
          <a:endParaRPr lang="sl-SI">
            <a:latin typeface="Arial" panose="020B0604020202020204" pitchFamily="34" charset="0"/>
            <a:cs typeface="Arial" panose="020B0604020202020204" pitchFamily="34" charset="0"/>
          </a:endParaRPr>
        </a:p>
      </dgm:t>
    </dgm:pt>
    <dgm:pt modelId="{3FAA1E54-0DF3-4BDC-9AAF-F343F4072086}" type="sibTrans" cxnId="{AB027388-7A0C-4428-90B1-906D4EEFF0E7}">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sl-SI">
            <a:latin typeface="Arial" panose="020B0604020202020204" pitchFamily="34" charset="0"/>
            <a:cs typeface="Arial" panose="020B0604020202020204" pitchFamily="34" charset="0"/>
          </a:endParaRPr>
        </a:p>
      </dgm:t>
    </dgm:pt>
    <dgm:pt modelId="{38D9AAF1-3FD4-4C8A-96A8-006AE41CD511}">
      <dgm:prSet phldrT="[besedilo]" custT="1"/>
      <dgm:spPr>
        <a:solidFill>
          <a:srgbClr val="43A8A0"/>
        </a:solidFill>
      </dgm:spPr>
      <dgm:t>
        <a:bodyPr/>
        <a:lstStyle/>
        <a:p>
          <a:r>
            <a:rPr lang="sl-SI" sz="1400" dirty="0">
              <a:latin typeface="Arial" panose="020B0604020202020204" pitchFamily="34" charset="0"/>
              <a:cs typeface="Arial" panose="020B0604020202020204" pitchFamily="34" charset="0"/>
            </a:rPr>
            <a:t>Zakonodajne spremembe</a:t>
          </a:r>
        </a:p>
      </dgm:t>
    </dgm:pt>
    <dgm:pt modelId="{C00BF9E7-3A72-43E6-B188-AC6304CD8A52}" type="parTrans" cxnId="{8433B3EB-6B8D-465E-8C5F-562A33235941}">
      <dgm:prSet/>
      <dgm:spPr/>
      <dgm:t>
        <a:bodyPr/>
        <a:lstStyle/>
        <a:p>
          <a:endParaRPr lang="sl-SI">
            <a:latin typeface="Arial" panose="020B0604020202020204" pitchFamily="34" charset="0"/>
            <a:cs typeface="Arial" panose="020B0604020202020204" pitchFamily="34" charset="0"/>
          </a:endParaRPr>
        </a:p>
      </dgm:t>
    </dgm:pt>
    <dgm:pt modelId="{7CF71E16-2071-4BA9-B642-1A0179C30350}" type="sibTrans" cxnId="{8433B3EB-6B8D-465E-8C5F-562A33235941}">
      <dgm:prSet/>
      <dgm:spPr/>
      <dgm:t>
        <a:bodyPr/>
        <a:lstStyle/>
        <a:p>
          <a:endParaRPr lang="sl-SI">
            <a:latin typeface="Arial" panose="020B0604020202020204" pitchFamily="34" charset="0"/>
            <a:cs typeface="Arial" panose="020B0604020202020204" pitchFamily="34" charset="0"/>
          </a:endParaRPr>
        </a:p>
      </dgm:t>
    </dgm:pt>
    <dgm:pt modelId="{1C630986-41EC-49C7-A9EE-9DC4F45A1E0D}">
      <dgm:prSet phldrT="[besedilo]" custT="1"/>
      <dgm:spPr>
        <a:solidFill>
          <a:srgbClr val="43A8A0"/>
        </a:solidFill>
      </dgm:spPr>
      <dgm:t>
        <a:bodyPr/>
        <a:lstStyle/>
        <a:p>
          <a:r>
            <a:rPr lang="sl-SI" sz="1400" dirty="0">
              <a:latin typeface="Arial" panose="020B0604020202020204" pitchFamily="34" charset="0"/>
              <a:cs typeface="Arial" panose="020B0604020202020204" pitchFamily="34" charset="0"/>
            </a:rPr>
            <a:t>Priprava strateških dokumentov</a:t>
          </a:r>
        </a:p>
      </dgm:t>
    </dgm:pt>
    <dgm:pt modelId="{61F0F92E-C110-4CBF-BD00-4BB9D7810D0E}" type="parTrans" cxnId="{9F54B559-EC97-4ABA-82E1-ECB84BF3E24F}">
      <dgm:prSet/>
      <dgm:spPr/>
      <dgm:t>
        <a:bodyPr/>
        <a:lstStyle/>
        <a:p>
          <a:endParaRPr lang="sl-SI">
            <a:latin typeface="Arial" panose="020B0604020202020204" pitchFamily="34" charset="0"/>
            <a:cs typeface="Arial" panose="020B0604020202020204" pitchFamily="34" charset="0"/>
          </a:endParaRPr>
        </a:p>
      </dgm:t>
    </dgm:pt>
    <dgm:pt modelId="{0E8001A1-2BE9-4995-BD58-43577A1101F5}" type="sibTrans" cxnId="{9F54B559-EC97-4ABA-82E1-ECB84BF3E24F}">
      <dgm:prSet/>
      <dgm:spPr/>
      <dgm:t>
        <a:bodyPr/>
        <a:lstStyle/>
        <a:p>
          <a:endParaRPr lang="sl-SI">
            <a:latin typeface="Arial" panose="020B0604020202020204" pitchFamily="34" charset="0"/>
            <a:cs typeface="Arial" panose="020B0604020202020204" pitchFamily="34" charset="0"/>
          </a:endParaRPr>
        </a:p>
      </dgm:t>
    </dgm:pt>
    <dgm:pt modelId="{D895B748-6420-4848-BC23-0A19421C2574}">
      <dgm:prSet phldrT="[besedilo]" custT="1"/>
      <dgm:spPr>
        <a:solidFill>
          <a:srgbClr val="36A672"/>
        </a:solidFill>
      </dgm:spPr>
      <dgm:t>
        <a:bodyPr/>
        <a:lstStyle/>
        <a:p>
          <a:r>
            <a:rPr lang="sl-SI" sz="1800" dirty="0">
              <a:latin typeface="Arial" panose="020B0604020202020204" pitchFamily="34" charset="0"/>
              <a:cs typeface="Arial" panose="020B0604020202020204" pitchFamily="34" charset="0"/>
            </a:rPr>
            <a:t>Omejitev </a:t>
          </a:r>
        </a:p>
      </dgm:t>
    </dgm:pt>
    <dgm:pt modelId="{694A2DA3-3531-4223-96E9-A9059DB0EA98}" type="parTrans" cxnId="{D8173D13-930B-4652-BCDB-1A6CAB86436C}">
      <dgm:prSet/>
      <dgm:spPr/>
      <dgm:t>
        <a:bodyPr/>
        <a:lstStyle/>
        <a:p>
          <a:endParaRPr lang="sl-SI">
            <a:latin typeface="Arial" panose="020B0604020202020204" pitchFamily="34" charset="0"/>
            <a:cs typeface="Arial" panose="020B0604020202020204" pitchFamily="34" charset="0"/>
          </a:endParaRPr>
        </a:p>
      </dgm:t>
    </dgm:pt>
    <dgm:pt modelId="{B3C0C812-F0A4-4204-96DB-A7228C163A7B}" type="sibTrans" cxnId="{D8173D13-930B-4652-BCDB-1A6CAB86436C}">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sl-SI">
            <a:latin typeface="Arial" panose="020B0604020202020204" pitchFamily="34" charset="0"/>
            <a:cs typeface="Arial" panose="020B0604020202020204" pitchFamily="34" charset="0"/>
          </a:endParaRPr>
        </a:p>
      </dgm:t>
    </dgm:pt>
    <dgm:pt modelId="{E65A2F5A-7A9A-485D-9B91-43F1888C7C1A}">
      <dgm:prSet phldrT="[besedilo]" custT="1"/>
      <dgm:spPr>
        <a:solidFill>
          <a:srgbClr val="36A672"/>
        </a:solidFill>
      </dgm:spPr>
      <dgm:t>
        <a:bodyPr/>
        <a:lstStyle/>
        <a:p>
          <a:r>
            <a:rPr lang="sl-SI" sz="1800" dirty="0">
              <a:latin typeface="Arial" panose="020B0604020202020204" pitchFamily="34" charset="0"/>
              <a:cs typeface="Arial" panose="020B0604020202020204" pitchFamily="34" charset="0"/>
            </a:rPr>
            <a:t>Ogledovanj </a:t>
          </a:r>
        </a:p>
      </dgm:t>
    </dgm:pt>
    <dgm:pt modelId="{18FDAE44-DDCC-4AB5-98D4-89367BC08879}" type="parTrans" cxnId="{5256116A-0881-46E4-97EB-2F405204F747}">
      <dgm:prSet/>
      <dgm:spPr/>
      <dgm:t>
        <a:bodyPr/>
        <a:lstStyle/>
        <a:p>
          <a:endParaRPr lang="sl-SI">
            <a:latin typeface="Arial" panose="020B0604020202020204" pitchFamily="34" charset="0"/>
            <a:cs typeface="Arial" panose="020B0604020202020204" pitchFamily="34" charset="0"/>
          </a:endParaRPr>
        </a:p>
      </dgm:t>
    </dgm:pt>
    <dgm:pt modelId="{B643A16D-CD16-4DA9-9C7F-F6F2687D2B6B}" type="sibTrans" cxnId="{5256116A-0881-46E4-97EB-2F405204F747}">
      <dgm:prSet/>
      <dgm:spPr/>
      <dgm:t>
        <a:bodyPr/>
        <a:lstStyle/>
        <a:p>
          <a:endParaRPr lang="sl-SI">
            <a:latin typeface="Arial" panose="020B0604020202020204" pitchFamily="34" charset="0"/>
            <a:cs typeface="Arial" panose="020B0604020202020204" pitchFamily="34" charset="0"/>
          </a:endParaRPr>
        </a:p>
      </dgm:t>
    </dgm:pt>
    <dgm:pt modelId="{A388A293-4D7B-4BD5-B98E-289335407836}">
      <dgm:prSet phldrT="[besedilo]" custT="1"/>
      <dgm:spPr>
        <a:solidFill>
          <a:srgbClr val="36A672"/>
        </a:solidFill>
      </dgm:spPr>
      <dgm:t>
        <a:bodyPr/>
        <a:lstStyle/>
        <a:p>
          <a:r>
            <a:rPr lang="sl-SI" sz="1800" dirty="0">
              <a:latin typeface="Arial" panose="020B0604020202020204" pitchFamily="34" charset="0"/>
              <a:cs typeface="Arial" panose="020B0604020202020204" pitchFamily="34" charset="0"/>
            </a:rPr>
            <a:t>Obiskovanja</a:t>
          </a:r>
        </a:p>
      </dgm:t>
    </dgm:pt>
    <dgm:pt modelId="{FD921285-9A1A-4F1F-AEAA-249C3F754AC4}" type="parTrans" cxnId="{6F2A0C21-217D-4DA8-BF9A-64A3C1E35850}">
      <dgm:prSet/>
      <dgm:spPr/>
      <dgm:t>
        <a:bodyPr/>
        <a:lstStyle/>
        <a:p>
          <a:endParaRPr lang="sl-SI">
            <a:latin typeface="Arial" panose="020B0604020202020204" pitchFamily="34" charset="0"/>
            <a:cs typeface="Arial" panose="020B0604020202020204" pitchFamily="34" charset="0"/>
          </a:endParaRPr>
        </a:p>
      </dgm:t>
    </dgm:pt>
    <dgm:pt modelId="{F56385E5-5AD9-4C89-824F-F96C08CD4701}" type="sibTrans" cxnId="{6F2A0C21-217D-4DA8-BF9A-64A3C1E35850}">
      <dgm:prSet/>
      <dgm:spPr/>
      <dgm:t>
        <a:bodyPr/>
        <a:lstStyle/>
        <a:p>
          <a:endParaRPr lang="sl-SI">
            <a:latin typeface="Arial" panose="020B0604020202020204" pitchFamily="34" charset="0"/>
            <a:cs typeface="Arial" panose="020B0604020202020204" pitchFamily="34" charset="0"/>
          </a:endParaRPr>
        </a:p>
      </dgm:t>
    </dgm:pt>
    <dgm:pt modelId="{49E2257D-317D-456C-A5B2-BAD1647FA14E}">
      <dgm:prSet custT="1"/>
      <dgm:spPr>
        <a:solidFill>
          <a:srgbClr val="36A672"/>
        </a:solidFill>
      </dgm:spPr>
      <dgm:t>
        <a:bodyPr/>
        <a:lstStyle/>
        <a:p>
          <a:r>
            <a:rPr lang="en-US" sz="1800" dirty="0" err="1">
              <a:latin typeface="Arial" panose="020B0604020202020204" pitchFamily="34" charset="0"/>
              <a:cs typeface="Arial" panose="020B0604020202020204" pitchFamily="34" charset="0"/>
            </a:rPr>
            <a:t>Pogodbeno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varstvo</a:t>
          </a:r>
          <a:r>
            <a:rPr lang="en-US" sz="1800" dirty="0">
              <a:latin typeface="Arial" panose="020B0604020202020204" pitchFamily="34" charset="0"/>
              <a:cs typeface="Arial" panose="020B0604020202020204" pitchFamily="34" charset="0"/>
            </a:rPr>
            <a:t> in </a:t>
          </a:r>
          <a:r>
            <a:rPr lang="en-US" sz="1800" dirty="0" err="1">
              <a:latin typeface="Arial" panose="020B0604020202020204" pitchFamily="34" charset="0"/>
              <a:cs typeface="Arial" panose="020B0604020202020204" pitchFamily="34" charset="0"/>
            </a:rPr>
            <a:t>skrbništvo</a:t>
          </a:r>
          <a:endParaRPr lang="en-US" sz="1800" dirty="0">
            <a:latin typeface="Arial" panose="020B0604020202020204" pitchFamily="34" charset="0"/>
            <a:cs typeface="Arial" panose="020B0604020202020204" pitchFamily="34" charset="0"/>
          </a:endParaRPr>
        </a:p>
      </dgm:t>
    </dgm:pt>
    <dgm:pt modelId="{45180899-E5DD-4627-BF50-AE065D96F82B}" type="parTrans" cxnId="{382CFED9-E100-4505-9C1B-42400A74726D}">
      <dgm:prSet/>
      <dgm:spPr/>
      <dgm:t>
        <a:bodyPr/>
        <a:lstStyle/>
        <a:p>
          <a:endParaRPr lang="sl-SI">
            <a:latin typeface="Arial" panose="020B0604020202020204" pitchFamily="34" charset="0"/>
            <a:cs typeface="Arial" panose="020B0604020202020204" pitchFamily="34" charset="0"/>
          </a:endParaRPr>
        </a:p>
      </dgm:t>
    </dgm:pt>
    <dgm:pt modelId="{388ACD81-F6E7-4E2A-B752-3D28A235DFEB}" type="sibTrans" cxnId="{382CFED9-E100-4505-9C1B-42400A74726D}">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sl-SI">
            <a:latin typeface="Arial" panose="020B0604020202020204" pitchFamily="34" charset="0"/>
            <a:cs typeface="Arial" panose="020B0604020202020204" pitchFamily="34" charset="0"/>
          </a:endParaRPr>
        </a:p>
      </dgm:t>
    </dgm:pt>
    <dgm:pt modelId="{C0996190-1D03-422E-8C74-A9C66AD1696A}">
      <dgm:prSet custT="1"/>
      <dgm:spPr>
        <a:solidFill>
          <a:srgbClr val="43A8A0"/>
        </a:solidFill>
      </dgm:spPr>
      <dgm:t>
        <a:bodyPr/>
        <a:lstStyle/>
        <a:p>
          <a:r>
            <a:rPr lang="en-US" sz="2400" dirty="0" err="1">
              <a:latin typeface="Arial" panose="020B0604020202020204" pitchFamily="34" charset="0"/>
              <a:cs typeface="Arial" panose="020B0604020202020204" pitchFamily="34" charset="0"/>
            </a:rPr>
            <a:t>Označitev</a:t>
          </a:r>
          <a:r>
            <a:rPr lang="en-US" sz="2400" dirty="0">
              <a:latin typeface="Arial" panose="020B0604020202020204" pitchFamily="34" charset="0"/>
              <a:cs typeface="Arial" panose="020B0604020202020204" pitchFamily="34" charset="0"/>
            </a:rPr>
            <a:t> v </a:t>
          </a:r>
          <a:r>
            <a:rPr lang="en-US" sz="2400" dirty="0" err="1">
              <a:latin typeface="Arial" panose="020B0604020202020204" pitchFamily="34" charset="0"/>
              <a:cs typeface="Arial" panose="020B0604020202020204" pitchFamily="34" charset="0"/>
            </a:rPr>
            <a:t>naravi</a:t>
          </a:r>
          <a:endParaRPr lang="en-US" sz="2400" dirty="0">
            <a:latin typeface="Arial" panose="020B0604020202020204" pitchFamily="34" charset="0"/>
            <a:cs typeface="Arial" panose="020B0604020202020204" pitchFamily="34" charset="0"/>
          </a:endParaRPr>
        </a:p>
      </dgm:t>
    </dgm:pt>
    <dgm:pt modelId="{EC80A2F0-AF1B-4A71-9E02-C67BEF3B0E84}" type="parTrans" cxnId="{E6F3EDC0-2A7C-4B97-AF25-62B7710E2B9A}">
      <dgm:prSet/>
      <dgm:spPr/>
      <dgm:t>
        <a:bodyPr/>
        <a:lstStyle/>
        <a:p>
          <a:endParaRPr lang="sl-SI">
            <a:latin typeface="Arial" panose="020B0604020202020204" pitchFamily="34" charset="0"/>
            <a:cs typeface="Arial" panose="020B0604020202020204" pitchFamily="34" charset="0"/>
          </a:endParaRPr>
        </a:p>
      </dgm:t>
    </dgm:pt>
    <dgm:pt modelId="{BF7DF6CC-09EE-4BEE-99F6-F200DA1CCBAB}" type="sibTrans" cxnId="{E6F3EDC0-2A7C-4B97-AF25-62B7710E2B9A}">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sl-SI">
            <a:latin typeface="Arial" panose="020B0604020202020204" pitchFamily="34" charset="0"/>
            <a:cs typeface="Arial" panose="020B0604020202020204" pitchFamily="34" charset="0"/>
          </a:endParaRPr>
        </a:p>
      </dgm:t>
    </dgm:pt>
    <dgm:pt modelId="{7D11B5FC-25A9-45FE-A648-5ED87F7EEE42}">
      <dgm:prSet custT="1"/>
      <dgm:spPr>
        <a:solidFill>
          <a:srgbClr val="45A7C5"/>
        </a:solidFill>
      </dgm:spPr>
      <dgm:t>
        <a:bodyPr/>
        <a:lstStyle/>
        <a:p>
          <a:r>
            <a:rPr lang="en-US" sz="2000" dirty="0" err="1">
              <a:latin typeface="Arial" panose="020B0604020202020204" pitchFamily="34" charset="0"/>
              <a:cs typeface="Arial" panose="020B0604020202020204" pitchFamily="34" charset="0"/>
            </a:rPr>
            <a:t>Obnovitev</a:t>
          </a:r>
          <a:r>
            <a:rPr lang="en-US" sz="1800" dirty="0">
              <a:latin typeface="Arial" panose="020B0604020202020204" pitchFamily="34" charset="0"/>
              <a:cs typeface="Arial" panose="020B0604020202020204" pitchFamily="34" charset="0"/>
            </a:rPr>
            <a:t> </a:t>
          </a:r>
        </a:p>
      </dgm:t>
    </dgm:pt>
    <dgm:pt modelId="{382EE41C-F1E4-44FE-B9C7-8AFAA20ACF9A}" type="parTrans" cxnId="{B3CED429-1659-431D-853D-5F3AA655CF68}">
      <dgm:prSet/>
      <dgm:spPr/>
      <dgm:t>
        <a:bodyPr/>
        <a:lstStyle/>
        <a:p>
          <a:endParaRPr lang="sl-SI">
            <a:latin typeface="Arial" panose="020B0604020202020204" pitchFamily="34" charset="0"/>
            <a:cs typeface="Arial" panose="020B0604020202020204" pitchFamily="34" charset="0"/>
          </a:endParaRPr>
        </a:p>
      </dgm:t>
    </dgm:pt>
    <dgm:pt modelId="{953189FD-CAD1-4AD4-AFD6-07335EEC29BE}" type="sibTrans" cxnId="{B3CED429-1659-431D-853D-5F3AA655CF68}">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t>
        <a:bodyPr/>
        <a:lstStyle/>
        <a:p>
          <a:endParaRPr lang="sl-SI">
            <a:latin typeface="Arial" panose="020B0604020202020204" pitchFamily="34" charset="0"/>
            <a:cs typeface="Arial" panose="020B0604020202020204" pitchFamily="34" charset="0"/>
          </a:endParaRPr>
        </a:p>
      </dgm:t>
    </dgm:pt>
    <dgm:pt modelId="{BFF4E501-8746-42F0-8260-51F79207E1BF}">
      <dgm:prSet custT="1"/>
      <dgm:spPr>
        <a:solidFill>
          <a:srgbClr val="43A8A0"/>
        </a:solidFill>
      </dgm:spPr>
      <dgm:t>
        <a:bodyPr/>
        <a:lstStyle/>
        <a:p>
          <a:r>
            <a:rPr lang="en-US" sz="1400" dirty="0" err="1">
              <a:latin typeface="Arial" panose="020B0604020202020204" pitchFamily="34" charset="0"/>
              <a:cs typeface="Arial" panose="020B0604020202020204" pitchFamily="34" charset="0"/>
            </a:rPr>
            <a:t>Ostali</a:t>
          </a:r>
          <a:endParaRPr lang="en-US" sz="1400" dirty="0">
            <a:latin typeface="Arial" panose="020B0604020202020204" pitchFamily="34" charset="0"/>
            <a:cs typeface="Arial" panose="020B0604020202020204" pitchFamily="34" charset="0"/>
          </a:endParaRPr>
        </a:p>
      </dgm:t>
    </dgm:pt>
    <dgm:pt modelId="{F4296638-56E4-43A9-A7CE-E31C76482CC0}" type="parTrans" cxnId="{EAF74A3F-11D5-4AD8-BFCA-075215123A1D}">
      <dgm:prSet/>
      <dgm:spPr/>
      <dgm:t>
        <a:bodyPr/>
        <a:lstStyle/>
        <a:p>
          <a:endParaRPr lang="sl-SI">
            <a:latin typeface="Arial" panose="020B0604020202020204" pitchFamily="34" charset="0"/>
            <a:cs typeface="Arial" panose="020B0604020202020204" pitchFamily="34" charset="0"/>
          </a:endParaRPr>
        </a:p>
      </dgm:t>
    </dgm:pt>
    <dgm:pt modelId="{8248812A-79DD-41EB-BB4A-189B79AC4BAE}" type="sibTrans" cxnId="{EAF74A3F-11D5-4AD8-BFCA-075215123A1D}">
      <dgm:prSet/>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t>
        <a:bodyPr/>
        <a:lstStyle/>
        <a:p>
          <a:endParaRPr lang="sl-SI">
            <a:latin typeface="Arial" panose="020B0604020202020204" pitchFamily="34" charset="0"/>
            <a:cs typeface="Arial" panose="020B0604020202020204" pitchFamily="34" charset="0"/>
          </a:endParaRPr>
        </a:p>
      </dgm:t>
    </dgm:pt>
    <dgm:pt modelId="{D8C1DC04-D9DB-446C-B4A5-FFF42A704E3F}">
      <dgm:prSet phldrT="[besedilo]" custT="1"/>
      <dgm:spPr>
        <a:solidFill>
          <a:srgbClr val="36A672"/>
        </a:solidFill>
      </dgm:spPr>
      <dgm:t>
        <a:bodyPr/>
        <a:lstStyle/>
        <a:p>
          <a:r>
            <a:rPr lang="sl-SI" sz="1800" dirty="0">
              <a:latin typeface="Arial" panose="020B0604020202020204" pitchFamily="34" charset="0"/>
              <a:cs typeface="Arial" panose="020B0604020202020204" pitchFamily="34" charset="0"/>
            </a:rPr>
            <a:t>Ravnanj </a:t>
          </a:r>
        </a:p>
      </dgm:t>
    </dgm:pt>
    <dgm:pt modelId="{280F6D03-F053-4246-A5BA-DC62C1AF21FC}" type="parTrans" cxnId="{C3B85900-9B3A-434A-A4B2-69A37B2C7C58}">
      <dgm:prSet/>
      <dgm:spPr/>
      <dgm:t>
        <a:bodyPr/>
        <a:lstStyle/>
        <a:p>
          <a:endParaRPr lang="sl-SI">
            <a:latin typeface="Arial" panose="020B0604020202020204" pitchFamily="34" charset="0"/>
            <a:cs typeface="Arial" panose="020B0604020202020204" pitchFamily="34" charset="0"/>
          </a:endParaRPr>
        </a:p>
      </dgm:t>
    </dgm:pt>
    <dgm:pt modelId="{FA9696B2-0ABA-482C-B119-615340CDF911}" type="sibTrans" cxnId="{C3B85900-9B3A-434A-A4B2-69A37B2C7C58}">
      <dgm:prSet/>
      <dgm:spPr/>
      <dgm:t>
        <a:bodyPr/>
        <a:lstStyle/>
        <a:p>
          <a:endParaRPr lang="sl-SI">
            <a:latin typeface="Arial" panose="020B0604020202020204" pitchFamily="34" charset="0"/>
            <a:cs typeface="Arial" panose="020B0604020202020204" pitchFamily="34" charset="0"/>
          </a:endParaRPr>
        </a:p>
      </dgm:t>
    </dgm:pt>
    <dgm:pt modelId="{719CC3B1-5FA9-4AA6-A978-A94FDAE1AAAB}">
      <dgm:prSet phldrT="[besedilo]" custT="1"/>
      <dgm:spPr>
        <a:solidFill>
          <a:srgbClr val="43A8A0"/>
        </a:solidFill>
      </dgm:spPr>
      <dgm:t>
        <a:bodyPr/>
        <a:lstStyle/>
        <a:p>
          <a:r>
            <a:rPr lang="sl-SI" sz="1400" dirty="0">
              <a:latin typeface="Arial" panose="020B0604020202020204" pitchFamily="34" charset="0"/>
              <a:cs typeface="Arial" panose="020B0604020202020204" pitchFamily="34" charset="0"/>
            </a:rPr>
            <a:t>Upravljanje ZO</a:t>
          </a:r>
        </a:p>
      </dgm:t>
    </dgm:pt>
    <dgm:pt modelId="{0B22FC20-1A2B-4E34-9C0E-BF76C3C1B246}" type="parTrans" cxnId="{31DA8C6D-EA27-478A-BC6A-EDBB31997C94}">
      <dgm:prSet/>
      <dgm:spPr/>
      <dgm:t>
        <a:bodyPr/>
        <a:lstStyle/>
        <a:p>
          <a:endParaRPr lang="sl-SI">
            <a:latin typeface="Arial" panose="020B0604020202020204" pitchFamily="34" charset="0"/>
            <a:cs typeface="Arial" panose="020B0604020202020204" pitchFamily="34" charset="0"/>
          </a:endParaRPr>
        </a:p>
      </dgm:t>
    </dgm:pt>
    <dgm:pt modelId="{8656366F-0C19-4915-99CF-6CD185957E8D}" type="sibTrans" cxnId="{31DA8C6D-EA27-478A-BC6A-EDBB31997C94}">
      <dgm:prSet/>
      <dgm:spPr/>
      <dgm:t>
        <a:bodyPr/>
        <a:lstStyle/>
        <a:p>
          <a:endParaRPr lang="sl-SI">
            <a:latin typeface="Arial" panose="020B0604020202020204" pitchFamily="34" charset="0"/>
            <a:cs typeface="Arial" panose="020B0604020202020204" pitchFamily="34" charset="0"/>
          </a:endParaRPr>
        </a:p>
      </dgm:t>
    </dgm:pt>
    <dgm:pt modelId="{69FBB1C6-6D34-4BA6-A559-8F5626795E7E}">
      <dgm:prSet phldrT="[besedilo]" custT="1"/>
      <dgm:spPr>
        <a:solidFill>
          <a:srgbClr val="43A8A0"/>
        </a:solidFill>
      </dgm:spPr>
      <dgm:t>
        <a:bodyPr/>
        <a:lstStyle/>
        <a:p>
          <a:r>
            <a:rPr lang="sl-SI" sz="1400" dirty="0">
              <a:latin typeface="Arial" panose="020B0604020202020204" pitchFamily="34" charset="0"/>
              <a:cs typeface="Arial" panose="020B0604020202020204" pitchFamily="34" charset="0"/>
            </a:rPr>
            <a:t>Koncesija</a:t>
          </a:r>
        </a:p>
      </dgm:t>
    </dgm:pt>
    <dgm:pt modelId="{1B886CFC-1A7E-4567-9491-D1C07F6B69F0}" type="parTrans" cxnId="{3599FBCA-025C-4FF6-A7FB-777719B5036B}">
      <dgm:prSet/>
      <dgm:spPr/>
      <dgm:t>
        <a:bodyPr/>
        <a:lstStyle/>
        <a:p>
          <a:endParaRPr lang="sl-SI">
            <a:latin typeface="Arial" panose="020B0604020202020204" pitchFamily="34" charset="0"/>
            <a:cs typeface="Arial" panose="020B0604020202020204" pitchFamily="34" charset="0"/>
          </a:endParaRPr>
        </a:p>
      </dgm:t>
    </dgm:pt>
    <dgm:pt modelId="{60199DCE-2C16-42BC-9919-D303647BC1FC}" type="sibTrans" cxnId="{3599FBCA-025C-4FF6-A7FB-777719B5036B}">
      <dgm:prSet/>
      <dgm:spPr/>
      <dgm:t>
        <a:bodyPr/>
        <a:lstStyle/>
        <a:p>
          <a:endParaRPr lang="sl-SI">
            <a:latin typeface="Arial" panose="020B0604020202020204" pitchFamily="34" charset="0"/>
            <a:cs typeface="Arial" panose="020B0604020202020204" pitchFamily="34" charset="0"/>
          </a:endParaRPr>
        </a:p>
      </dgm:t>
    </dgm:pt>
    <dgm:pt modelId="{18B111C9-6F6C-4C0E-B053-A0998E7D46AF}">
      <dgm:prSet phldrT="[besedilo]" custT="1"/>
      <dgm:spPr>
        <a:solidFill>
          <a:srgbClr val="43A8A0"/>
        </a:solidFill>
      </dgm:spPr>
      <dgm:t>
        <a:bodyPr/>
        <a:lstStyle/>
        <a:p>
          <a:r>
            <a:rPr lang="sl-SI" sz="1400" dirty="0">
              <a:latin typeface="Arial" panose="020B0604020202020204" pitchFamily="34" charset="0"/>
              <a:cs typeface="Arial" panose="020B0604020202020204" pitchFamily="34" charset="0"/>
            </a:rPr>
            <a:t>Komunikacijske aktivnosti</a:t>
          </a:r>
        </a:p>
      </dgm:t>
    </dgm:pt>
    <dgm:pt modelId="{A7B4CAA0-BCA9-4A32-A926-77AC9DDD64A7}" type="parTrans" cxnId="{D10D5533-E7F9-449B-BEE7-5B9BE71B45EE}">
      <dgm:prSet/>
      <dgm:spPr/>
      <dgm:t>
        <a:bodyPr/>
        <a:lstStyle/>
        <a:p>
          <a:endParaRPr lang="sl-SI">
            <a:latin typeface="Arial" panose="020B0604020202020204" pitchFamily="34" charset="0"/>
            <a:cs typeface="Arial" panose="020B0604020202020204" pitchFamily="34" charset="0"/>
          </a:endParaRPr>
        </a:p>
      </dgm:t>
    </dgm:pt>
    <dgm:pt modelId="{4D12541D-6381-4C11-8A42-4165DAE706D8}" type="sibTrans" cxnId="{D10D5533-E7F9-449B-BEE7-5B9BE71B45EE}">
      <dgm:prSet/>
      <dgm:spPr/>
      <dgm:t>
        <a:bodyPr/>
        <a:lstStyle/>
        <a:p>
          <a:endParaRPr lang="sl-SI">
            <a:latin typeface="Arial" panose="020B0604020202020204" pitchFamily="34" charset="0"/>
            <a:cs typeface="Arial" panose="020B0604020202020204" pitchFamily="34" charset="0"/>
          </a:endParaRPr>
        </a:p>
      </dgm:t>
    </dgm:pt>
    <dgm:pt modelId="{4375A348-A738-49D4-A6FA-25687215F5D6}" type="pres">
      <dgm:prSet presAssocID="{134EA352-252A-4C75-9EF2-1DFA91071F9C}" presName="Name0" presStyleCnt="0">
        <dgm:presLayoutVars>
          <dgm:chMax val="21"/>
          <dgm:chPref val="21"/>
        </dgm:presLayoutVars>
      </dgm:prSet>
      <dgm:spPr/>
    </dgm:pt>
    <dgm:pt modelId="{6762EE19-E327-45DB-BEB0-0AAA6DCA01BF}" type="pres">
      <dgm:prSet presAssocID="{AEEC53B2-7532-4355-B6FC-AF24CF906728}" presName="text1" presStyleCnt="0"/>
      <dgm:spPr/>
    </dgm:pt>
    <dgm:pt modelId="{37F25AC7-E5EB-40EC-91F7-EFB69673257D}" type="pres">
      <dgm:prSet presAssocID="{AEEC53B2-7532-4355-B6FC-AF24CF906728}" presName="textRepeatNode" presStyleLbl="alignNode1" presStyleIdx="0" presStyleCnt="6" custScaleX="105485">
        <dgm:presLayoutVars>
          <dgm:chMax val="0"/>
          <dgm:chPref val="0"/>
          <dgm:bulletEnabled val="1"/>
        </dgm:presLayoutVars>
      </dgm:prSet>
      <dgm:spPr/>
    </dgm:pt>
    <dgm:pt modelId="{8CFF1DE3-B0AC-45AC-82F5-43F92D7FE5F8}" type="pres">
      <dgm:prSet presAssocID="{AEEC53B2-7532-4355-B6FC-AF24CF906728}" presName="textaccent1" presStyleCnt="0"/>
      <dgm:spPr/>
    </dgm:pt>
    <dgm:pt modelId="{13B21DFB-9969-408D-AEA4-337DA7F0C380}" type="pres">
      <dgm:prSet presAssocID="{AEEC53B2-7532-4355-B6FC-AF24CF906728}" presName="accentRepeatNode" presStyleLbl="solidAlignAcc1" presStyleIdx="0" presStyleCnt="12"/>
      <dgm:spPr/>
    </dgm:pt>
    <dgm:pt modelId="{DC5CE0F5-7BE8-44FC-AAF2-F4A8E3A910ED}" type="pres">
      <dgm:prSet presAssocID="{3FAA1E54-0DF3-4BDC-9AAF-F343F4072086}" presName="image1" presStyleCnt="0"/>
      <dgm:spPr/>
    </dgm:pt>
    <dgm:pt modelId="{AA6A1A55-159B-4446-A096-A31045F401A7}" type="pres">
      <dgm:prSet presAssocID="{3FAA1E54-0DF3-4BDC-9AAF-F343F4072086}" presName="imageRepeatNode" presStyleLbl="alignAcc1" presStyleIdx="0" presStyleCnt="6"/>
      <dgm:spPr/>
    </dgm:pt>
    <dgm:pt modelId="{F54F4253-8454-4602-9163-28DCA7675908}" type="pres">
      <dgm:prSet presAssocID="{3FAA1E54-0DF3-4BDC-9AAF-F343F4072086}" presName="imageaccent1" presStyleCnt="0"/>
      <dgm:spPr/>
    </dgm:pt>
    <dgm:pt modelId="{5E772E30-691F-49F1-92C5-B8192AB2199E}" type="pres">
      <dgm:prSet presAssocID="{3FAA1E54-0DF3-4BDC-9AAF-F343F4072086}" presName="accentRepeatNode" presStyleLbl="solidAlignAcc1" presStyleIdx="1" presStyleCnt="12"/>
      <dgm:spPr/>
    </dgm:pt>
    <dgm:pt modelId="{61C1AA1A-4C0A-4976-B46C-1D81571B4DB8}" type="pres">
      <dgm:prSet presAssocID="{49E2257D-317D-456C-A5B2-BAD1647FA14E}" presName="text2" presStyleCnt="0"/>
      <dgm:spPr/>
    </dgm:pt>
    <dgm:pt modelId="{9399C59D-AA46-4F38-88F3-F3B7CE7D0032}" type="pres">
      <dgm:prSet presAssocID="{49E2257D-317D-456C-A5B2-BAD1647FA14E}" presName="textRepeatNode" presStyleLbl="alignNode1" presStyleIdx="1" presStyleCnt="6">
        <dgm:presLayoutVars>
          <dgm:chMax val="0"/>
          <dgm:chPref val="0"/>
          <dgm:bulletEnabled val="1"/>
        </dgm:presLayoutVars>
      </dgm:prSet>
      <dgm:spPr/>
    </dgm:pt>
    <dgm:pt modelId="{01AC8BD1-10DD-4A65-952C-506B57D88444}" type="pres">
      <dgm:prSet presAssocID="{49E2257D-317D-456C-A5B2-BAD1647FA14E}" presName="textaccent2" presStyleCnt="0"/>
      <dgm:spPr/>
    </dgm:pt>
    <dgm:pt modelId="{380BB7F7-A027-4B03-8156-588ADDC68EE1}" type="pres">
      <dgm:prSet presAssocID="{49E2257D-317D-456C-A5B2-BAD1647FA14E}" presName="accentRepeatNode" presStyleLbl="solidAlignAcc1" presStyleIdx="2" presStyleCnt="12"/>
      <dgm:spPr/>
    </dgm:pt>
    <dgm:pt modelId="{F2CBE816-B4B4-4AD6-B78D-1AB28EDA7448}" type="pres">
      <dgm:prSet presAssocID="{388ACD81-F6E7-4E2A-B752-3D28A235DFEB}" presName="image2" presStyleCnt="0"/>
      <dgm:spPr/>
    </dgm:pt>
    <dgm:pt modelId="{F9B7F46E-4F77-4178-852C-3A26E6E4E7F8}" type="pres">
      <dgm:prSet presAssocID="{388ACD81-F6E7-4E2A-B752-3D28A235DFEB}" presName="imageRepeatNode" presStyleLbl="alignAcc1" presStyleIdx="1" presStyleCnt="6"/>
      <dgm:spPr/>
    </dgm:pt>
    <dgm:pt modelId="{71EB6471-3CCE-437B-BA3C-96D26BD01C8E}" type="pres">
      <dgm:prSet presAssocID="{388ACD81-F6E7-4E2A-B752-3D28A235DFEB}" presName="imageaccent2" presStyleCnt="0"/>
      <dgm:spPr/>
    </dgm:pt>
    <dgm:pt modelId="{D58833F7-436E-47AA-819C-CF2EE1A8FD71}" type="pres">
      <dgm:prSet presAssocID="{388ACD81-F6E7-4E2A-B752-3D28A235DFEB}" presName="accentRepeatNode" presStyleLbl="solidAlignAcc1" presStyleIdx="3" presStyleCnt="12"/>
      <dgm:spPr/>
    </dgm:pt>
    <dgm:pt modelId="{EF161F19-C8B4-4610-8D79-0EA1D22CCD67}" type="pres">
      <dgm:prSet presAssocID="{C0996190-1D03-422E-8C74-A9C66AD1696A}" presName="text3" presStyleCnt="0"/>
      <dgm:spPr/>
    </dgm:pt>
    <dgm:pt modelId="{8CD3EC70-9769-4B09-A47A-91E3A364F59D}" type="pres">
      <dgm:prSet presAssocID="{C0996190-1D03-422E-8C74-A9C66AD1696A}" presName="textRepeatNode" presStyleLbl="alignNode1" presStyleIdx="2" presStyleCnt="6" custScaleX="105485">
        <dgm:presLayoutVars>
          <dgm:chMax val="0"/>
          <dgm:chPref val="0"/>
          <dgm:bulletEnabled val="1"/>
        </dgm:presLayoutVars>
      </dgm:prSet>
      <dgm:spPr/>
    </dgm:pt>
    <dgm:pt modelId="{3C8F221F-6C6B-4BB2-BBE2-E0B3532ED90A}" type="pres">
      <dgm:prSet presAssocID="{C0996190-1D03-422E-8C74-A9C66AD1696A}" presName="textaccent3" presStyleCnt="0"/>
      <dgm:spPr/>
    </dgm:pt>
    <dgm:pt modelId="{33362E5F-8D9C-4EF9-AD20-02F83BF627AB}" type="pres">
      <dgm:prSet presAssocID="{C0996190-1D03-422E-8C74-A9C66AD1696A}" presName="accentRepeatNode" presStyleLbl="solidAlignAcc1" presStyleIdx="4" presStyleCnt="12"/>
      <dgm:spPr/>
    </dgm:pt>
    <dgm:pt modelId="{427E5367-06B9-4275-A674-710FAE36944B}" type="pres">
      <dgm:prSet presAssocID="{BF7DF6CC-09EE-4BEE-99F6-F200DA1CCBAB}" presName="image3" presStyleCnt="0"/>
      <dgm:spPr/>
    </dgm:pt>
    <dgm:pt modelId="{7E1C7CBB-E67F-4D8C-98BD-0060A1B679ED}" type="pres">
      <dgm:prSet presAssocID="{BF7DF6CC-09EE-4BEE-99F6-F200DA1CCBAB}" presName="imageRepeatNode" presStyleLbl="alignAcc1" presStyleIdx="2" presStyleCnt="6"/>
      <dgm:spPr/>
    </dgm:pt>
    <dgm:pt modelId="{C904292C-CED2-42BF-BDF6-65B06B43B135}" type="pres">
      <dgm:prSet presAssocID="{BF7DF6CC-09EE-4BEE-99F6-F200DA1CCBAB}" presName="imageaccent3" presStyleCnt="0"/>
      <dgm:spPr/>
    </dgm:pt>
    <dgm:pt modelId="{BB54A3C0-8230-4236-800C-02B12A9E8160}" type="pres">
      <dgm:prSet presAssocID="{BF7DF6CC-09EE-4BEE-99F6-F200DA1CCBAB}" presName="accentRepeatNode" presStyleLbl="solidAlignAcc1" presStyleIdx="5" presStyleCnt="12"/>
      <dgm:spPr/>
    </dgm:pt>
    <dgm:pt modelId="{995F595F-45D4-4F4E-91A2-C1C6290E7125}" type="pres">
      <dgm:prSet presAssocID="{7D11B5FC-25A9-45FE-A648-5ED87F7EEE42}" presName="text4" presStyleCnt="0"/>
      <dgm:spPr/>
    </dgm:pt>
    <dgm:pt modelId="{E14EEA36-7323-4047-BEA6-A3BEAD0B168F}" type="pres">
      <dgm:prSet presAssocID="{7D11B5FC-25A9-45FE-A648-5ED87F7EEE42}" presName="textRepeatNode" presStyleLbl="alignNode1" presStyleIdx="3" presStyleCnt="6">
        <dgm:presLayoutVars>
          <dgm:chMax val="0"/>
          <dgm:chPref val="0"/>
          <dgm:bulletEnabled val="1"/>
        </dgm:presLayoutVars>
      </dgm:prSet>
      <dgm:spPr/>
    </dgm:pt>
    <dgm:pt modelId="{97042150-6FA1-4265-B195-4BAF15E920BF}" type="pres">
      <dgm:prSet presAssocID="{7D11B5FC-25A9-45FE-A648-5ED87F7EEE42}" presName="textaccent4" presStyleCnt="0"/>
      <dgm:spPr/>
    </dgm:pt>
    <dgm:pt modelId="{6A4DDBE8-C79C-41F4-A1B5-C007883711CA}" type="pres">
      <dgm:prSet presAssocID="{7D11B5FC-25A9-45FE-A648-5ED87F7EEE42}" presName="accentRepeatNode" presStyleLbl="solidAlignAcc1" presStyleIdx="6" presStyleCnt="12"/>
      <dgm:spPr/>
    </dgm:pt>
    <dgm:pt modelId="{DCE669F9-2F00-45A3-AE3D-820BECB023F6}" type="pres">
      <dgm:prSet presAssocID="{953189FD-CAD1-4AD4-AFD6-07335EEC29BE}" presName="image4" presStyleCnt="0"/>
      <dgm:spPr/>
    </dgm:pt>
    <dgm:pt modelId="{60A5E086-A633-40B1-9FA1-9AA12EB67AE7}" type="pres">
      <dgm:prSet presAssocID="{953189FD-CAD1-4AD4-AFD6-07335EEC29BE}" presName="imageRepeatNode" presStyleLbl="alignAcc1" presStyleIdx="3" presStyleCnt="6"/>
      <dgm:spPr/>
    </dgm:pt>
    <dgm:pt modelId="{2349B692-8DC8-4E07-B3EA-CC1D4D53073E}" type="pres">
      <dgm:prSet presAssocID="{953189FD-CAD1-4AD4-AFD6-07335EEC29BE}" presName="imageaccent4" presStyleCnt="0"/>
      <dgm:spPr/>
    </dgm:pt>
    <dgm:pt modelId="{39E2C797-80BB-4074-99A5-66847B34DDD6}" type="pres">
      <dgm:prSet presAssocID="{953189FD-CAD1-4AD4-AFD6-07335EEC29BE}" presName="accentRepeatNode" presStyleLbl="solidAlignAcc1" presStyleIdx="7" presStyleCnt="12"/>
      <dgm:spPr/>
    </dgm:pt>
    <dgm:pt modelId="{AB73ED88-7D93-4162-AA97-60BCC34D1C76}" type="pres">
      <dgm:prSet presAssocID="{BFF4E501-8746-42F0-8260-51F79207E1BF}" presName="text5" presStyleCnt="0"/>
      <dgm:spPr/>
    </dgm:pt>
    <dgm:pt modelId="{42153259-6772-4A2A-ABC0-684FDC904760}" type="pres">
      <dgm:prSet presAssocID="{BFF4E501-8746-42F0-8260-51F79207E1BF}" presName="textRepeatNode" presStyleLbl="alignNode1" presStyleIdx="4" presStyleCnt="6" custScaleX="170543" custLinFactNeighborX="36500" custLinFactNeighborY="432">
        <dgm:presLayoutVars>
          <dgm:chMax val="0"/>
          <dgm:chPref val="0"/>
          <dgm:bulletEnabled val="1"/>
        </dgm:presLayoutVars>
      </dgm:prSet>
      <dgm:spPr/>
    </dgm:pt>
    <dgm:pt modelId="{F03C3AE3-056B-44B0-90A6-571A96D62F71}" type="pres">
      <dgm:prSet presAssocID="{BFF4E501-8746-42F0-8260-51F79207E1BF}" presName="textaccent5" presStyleCnt="0"/>
      <dgm:spPr/>
    </dgm:pt>
    <dgm:pt modelId="{97E46E7A-E5FB-4BC8-BB49-61B2CB7CCA69}" type="pres">
      <dgm:prSet presAssocID="{BFF4E501-8746-42F0-8260-51F79207E1BF}" presName="accentRepeatNode" presStyleLbl="solidAlignAcc1" presStyleIdx="8" presStyleCnt="12" custFlipHor="0" custScaleX="69178" custScaleY="67621" custLinFactX="-800000" custLinFactY="1000000" custLinFactNeighborX="-867708" custLinFactNeighborY="1005989"/>
      <dgm:spPr/>
    </dgm:pt>
    <dgm:pt modelId="{98820F28-5826-40C6-948C-D2A9B90FBD47}" type="pres">
      <dgm:prSet presAssocID="{8248812A-79DD-41EB-BB4A-189B79AC4BAE}" presName="image5" presStyleCnt="0"/>
      <dgm:spPr/>
    </dgm:pt>
    <dgm:pt modelId="{DD70D98D-7B1C-44FB-B376-E627B9CA7376}" type="pres">
      <dgm:prSet presAssocID="{8248812A-79DD-41EB-BB4A-189B79AC4BAE}" presName="imageRepeatNode" presStyleLbl="alignAcc1" presStyleIdx="4" presStyleCnt="6" custLinFactX="-100000" custLinFactY="63075" custLinFactNeighborX="-156510" custLinFactNeighborY="100000"/>
      <dgm:spPr/>
    </dgm:pt>
    <dgm:pt modelId="{98D21960-B494-46BB-ACF4-A9562DF02B44}" type="pres">
      <dgm:prSet presAssocID="{8248812A-79DD-41EB-BB4A-189B79AC4BAE}" presName="imageaccent5" presStyleCnt="0"/>
      <dgm:spPr/>
    </dgm:pt>
    <dgm:pt modelId="{E9D66FB6-899E-4176-A5C5-2DF3962850D4}" type="pres">
      <dgm:prSet presAssocID="{8248812A-79DD-41EB-BB4A-189B79AC4BAE}" presName="accentRepeatNode" presStyleLbl="solidAlignAcc1" presStyleIdx="9" presStyleCnt="12" custAng="10800000" custFlipVert="1" custFlipHor="0" custScaleX="113807" custScaleY="100336" custLinFactX="100000" custLinFactY="100000" custLinFactNeighborX="196230" custLinFactNeighborY="123297"/>
      <dgm:spPr/>
    </dgm:pt>
    <dgm:pt modelId="{DB14EA5D-6DF1-4B41-8031-AF0EAA09D10E}" type="pres">
      <dgm:prSet presAssocID="{D895B748-6420-4848-BC23-0A19421C2574}" presName="text6" presStyleCnt="0"/>
      <dgm:spPr/>
    </dgm:pt>
    <dgm:pt modelId="{6110855E-C140-400C-9386-CC3CDBA937D9}" type="pres">
      <dgm:prSet presAssocID="{D895B748-6420-4848-BC23-0A19421C2574}" presName="textRepeatNode" presStyleLbl="alignNode1" presStyleIdx="5" presStyleCnt="6" custScaleX="107256">
        <dgm:presLayoutVars>
          <dgm:chMax val="0"/>
          <dgm:chPref val="0"/>
          <dgm:bulletEnabled val="1"/>
        </dgm:presLayoutVars>
      </dgm:prSet>
      <dgm:spPr/>
    </dgm:pt>
    <dgm:pt modelId="{A01E97FF-57C2-43AA-BD26-59E3E636F3E7}" type="pres">
      <dgm:prSet presAssocID="{D895B748-6420-4848-BC23-0A19421C2574}" presName="textaccent6" presStyleCnt="0"/>
      <dgm:spPr/>
    </dgm:pt>
    <dgm:pt modelId="{21A35C12-6889-42B5-B3D2-3FD8BCDDA2FD}" type="pres">
      <dgm:prSet presAssocID="{D895B748-6420-4848-BC23-0A19421C2574}" presName="accentRepeatNode" presStyleLbl="solidAlignAcc1" presStyleIdx="10" presStyleCnt="12"/>
      <dgm:spPr/>
    </dgm:pt>
    <dgm:pt modelId="{1CD5A590-1B3C-4034-88C4-045E2CE48081}" type="pres">
      <dgm:prSet presAssocID="{B3C0C812-F0A4-4204-96DB-A7228C163A7B}" presName="image6" presStyleCnt="0"/>
      <dgm:spPr/>
    </dgm:pt>
    <dgm:pt modelId="{E149DEEE-C7AF-4115-86C7-6A5B33EA1409}" type="pres">
      <dgm:prSet presAssocID="{B3C0C812-F0A4-4204-96DB-A7228C163A7B}" presName="imageRepeatNode" presStyleLbl="alignAcc1" presStyleIdx="5" presStyleCnt="6"/>
      <dgm:spPr/>
    </dgm:pt>
    <dgm:pt modelId="{80BAF2D8-242B-4D42-B07A-4D58E5766A5D}" type="pres">
      <dgm:prSet presAssocID="{B3C0C812-F0A4-4204-96DB-A7228C163A7B}" presName="imageaccent6" presStyleCnt="0"/>
      <dgm:spPr/>
    </dgm:pt>
    <dgm:pt modelId="{73A1FEED-BA1B-44B7-8EDC-D11F2A194793}" type="pres">
      <dgm:prSet presAssocID="{B3C0C812-F0A4-4204-96DB-A7228C163A7B}" presName="accentRepeatNode" presStyleLbl="solidAlignAcc1" presStyleIdx="11" presStyleCnt="12"/>
      <dgm:spPr/>
    </dgm:pt>
  </dgm:ptLst>
  <dgm:cxnLst>
    <dgm:cxn modelId="{C3B85900-9B3A-434A-A4B2-69A37B2C7C58}" srcId="{D895B748-6420-4848-BC23-0A19421C2574}" destId="{D8C1DC04-D9DB-446C-B4A5-FFF42A704E3F}" srcOrd="2" destOrd="0" parTransId="{280F6D03-F053-4246-A5BA-DC62C1AF21FC}" sibTransId="{FA9696B2-0ABA-482C-B119-615340CDF911}"/>
    <dgm:cxn modelId="{8702A206-A89F-445B-BC54-62637E2A4289}" type="presOf" srcId="{AEEC53B2-7532-4355-B6FC-AF24CF906728}" destId="{37F25AC7-E5EB-40EC-91F7-EFB69673257D}" srcOrd="0" destOrd="0" presId="urn:microsoft.com/office/officeart/2008/layout/HexagonCluster"/>
    <dgm:cxn modelId="{E996E10A-8A6F-48A8-A8AE-825BDF45C0FF}" type="presOf" srcId="{18B111C9-6F6C-4C0E-B053-A0998E7D46AF}" destId="{42153259-6772-4A2A-ABC0-684FDC904760}" srcOrd="0" destOrd="5" presId="urn:microsoft.com/office/officeart/2008/layout/HexagonCluster"/>
    <dgm:cxn modelId="{D8173D13-930B-4652-BCDB-1A6CAB86436C}" srcId="{134EA352-252A-4C75-9EF2-1DFA91071F9C}" destId="{D895B748-6420-4848-BC23-0A19421C2574}" srcOrd="5" destOrd="0" parTransId="{694A2DA3-3531-4223-96E9-A9059DB0EA98}" sibTransId="{B3C0C812-F0A4-4204-96DB-A7228C163A7B}"/>
    <dgm:cxn modelId="{F9408C17-5810-46DC-BF20-B4BBF6BDC011}" type="presOf" srcId="{B3C0C812-F0A4-4204-96DB-A7228C163A7B}" destId="{E149DEEE-C7AF-4115-86C7-6A5B33EA1409}" srcOrd="0" destOrd="0" presId="urn:microsoft.com/office/officeart/2008/layout/HexagonCluster"/>
    <dgm:cxn modelId="{6F2A0C21-217D-4DA8-BF9A-64A3C1E35850}" srcId="{D895B748-6420-4848-BC23-0A19421C2574}" destId="{A388A293-4D7B-4BD5-B98E-289335407836}" srcOrd="1" destOrd="0" parTransId="{FD921285-9A1A-4F1F-AEAA-249C3F754AC4}" sibTransId="{F56385E5-5AD9-4C89-824F-F96C08CD4701}"/>
    <dgm:cxn modelId="{B3CED429-1659-431D-853D-5F3AA655CF68}" srcId="{134EA352-252A-4C75-9EF2-1DFA91071F9C}" destId="{7D11B5FC-25A9-45FE-A648-5ED87F7EEE42}" srcOrd="3" destOrd="0" parTransId="{382EE41C-F1E4-44FE-B9C7-8AFAA20ACF9A}" sibTransId="{953189FD-CAD1-4AD4-AFD6-07335EEC29BE}"/>
    <dgm:cxn modelId="{FA1A652C-50A6-4B60-BD61-10DD0DE66061}" type="presOf" srcId="{719CC3B1-5FA9-4AA6-A978-A94FDAE1AAAB}" destId="{42153259-6772-4A2A-ABC0-684FDC904760}" srcOrd="0" destOrd="3" presId="urn:microsoft.com/office/officeart/2008/layout/HexagonCluster"/>
    <dgm:cxn modelId="{D10D5533-E7F9-449B-BEE7-5B9BE71B45EE}" srcId="{BFF4E501-8746-42F0-8260-51F79207E1BF}" destId="{18B111C9-6F6C-4C0E-B053-A0998E7D46AF}" srcOrd="4" destOrd="0" parTransId="{A7B4CAA0-BCA9-4A32-A926-77AC9DDD64A7}" sibTransId="{4D12541D-6381-4C11-8A42-4165DAE706D8}"/>
    <dgm:cxn modelId="{F789FD3E-60FE-4758-90E2-C3B00CAE7A17}" type="presOf" srcId="{BFF4E501-8746-42F0-8260-51F79207E1BF}" destId="{42153259-6772-4A2A-ABC0-684FDC904760}" srcOrd="0" destOrd="0" presId="urn:microsoft.com/office/officeart/2008/layout/HexagonCluster"/>
    <dgm:cxn modelId="{EAF74A3F-11D5-4AD8-BFCA-075215123A1D}" srcId="{134EA352-252A-4C75-9EF2-1DFA91071F9C}" destId="{BFF4E501-8746-42F0-8260-51F79207E1BF}" srcOrd="4" destOrd="0" parTransId="{F4296638-56E4-43A9-A7CE-E31C76482CC0}" sibTransId="{8248812A-79DD-41EB-BB4A-189B79AC4BAE}"/>
    <dgm:cxn modelId="{6810D05C-2B93-4649-BCCB-B30265A7C8CE}" type="presOf" srcId="{1C630986-41EC-49C7-A9EE-9DC4F45A1E0D}" destId="{42153259-6772-4A2A-ABC0-684FDC904760}" srcOrd="0" destOrd="2" presId="urn:microsoft.com/office/officeart/2008/layout/HexagonCluster"/>
    <dgm:cxn modelId="{27F56463-8EFC-4B5D-85D6-D14210F6F4BD}" type="presOf" srcId="{388ACD81-F6E7-4E2A-B752-3D28A235DFEB}" destId="{F9B7F46E-4F77-4178-852C-3A26E6E4E7F8}" srcOrd="0" destOrd="0" presId="urn:microsoft.com/office/officeart/2008/layout/HexagonCluster"/>
    <dgm:cxn modelId="{A8B1E245-BA8E-424A-9F2B-AFD1117117D8}" type="presOf" srcId="{69FBB1C6-6D34-4BA6-A559-8F5626795E7E}" destId="{42153259-6772-4A2A-ABC0-684FDC904760}" srcOrd="0" destOrd="4" presId="urn:microsoft.com/office/officeart/2008/layout/HexagonCluster"/>
    <dgm:cxn modelId="{4C3C0667-8857-43F1-8AFE-68DA3DFDAB3A}" type="presOf" srcId="{E65A2F5A-7A9A-485D-9B91-43F1888C7C1A}" destId="{6110855E-C140-400C-9386-CC3CDBA937D9}" srcOrd="0" destOrd="1" presId="urn:microsoft.com/office/officeart/2008/layout/HexagonCluster"/>
    <dgm:cxn modelId="{37BB5C49-B83A-473D-B641-5C55821215FB}" type="presOf" srcId="{D895B748-6420-4848-BC23-0A19421C2574}" destId="{6110855E-C140-400C-9386-CC3CDBA937D9}" srcOrd="0" destOrd="0" presId="urn:microsoft.com/office/officeart/2008/layout/HexagonCluster"/>
    <dgm:cxn modelId="{5256116A-0881-46E4-97EB-2F405204F747}" srcId="{D895B748-6420-4848-BC23-0A19421C2574}" destId="{E65A2F5A-7A9A-485D-9B91-43F1888C7C1A}" srcOrd="0" destOrd="0" parTransId="{18FDAE44-DDCC-4AB5-98D4-89367BC08879}" sibTransId="{B643A16D-CD16-4DA9-9C7F-F6F2687D2B6B}"/>
    <dgm:cxn modelId="{6C102A6D-535E-4C82-9657-987CB4DD84A4}" type="presOf" srcId="{A388A293-4D7B-4BD5-B98E-289335407836}" destId="{6110855E-C140-400C-9386-CC3CDBA937D9}" srcOrd="0" destOrd="2" presId="urn:microsoft.com/office/officeart/2008/layout/HexagonCluster"/>
    <dgm:cxn modelId="{31DA8C6D-EA27-478A-BC6A-EDBB31997C94}" srcId="{BFF4E501-8746-42F0-8260-51F79207E1BF}" destId="{719CC3B1-5FA9-4AA6-A978-A94FDAE1AAAB}" srcOrd="2" destOrd="0" parTransId="{0B22FC20-1A2B-4E34-9C0E-BF76C3C1B246}" sibTransId="{8656366F-0C19-4915-99CF-6CD185957E8D}"/>
    <dgm:cxn modelId="{3C97624F-E94B-4D02-ACD0-BB4CD8FD82D8}" type="presOf" srcId="{953189FD-CAD1-4AD4-AFD6-07335EEC29BE}" destId="{60A5E086-A633-40B1-9FA1-9AA12EB67AE7}" srcOrd="0" destOrd="0" presId="urn:microsoft.com/office/officeart/2008/layout/HexagonCluster"/>
    <dgm:cxn modelId="{F7987C72-26B6-4413-9769-D142456B2C69}" type="presOf" srcId="{134EA352-252A-4C75-9EF2-1DFA91071F9C}" destId="{4375A348-A738-49D4-A6FA-25687215F5D6}" srcOrd="0" destOrd="0" presId="urn:microsoft.com/office/officeart/2008/layout/HexagonCluster"/>
    <dgm:cxn modelId="{5DC1E352-B793-4DC7-8BBF-9273AA412108}" type="presOf" srcId="{C0996190-1D03-422E-8C74-A9C66AD1696A}" destId="{8CD3EC70-9769-4B09-A47A-91E3A364F59D}" srcOrd="0" destOrd="0" presId="urn:microsoft.com/office/officeart/2008/layout/HexagonCluster"/>
    <dgm:cxn modelId="{AAA28A53-A574-4261-A676-B018C22CAA4E}" type="presOf" srcId="{7D11B5FC-25A9-45FE-A648-5ED87F7EEE42}" destId="{E14EEA36-7323-4047-BEA6-A3BEAD0B168F}" srcOrd="0" destOrd="0" presId="urn:microsoft.com/office/officeart/2008/layout/HexagonCluster"/>
    <dgm:cxn modelId="{0717DC78-B64C-4939-9975-41D3856D26E5}" type="presOf" srcId="{3FAA1E54-0DF3-4BDC-9AAF-F343F4072086}" destId="{AA6A1A55-159B-4446-A096-A31045F401A7}" srcOrd="0" destOrd="0" presId="urn:microsoft.com/office/officeart/2008/layout/HexagonCluster"/>
    <dgm:cxn modelId="{9F54B559-EC97-4ABA-82E1-ECB84BF3E24F}" srcId="{BFF4E501-8746-42F0-8260-51F79207E1BF}" destId="{1C630986-41EC-49C7-A9EE-9DC4F45A1E0D}" srcOrd="1" destOrd="0" parTransId="{61F0F92E-C110-4CBF-BD00-4BB9D7810D0E}" sibTransId="{0E8001A1-2BE9-4995-BD58-43577A1101F5}"/>
    <dgm:cxn modelId="{FB66737E-81BC-4B4E-9C5F-67642A5EDF00}" type="presOf" srcId="{38D9AAF1-3FD4-4C8A-96A8-006AE41CD511}" destId="{42153259-6772-4A2A-ABC0-684FDC904760}" srcOrd="0" destOrd="1" presId="urn:microsoft.com/office/officeart/2008/layout/HexagonCluster"/>
    <dgm:cxn modelId="{F499D27E-D6F4-421D-9D62-376F9CE5ADDC}" type="presOf" srcId="{D8C1DC04-D9DB-446C-B4A5-FFF42A704E3F}" destId="{6110855E-C140-400C-9386-CC3CDBA937D9}" srcOrd="0" destOrd="3" presId="urn:microsoft.com/office/officeart/2008/layout/HexagonCluster"/>
    <dgm:cxn modelId="{AB027388-7A0C-4428-90B1-906D4EEFF0E7}" srcId="{134EA352-252A-4C75-9EF2-1DFA91071F9C}" destId="{AEEC53B2-7532-4355-B6FC-AF24CF906728}" srcOrd="0" destOrd="0" parTransId="{573155B9-BFEB-4951-A985-BD554B0F41A4}" sibTransId="{3FAA1E54-0DF3-4BDC-9AAF-F343F4072086}"/>
    <dgm:cxn modelId="{8CA7B497-3443-4231-9AFB-3B9229E58695}" type="presOf" srcId="{8248812A-79DD-41EB-BB4A-189B79AC4BAE}" destId="{DD70D98D-7B1C-44FB-B376-E627B9CA7376}" srcOrd="0" destOrd="0" presId="urn:microsoft.com/office/officeart/2008/layout/HexagonCluster"/>
    <dgm:cxn modelId="{B4C97AA4-D3F7-4042-A815-B3D610FD3E4B}" type="presOf" srcId="{BF7DF6CC-09EE-4BEE-99F6-F200DA1CCBAB}" destId="{7E1C7CBB-E67F-4D8C-98BD-0060A1B679ED}" srcOrd="0" destOrd="0" presId="urn:microsoft.com/office/officeart/2008/layout/HexagonCluster"/>
    <dgm:cxn modelId="{6B5A67B5-914B-4FF7-A241-42013D4EEFAC}" type="presOf" srcId="{49E2257D-317D-456C-A5B2-BAD1647FA14E}" destId="{9399C59D-AA46-4F38-88F3-F3B7CE7D0032}" srcOrd="0" destOrd="0" presId="urn:microsoft.com/office/officeart/2008/layout/HexagonCluster"/>
    <dgm:cxn modelId="{E6F3EDC0-2A7C-4B97-AF25-62B7710E2B9A}" srcId="{134EA352-252A-4C75-9EF2-1DFA91071F9C}" destId="{C0996190-1D03-422E-8C74-A9C66AD1696A}" srcOrd="2" destOrd="0" parTransId="{EC80A2F0-AF1B-4A71-9E02-C67BEF3B0E84}" sibTransId="{BF7DF6CC-09EE-4BEE-99F6-F200DA1CCBAB}"/>
    <dgm:cxn modelId="{3599FBCA-025C-4FF6-A7FB-777719B5036B}" srcId="{BFF4E501-8746-42F0-8260-51F79207E1BF}" destId="{69FBB1C6-6D34-4BA6-A559-8F5626795E7E}" srcOrd="3" destOrd="0" parTransId="{1B886CFC-1A7E-4567-9491-D1C07F6B69F0}" sibTransId="{60199DCE-2C16-42BC-9919-D303647BC1FC}"/>
    <dgm:cxn modelId="{382CFED9-E100-4505-9C1B-42400A74726D}" srcId="{134EA352-252A-4C75-9EF2-1DFA91071F9C}" destId="{49E2257D-317D-456C-A5B2-BAD1647FA14E}" srcOrd="1" destOrd="0" parTransId="{45180899-E5DD-4627-BF50-AE065D96F82B}" sibTransId="{388ACD81-F6E7-4E2A-B752-3D28A235DFEB}"/>
    <dgm:cxn modelId="{8433B3EB-6B8D-465E-8C5F-562A33235941}" srcId="{BFF4E501-8746-42F0-8260-51F79207E1BF}" destId="{38D9AAF1-3FD4-4C8A-96A8-006AE41CD511}" srcOrd="0" destOrd="0" parTransId="{C00BF9E7-3A72-43E6-B188-AC6304CD8A52}" sibTransId="{7CF71E16-2071-4BA9-B642-1A0179C30350}"/>
    <dgm:cxn modelId="{6E5D4819-A65C-496C-B44A-D128343A592F}" type="presParOf" srcId="{4375A348-A738-49D4-A6FA-25687215F5D6}" destId="{6762EE19-E327-45DB-BEB0-0AAA6DCA01BF}" srcOrd="0" destOrd="0" presId="urn:microsoft.com/office/officeart/2008/layout/HexagonCluster"/>
    <dgm:cxn modelId="{9D59259D-D8EE-4E97-979E-2A6F7F4395A3}" type="presParOf" srcId="{6762EE19-E327-45DB-BEB0-0AAA6DCA01BF}" destId="{37F25AC7-E5EB-40EC-91F7-EFB69673257D}" srcOrd="0" destOrd="0" presId="urn:microsoft.com/office/officeart/2008/layout/HexagonCluster"/>
    <dgm:cxn modelId="{035916EC-DB9E-4EBD-AD26-B7B4D435F8A9}" type="presParOf" srcId="{4375A348-A738-49D4-A6FA-25687215F5D6}" destId="{8CFF1DE3-B0AC-45AC-82F5-43F92D7FE5F8}" srcOrd="1" destOrd="0" presId="urn:microsoft.com/office/officeart/2008/layout/HexagonCluster"/>
    <dgm:cxn modelId="{50DAEC21-EB3A-4227-9C7B-52B9C3F0D6B6}" type="presParOf" srcId="{8CFF1DE3-B0AC-45AC-82F5-43F92D7FE5F8}" destId="{13B21DFB-9969-408D-AEA4-337DA7F0C380}" srcOrd="0" destOrd="0" presId="urn:microsoft.com/office/officeart/2008/layout/HexagonCluster"/>
    <dgm:cxn modelId="{469249BD-3A1F-46EA-88C2-129C925B5D26}" type="presParOf" srcId="{4375A348-A738-49D4-A6FA-25687215F5D6}" destId="{DC5CE0F5-7BE8-44FC-AAF2-F4A8E3A910ED}" srcOrd="2" destOrd="0" presId="urn:microsoft.com/office/officeart/2008/layout/HexagonCluster"/>
    <dgm:cxn modelId="{5F4F91CC-06D1-4C81-B150-13AC2EFBFFD5}" type="presParOf" srcId="{DC5CE0F5-7BE8-44FC-AAF2-F4A8E3A910ED}" destId="{AA6A1A55-159B-4446-A096-A31045F401A7}" srcOrd="0" destOrd="0" presId="urn:microsoft.com/office/officeart/2008/layout/HexagonCluster"/>
    <dgm:cxn modelId="{6A6F214A-0073-4703-9634-E5B049C0E573}" type="presParOf" srcId="{4375A348-A738-49D4-A6FA-25687215F5D6}" destId="{F54F4253-8454-4602-9163-28DCA7675908}" srcOrd="3" destOrd="0" presId="urn:microsoft.com/office/officeart/2008/layout/HexagonCluster"/>
    <dgm:cxn modelId="{0C8A275E-E871-48C6-992A-1B767C08B12A}" type="presParOf" srcId="{F54F4253-8454-4602-9163-28DCA7675908}" destId="{5E772E30-691F-49F1-92C5-B8192AB2199E}" srcOrd="0" destOrd="0" presId="urn:microsoft.com/office/officeart/2008/layout/HexagonCluster"/>
    <dgm:cxn modelId="{F1435EA9-A1D8-4A22-AC7B-ACFCA37B95E0}" type="presParOf" srcId="{4375A348-A738-49D4-A6FA-25687215F5D6}" destId="{61C1AA1A-4C0A-4976-B46C-1D81571B4DB8}" srcOrd="4" destOrd="0" presId="urn:microsoft.com/office/officeart/2008/layout/HexagonCluster"/>
    <dgm:cxn modelId="{2478CF0C-537E-4761-8B88-84135A447319}" type="presParOf" srcId="{61C1AA1A-4C0A-4976-B46C-1D81571B4DB8}" destId="{9399C59D-AA46-4F38-88F3-F3B7CE7D0032}" srcOrd="0" destOrd="0" presId="urn:microsoft.com/office/officeart/2008/layout/HexagonCluster"/>
    <dgm:cxn modelId="{1EDAAE03-17FF-44C3-AB47-121DAABF92A3}" type="presParOf" srcId="{4375A348-A738-49D4-A6FA-25687215F5D6}" destId="{01AC8BD1-10DD-4A65-952C-506B57D88444}" srcOrd="5" destOrd="0" presId="urn:microsoft.com/office/officeart/2008/layout/HexagonCluster"/>
    <dgm:cxn modelId="{65BD67E5-FBA9-4B7A-AE38-C6D4FA4FE761}" type="presParOf" srcId="{01AC8BD1-10DD-4A65-952C-506B57D88444}" destId="{380BB7F7-A027-4B03-8156-588ADDC68EE1}" srcOrd="0" destOrd="0" presId="urn:microsoft.com/office/officeart/2008/layout/HexagonCluster"/>
    <dgm:cxn modelId="{FB43CE71-3AB7-41CB-A1D5-44B24FDDBA6C}" type="presParOf" srcId="{4375A348-A738-49D4-A6FA-25687215F5D6}" destId="{F2CBE816-B4B4-4AD6-B78D-1AB28EDA7448}" srcOrd="6" destOrd="0" presId="urn:microsoft.com/office/officeart/2008/layout/HexagonCluster"/>
    <dgm:cxn modelId="{3B760632-7526-45EB-BB5A-CDF33DBA146E}" type="presParOf" srcId="{F2CBE816-B4B4-4AD6-B78D-1AB28EDA7448}" destId="{F9B7F46E-4F77-4178-852C-3A26E6E4E7F8}" srcOrd="0" destOrd="0" presId="urn:microsoft.com/office/officeart/2008/layout/HexagonCluster"/>
    <dgm:cxn modelId="{DA6B62E5-4FF5-4FAF-A45E-87821A2A8DE4}" type="presParOf" srcId="{4375A348-A738-49D4-A6FA-25687215F5D6}" destId="{71EB6471-3CCE-437B-BA3C-96D26BD01C8E}" srcOrd="7" destOrd="0" presId="urn:microsoft.com/office/officeart/2008/layout/HexagonCluster"/>
    <dgm:cxn modelId="{5F62D911-3549-4C51-9C89-88275DADB244}" type="presParOf" srcId="{71EB6471-3CCE-437B-BA3C-96D26BD01C8E}" destId="{D58833F7-436E-47AA-819C-CF2EE1A8FD71}" srcOrd="0" destOrd="0" presId="urn:microsoft.com/office/officeart/2008/layout/HexagonCluster"/>
    <dgm:cxn modelId="{05CE1F4F-C653-482D-9AB7-28BA9A1BA416}" type="presParOf" srcId="{4375A348-A738-49D4-A6FA-25687215F5D6}" destId="{EF161F19-C8B4-4610-8D79-0EA1D22CCD67}" srcOrd="8" destOrd="0" presId="urn:microsoft.com/office/officeart/2008/layout/HexagonCluster"/>
    <dgm:cxn modelId="{DCB5A74B-10FD-4139-A2F1-FEC709814F41}" type="presParOf" srcId="{EF161F19-C8B4-4610-8D79-0EA1D22CCD67}" destId="{8CD3EC70-9769-4B09-A47A-91E3A364F59D}" srcOrd="0" destOrd="0" presId="urn:microsoft.com/office/officeart/2008/layout/HexagonCluster"/>
    <dgm:cxn modelId="{6729A7FA-4061-46BA-B8F4-098C41240F72}" type="presParOf" srcId="{4375A348-A738-49D4-A6FA-25687215F5D6}" destId="{3C8F221F-6C6B-4BB2-BBE2-E0B3532ED90A}" srcOrd="9" destOrd="0" presId="urn:microsoft.com/office/officeart/2008/layout/HexagonCluster"/>
    <dgm:cxn modelId="{5FDFA0DB-F936-4D85-AA95-3F471EC49BF8}" type="presParOf" srcId="{3C8F221F-6C6B-4BB2-BBE2-E0B3532ED90A}" destId="{33362E5F-8D9C-4EF9-AD20-02F83BF627AB}" srcOrd="0" destOrd="0" presId="urn:microsoft.com/office/officeart/2008/layout/HexagonCluster"/>
    <dgm:cxn modelId="{0B11645E-F460-49DB-A13A-DFAA965D4842}" type="presParOf" srcId="{4375A348-A738-49D4-A6FA-25687215F5D6}" destId="{427E5367-06B9-4275-A674-710FAE36944B}" srcOrd="10" destOrd="0" presId="urn:microsoft.com/office/officeart/2008/layout/HexagonCluster"/>
    <dgm:cxn modelId="{BED9061E-743D-4A21-8AE2-7879F50CDB3A}" type="presParOf" srcId="{427E5367-06B9-4275-A674-710FAE36944B}" destId="{7E1C7CBB-E67F-4D8C-98BD-0060A1B679ED}" srcOrd="0" destOrd="0" presId="urn:microsoft.com/office/officeart/2008/layout/HexagonCluster"/>
    <dgm:cxn modelId="{C2C5DD53-4151-4EF8-8824-575564EAAF8E}" type="presParOf" srcId="{4375A348-A738-49D4-A6FA-25687215F5D6}" destId="{C904292C-CED2-42BF-BDF6-65B06B43B135}" srcOrd="11" destOrd="0" presId="urn:microsoft.com/office/officeart/2008/layout/HexagonCluster"/>
    <dgm:cxn modelId="{40B455BF-AF81-4E12-A37B-527FA5BE055D}" type="presParOf" srcId="{C904292C-CED2-42BF-BDF6-65B06B43B135}" destId="{BB54A3C0-8230-4236-800C-02B12A9E8160}" srcOrd="0" destOrd="0" presId="urn:microsoft.com/office/officeart/2008/layout/HexagonCluster"/>
    <dgm:cxn modelId="{EC4497BA-2EF6-44F5-8E5A-29342FFBAF40}" type="presParOf" srcId="{4375A348-A738-49D4-A6FA-25687215F5D6}" destId="{995F595F-45D4-4F4E-91A2-C1C6290E7125}" srcOrd="12" destOrd="0" presId="urn:microsoft.com/office/officeart/2008/layout/HexagonCluster"/>
    <dgm:cxn modelId="{4EAD093C-CFCF-4132-9D6E-2541C2A4530B}" type="presParOf" srcId="{995F595F-45D4-4F4E-91A2-C1C6290E7125}" destId="{E14EEA36-7323-4047-BEA6-A3BEAD0B168F}" srcOrd="0" destOrd="0" presId="urn:microsoft.com/office/officeart/2008/layout/HexagonCluster"/>
    <dgm:cxn modelId="{4BF2946B-9691-4CDF-9459-BD024A9D968D}" type="presParOf" srcId="{4375A348-A738-49D4-A6FA-25687215F5D6}" destId="{97042150-6FA1-4265-B195-4BAF15E920BF}" srcOrd="13" destOrd="0" presId="urn:microsoft.com/office/officeart/2008/layout/HexagonCluster"/>
    <dgm:cxn modelId="{194A75D0-ED21-4CAA-8673-86F0C6A704BB}" type="presParOf" srcId="{97042150-6FA1-4265-B195-4BAF15E920BF}" destId="{6A4DDBE8-C79C-41F4-A1B5-C007883711CA}" srcOrd="0" destOrd="0" presId="urn:microsoft.com/office/officeart/2008/layout/HexagonCluster"/>
    <dgm:cxn modelId="{A3E2CAD6-D024-40E7-A065-CC88C092D3F1}" type="presParOf" srcId="{4375A348-A738-49D4-A6FA-25687215F5D6}" destId="{DCE669F9-2F00-45A3-AE3D-820BECB023F6}" srcOrd="14" destOrd="0" presId="urn:microsoft.com/office/officeart/2008/layout/HexagonCluster"/>
    <dgm:cxn modelId="{BE3A0C77-DD58-4811-AE20-E2308C894FE2}" type="presParOf" srcId="{DCE669F9-2F00-45A3-AE3D-820BECB023F6}" destId="{60A5E086-A633-40B1-9FA1-9AA12EB67AE7}" srcOrd="0" destOrd="0" presId="urn:microsoft.com/office/officeart/2008/layout/HexagonCluster"/>
    <dgm:cxn modelId="{7D0CF703-B461-403D-96C0-5DE9FE13275C}" type="presParOf" srcId="{4375A348-A738-49D4-A6FA-25687215F5D6}" destId="{2349B692-8DC8-4E07-B3EA-CC1D4D53073E}" srcOrd="15" destOrd="0" presId="urn:microsoft.com/office/officeart/2008/layout/HexagonCluster"/>
    <dgm:cxn modelId="{B235554E-CE6C-41B3-B378-1D6DE65F2543}" type="presParOf" srcId="{2349B692-8DC8-4E07-B3EA-CC1D4D53073E}" destId="{39E2C797-80BB-4074-99A5-66847B34DDD6}" srcOrd="0" destOrd="0" presId="urn:microsoft.com/office/officeart/2008/layout/HexagonCluster"/>
    <dgm:cxn modelId="{CA80B6B0-FE12-4CE4-8913-677E0A49AE10}" type="presParOf" srcId="{4375A348-A738-49D4-A6FA-25687215F5D6}" destId="{AB73ED88-7D93-4162-AA97-60BCC34D1C76}" srcOrd="16" destOrd="0" presId="urn:microsoft.com/office/officeart/2008/layout/HexagonCluster"/>
    <dgm:cxn modelId="{FD8A41CF-7589-4C8C-90C6-1AF5B62B660A}" type="presParOf" srcId="{AB73ED88-7D93-4162-AA97-60BCC34D1C76}" destId="{42153259-6772-4A2A-ABC0-684FDC904760}" srcOrd="0" destOrd="0" presId="urn:microsoft.com/office/officeart/2008/layout/HexagonCluster"/>
    <dgm:cxn modelId="{C407BC2E-E182-4B7D-A321-23597D30650D}" type="presParOf" srcId="{4375A348-A738-49D4-A6FA-25687215F5D6}" destId="{F03C3AE3-056B-44B0-90A6-571A96D62F71}" srcOrd="17" destOrd="0" presId="urn:microsoft.com/office/officeart/2008/layout/HexagonCluster"/>
    <dgm:cxn modelId="{F3218A13-C13C-4CDD-BDE2-B8E73616DC1F}" type="presParOf" srcId="{F03C3AE3-056B-44B0-90A6-571A96D62F71}" destId="{97E46E7A-E5FB-4BC8-BB49-61B2CB7CCA69}" srcOrd="0" destOrd="0" presId="urn:microsoft.com/office/officeart/2008/layout/HexagonCluster"/>
    <dgm:cxn modelId="{A03778DC-8BD8-4E75-8A9A-632BF805449F}" type="presParOf" srcId="{4375A348-A738-49D4-A6FA-25687215F5D6}" destId="{98820F28-5826-40C6-948C-D2A9B90FBD47}" srcOrd="18" destOrd="0" presId="urn:microsoft.com/office/officeart/2008/layout/HexagonCluster"/>
    <dgm:cxn modelId="{0B9C2892-3546-4A89-B209-BB744ABA4CEC}" type="presParOf" srcId="{98820F28-5826-40C6-948C-D2A9B90FBD47}" destId="{DD70D98D-7B1C-44FB-B376-E627B9CA7376}" srcOrd="0" destOrd="0" presId="urn:microsoft.com/office/officeart/2008/layout/HexagonCluster"/>
    <dgm:cxn modelId="{C1D6B7D5-0C37-4528-84B7-C89BA32198BF}" type="presParOf" srcId="{4375A348-A738-49D4-A6FA-25687215F5D6}" destId="{98D21960-B494-46BB-ACF4-A9562DF02B44}" srcOrd="19" destOrd="0" presId="urn:microsoft.com/office/officeart/2008/layout/HexagonCluster"/>
    <dgm:cxn modelId="{4A2155CA-0A74-4DC5-BBDD-34C6428D6127}" type="presParOf" srcId="{98D21960-B494-46BB-ACF4-A9562DF02B44}" destId="{E9D66FB6-899E-4176-A5C5-2DF3962850D4}" srcOrd="0" destOrd="0" presId="urn:microsoft.com/office/officeart/2008/layout/HexagonCluster"/>
    <dgm:cxn modelId="{A46D11A9-64A5-41B5-8429-0F53E6A772A0}" type="presParOf" srcId="{4375A348-A738-49D4-A6FA-25687215F5D6}" destId="{DB14EA5D-6DF1-4B41-8031-AF0EAA09D10E}" srcOrd="20" destOrd="0" presId="urn:microsoft.com/office/officeart/2008/layout/HexagonCluster"/>
    <dgm:cxn modelId="{5EE56E96-EA08-423F-AB4D-BAB3A6DD8089}" type="presParOf" srcId="{DB14EA5D-6DF1-4B41-8031-AF0EAA09D10E}" destId="{6110855E-C140-400C-9386-CC3CDBA937D9}" srcOrd="0" destOrd="0" presId="urn:microsoft.com/office/officeart/2008/layout/HexagonCluster"/>
    <dgm:cxn modelId="{846A6AC8-61AB-4E94-B349-C17CEBF5BECD}" type="presParOf" srcId="{4375A348-A738-49D4-A6FA-25687215F5D6}" destId="{A01E97FF-57C2-43AA-BD26-59E3E636F3E7}" srcOrd="21" destOrd="0" presId="urn:microsoft.com/office/officeart/2008/layout/HexagonCluster"/>
    <dgm:cxn modelId="{77423E88-0AE4-4E06-A29B-DD86CE37D69F}" type="presParOf" srcId="{A01E97FF-57C2-43AA-BD26-59E3E636F3E7}" destId="{21A35C12-6889-42B5-B3D2-3FD8BCDDA2FD}" srcOrd="0" destOrd="0" presId="urn:microsoft.com/office/officeart/2008/layout/HexagonCluster"/>
    <dgm:cxn modelId="{ECB62F7D-7313-4E33-9308-96E52ADEEAC8}" type="presParOf" srcId="{4375A348-A738-49D4-A6FA-25687215F5D6}" destId="{1CD5A590-1B3C-4034-88C4-045E2CE48081}" srcOrd="22" destOrd="0" presId="urn:microsoft.com/office/officeart/2008/layout/HexagonCluster"/>
    <dgm:cxn modelId="{A338E0B1-FEC9-4D72-AB06-649793B9B3CB}" type="presParOf" srcId="{1CD5A590-1B3C-4034-88C4-045E2CE48081}" destId="{E149DEEE-C7AF-4115-86C7-6A5B33EA1409}" srcOrd="0" destOrd="0" presId="urn:microsoft.com/office/officeart/2008/layout/HexagonCluster"/>
    <dgm:cxn modelId="{09640EED-7CD5-40E5-A526-EB8E16B2D4A5}" type="presParOf" srcId="{4375A348-A738-49D4-A6FA-25687215F5D6}" destId="{80BAF2D8-242B-4D42-B07A-4D58E5766A5D}" srcOrd="23" destOrd="0" presId="urn:microsoft.com/office/officeart/2008/layout/HexagonCluster"/>
    <dgm:cxn modelId="{31979800-0868-4E0C-A781-D202EFF53CA7}" type="presParOf" srcId="{80BAF2D8-242B-4D42-B07A-4D58E5766A5D}" destId="{73A1FEED-BA1B-44B7-8EDC-D11F2A194793}"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3A81590-20CF-4C75-8591-BDC6562F3528}"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sl-SI"/>
        </a:p>
      </dgm:t>
    </dgm:pt>
    <dgm:pt modelId="{950CC05E-48A6-4683-AF11-6D0AB8D1D40E}">
      <dgm:prSet phldrT="[besedilo]"/>
      <dgm:spPr>
        <a:solidFill>
          <a:srgbClr val="36A672"/>
        </a:solidFill>
      </dgm:spPr>
      <dgm:t>
        <a:bodyPr/>
        <a:lstStyle/>
        <a:p>
          <a:r>
            <a:rPr lang="sl-SI" dirty="0">
              <a:latin typeface="Arial" panose="020B0604020202020204" pitchFamily="34" charset="0"/>
              <a:cs typeface="Arial" panose="020B0604020202020204" pitchFamily="34" charset="0"/>
            </a:rPr>
            <a:t>Gozdarstvo </a:t>
          </a:r>
        </a:p>
      </dgm:t>
    </dgm:pt>
    <dgm:pt modelId="{4700DA49-74E4-4DC2-BA91-3C2B0B209468}" type="parTrans" cxnId="{9C3AAD2A-180C-4F73-B23B-8B97D2736306}">
      <dgm:prSet/>
      <dgm:spPr/>
      <dgm:t>
        <a:bodyPr/>
        <a:lstStyle/>
        <a:p>
          <a:endParaRPr lang="sl-SI">
            <a:latin typeface="Arial" panose="020B0604020202020204" pitchFamily="34" charset="0"/>
            <a:cs typeface="Arial" panose="020B0604020202020204" pitchFamily="34" charset="0"/>
          </a:endParaRPr>
        </a:p>
      </dgm:t>
    </dgm:pt>
    <dgm:pt modelId="{9418AEDB-1D0B-48B5-AAF9-7AF6E82A88AA}" type="sibTrans" cxnId="{9C3AAD2A-180C-4F73-B23B-8B97D2736306}">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sl-SI">
            <a:latin typeface="Arial" panose="020B0604020202020204" pitchFamily="34" charset="0"/>
            <a:cs typeface="Arial" panose="020B0604020202020204" pitchFamily="34" charset="0"/>
          </a:endParaRPr>
        </a:p>
      </dgm:t>
    </dgm:pt>
    <dgm:pt modelId="{4C47AA5E-7D36-44D0-9CBC-9595BF9171C0}">
      <dgm:prSet phldrT="[besedilo]"/>
      <dgm:spPr>
        <a:solidFill>
          <a:srgbClr val="43A8A0"/>
        </a:solidFill>
      </dgm:spPr>
      <dgm:t>
        <a:bodyPr/>
        <a:lstStyle/>
        <a:p>
          <a:r>
            <a:rPr lang="sl-SI" dirty="0">
              <a:latin typeface="Arial" panose="020B0604020202020204" pitchFamily="34" charset="0"/>
              <a:cs typeface="Arial" panose="020B0604020202020204" pitchFamily="34" charset="0"/>
            </a:rPr>
            <a:t>Upravljanje z divjadjo</a:t>
          </a:r>
        </a:p>
      </dgm:t>
    </dgm:pt>
    <dgm:pt modelId="{CDEE2C79-6A89-49E0-9EE0-923267817DB5}" type="parTrans" cxnId="{D85E2E52-AF6D-4BD1-A76C-C73EEFF2E30B}">
      <dgm:prSet/>
      <dgm:spPr/>
      <dgm:t>
        <a:bodyPr/>
        <a:lstStyle/>
        <a:p>
          <a:endParaRPr lang="sl-SI">
            <a:latin typeface="Arial" panose="020B0604020202020204" pitchFamily="34" charset="0"/>
            <a:cs typeface="Arial" panose="020B0604020202020204" pitchFamily="34" charset="0"/>
          </a:endParaRPr>
        </a:p>
      </dgm:t>
    </dgm:pt>
    <dgm:pt modelId="{A92D2EEA-0E79-42BD-8867-80E72CAE48CE}" type="sibTrans" cxnId="{D85E2E52-AF6D-4BD1-A76C-C73EEFF2E30B}">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sl-SI">
            <a:latin typeface="Arial" panose="020B0604020202020204" pitchFamily="34" charset="0"/>
            <a:cs typeface="Arial" panose="020B0604020202020204" pitchFamily="34" charset="0"/>
          </a:endParaRPr>
        </a:p>
      </dgm:t>
    </dgm:pt>
    <dgm:pt modelId="{E5F4C29A-650F-4C7E-8487-0C4792294FB1}">
      <dgm:prSet phldrT="[besedilo]"/>
      <dgm:spPr>
        <a:solidFill>
          <a:srgbClr val="45A7C5"/>
        </a:solidFill>
      </dgm:spPr>
      <dgm:t>
        <a:bodyPr/>
        <a:lstStyle/>
        <a:p>
          <a:r>
            <a:rPr lang="sl-SI" dirty="0">
              <a:latin typeface="Arial" panose="020B0604020202020204" pitchFamily="34" charset="0"/>
              <a:cs typeface="Arial" panose="020B0604020202020204" pitchFamily="34" charset="0"/>
            </a:rPr>
            <a:t>Ribištvo </a:t>
          </a:r>
        </a:p>
      </dgm:t>
    </dgm:pt>
    <dgm:pt modelId="{5E4B71BB-93EC-4F83-9733-B6018D02A4EA}" type="parTrans" cxnId="{CD380F57-BD49-452E-8D68-2F48D8EB7447}">
      <dgm:prSet/>
      <dgm:spPr/>
      <dgm:t>
        <a:bodyPr/>
        <a:lstStyle/>
        <a:p>
          <a:endParaRPr lang="sl-SI">
            <a:latin typeface="Arial" panose="020B0604020202020204" pitchFamily="34" charset="0"/>
            <a:cs typeface="Arial" panose="020B0604020202020204" pitchFamily="34" charset="0"/>
          </a:endParaRPr>
        </a:p>
      </dgm:t>
    </dgm:pt>
    <dgm:pt modelId="{BC002549-C2A1-463C-A7E6-CB3803C1BF64}" type="sibTrans" cxnId="{CD380F57-BD49-452E-8D68-2F48D8EB7447}">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sl-SI">
            <a:latin typeface="Arial" panose="020B0604020202020204" pitchFamily="34" charset="0"/>
            <a:cs typeface="Arial" panose="020B0604020202020204" pitchFamily="34" charset="0"/>
          </a:endParaRPr>
        </a:p>
      </dgm:t>
    </dgm:pt>
    <dgm:pt modelId="{641A2C22-169C-4231-8697-6E0F8EA3E6FC}">
      <dgm:prSet phldrT="[besedilo]"/>
      <dgm:spPr>
        <a:solidFill>
          <a:srgbClr val="45A7C5"/>
        </a:solidFill>
      </dgm:spPr>
      <dgm:t>
        <a:bodyPr/>
        <a:lstStyle/>
        <a:p>
          <a:r>
            <a:rPr lang="sl-SI" dirty="0">
              <a:latin typeface="Arial" panose="020B0604020202020204" pitchFamily="34" charset="0"/>
              <a:cs typeface="Arial" panose="020B0604020202020204" pitchFamily="34" charset="0"/>
            </a:rPr>
            <a:t>Raba mineralnih surovin</a:t>
          </a:r>
        </a:p>
      </dgm:t>
    </dgm:pt>
    <dgm:pt modelId="{1CA35731-31FF-4F02-B3DF-BBE5324AA98C}" type="parTrans" cxnId="{E58C0644-5EE0-41D4-A1BD-3A3D04F62014}">
      <dgm:prSet/>
      <dgm:spPr/>
      <dgm:t>
        <a:bodyPr/>
        <a:lstStyle/>
        <a:p>
          <a:endParaRPr lang="sl-SI">
            <a:latin typeface="Arial" panose="020B0604020202020204" pitchFamily="34" charset="0"/>
            <a:cs typeface="Arial" panose="020B0604020202020204" pitchFamily="34" charset="0"/>
          </a:endParaRPr>
        </a:p>
      </dgm:t>
    </dgm:pt>
    <dgm:pt modelId="{E5E6FABA-7FD5-4077-B8CB-AAD2B025E2E6}" type="sibTrans" cxnId="{E58C0644-5EE0-41D4-A1BD-3A3D04F62014}">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sl-SI">
            <a:latin typeface="Arial" panose="020B0604020202020204" pitchFamily="34" charset="0"/>
            <a:cs typeface="Arial" panose="020B0604020202020204" pitchFamily="34" charset="0"/>
          </a:endParaRPr>
        </a:p>
      </dgm:t>
    </dgm:pt>
    <dgm:pt modelId="{6725DDF7-677F-4779-88A9-5162C35BA062}" type="pres">
      <dgm:prSet presAssocID="{53A81590-20CF-4C75-8591-BDC6562F3528}" presName="Name0" presStyleCnt="0">
        <dgm:presLayoutVars>
          <dgm:chMax val="21"/>
          <dgm:chPref val="21"/>
        </dgm:presLayoutVars>
      </dgm:prSet>
      <dgm:spPr/>
    </dgm:pt>
    <dgm:pt modelId="{8FB13F44-1347-4401-9566-05F9D5D9D701}" type="pres">
      <dgm:prSet presAssocID="{950CC05E-48A6-4683-AF11-6D0AB8D1D40E}" presName="text1" presStyleCnt="0"/>
      <dgm:spPr/>
    </dgm:pt>
    <dgm:pt modelId="{B84B816B-7F18-4923-BA0D-B9C4885D6986}" type="pres">
      <dgm:prSet presAssocID="{950CC05E-48A6-4683-AF11-6D0AB8D1D40E}" presName="textRepeatNode" presStyleLbl="alignNode1" presStyleIdx="0" presStyleCnt="4">
        <dgm:presLayoutVars>
          <dgm:chMax val="0"/>
          <dgm:chPref val="0"/>
          <dgm:bulletEnabled val="1"/>
        </dgm:presLayoutVars>
      </dgm:prSet>
      <dgm:spPr/>
    </dgm:pt>
    <dgm:pt modelId="{4B1D666B-1B58-46DF-8A26-967487EDAD13}" type="pres">
      <dgm:prSet presAssocID="{950CC05E-48A6-4683-AF11-6D0AB8D1D40E}" presName="textaccent1" presStyleCnt="0"/>
      <dgm:spPr/>
    </dgm:pt>
    <dgm:pt modelId="{4F5254E7-8FAA-496E-92CB-9E99DBE1297F}" type="pres">
      <dgm:prSet presAssocID="{950CC05E-48A6-4683-AF11-6D0AB8D1D40E}" presName="accentRepeatNode" presStyleLbl="solidAlignAcc1" presStyleIdx="0" presStyleCnt="8"/>
      <dgm:spPr/>
    </dgm:pt>
    <dgm:pt modelId="{EE94EC5A-FB8D-48EC-91B7-A85A9FC1FC8A}" type="pres">
      <dgm:prSet presAssocID="{9418AEDB-1D0B-48B5-AAF9-7AF6E82A88AA}" presName="image1" presStyleCnt="0"/>
      <dgm:spPr/>
    </dgm:pt>
    <dgm:pt modelId="{52B2303B-C9EF-44FE-A37D-9217D7329B1D}" type="pres">
      <dgm:prSet presAssocID="{9418AEDB-1D0B-48B5-AAF9-7AF6E82A88AA}" presName="imageRepeatNode" presStyleLbl="alignAcc1" presStyleIdx="0" presStyleCnt="4"/>
      <dgm:spPr/>
    </dgm:pt>
    <dgm:pt modelId="{CF8ED075-B919-4BF0-BBC5-95B7FE87A12F}" type="pres">
      <dgm:prSet presAssocID="{9418AEDB-1D0B-48B5-AAF9-7AF6E82A88AA}" presName="imageaccent1" presStyleCnt="0"/>
      <dgm:spPr/>
    </dgm:pt>
    <dgm:pt modelId="{299A8315-1000-4FD8-A55E-95FB92E17ACC}" type="pres">
      <dgm:prSet presAssocID="{9418AEDB-1D0B-48B5-AAF9-7AF6E82A88AA}" presName="accentRepeatNode" presStyleLbl="solidAlignAcc1" presStyleIdx="1" presStyleCnt="8"/>
      <dgm:spPr/>
    </dgm:pt>
    <dgm:pt modelId="{9914AB94-EA41-4089-A881-0148A8D9BC9F}" type="pres">
      <dgm:prSet presAssocID="{4C47AA5E-7D36-44D0-9CBC-9595BF9171C0}" presName="text2" presStyleCnt="0"/>
      <dgm:spPr/>
    </dgm:pt>
    <dgm:pt modelId="{7512E100-1123-47C0-8A1F-6C891A84CC44}" type="pres">
      <dgm:prSet presAssocID="{4C47AA5E-7D36-44D0-9CBC-9595BF9171C0}" presName="textRepeatNode" presStyleLbl="alignNode1" presStyleIdx="1" presStyleCnt="4">
        <dgm:presLayoutVars>
          <dgm:chMax val="0"/>
          <dgm:chPref val="0"/>
          <dgm:bulletEnabled val="1"/>
        </dgm:presLayoutVars>
      </dgm:prSet>
      <dgm:spPr/>
    </dgm:pt>
    <dgm:pt modelId="{CBC3D324-054D-4539-904E-1810A1D237F3}" type="pres">
      <dgm:prSet presAssocID="{4C47AA5E-7D36-44D0-9CBC-9595BF9171C0}" presName="textaccent2" presStyleCnt="0"/>
      <dgm:spPr/>
    </dgm:pt>
    <dgm:pt modelId="{51956659-BEBE-45E0-8566-CC704A704CA6}" type="pres">
      <dgm:prSet presAssocID="{4C47AA5E-7D36-44D0-9CBC-9595BF9171C0}" presName="accentRepeatNode" presStyleLbl="solidAlignAcc1" presStyleIdx="2" presStyleCnt="8"/>
      <dgm:spPr/>
    </dgm:pt>
    <dgm:pt modelId="{39451772-7024-4EA0-A407-B66A191E181A}" type="pres">
      <dgm:prSet presAssocID="{A92D2EEA-0E79-42BD-8867-80E72CAE48CE}" presName="image2" presStyleCnt="0"/>
      <dgm:spPr/>
    </dgm:pt>
    <dgm:pt modelId="{3ED15435-1F03-497C-8490-07BC9C961982}" type="pres">
      <dgm:prSet presAssocID="{A92D2EEA-0E79-42BD-8867-80E72CAE48CE}" presName="imageRepeatNode" presStyleLbl="alignAcc1" presStyleIdx="1" presStyleCnt="4"/>
      <dgm:spPr/>
    </dgm:pt>
    <dgm:pt modelId="{456D122C-2320-40BC-859E-89FFD2F1ACC9}" type="pres">
      <dgm:prSet presAssocID="{A92D2EEA-0E79-42BD-8867-80E72CAE48CE}" presName="imageaccent2" presStyleCnt="0"/>
      <dgm:spPr/>
    </dgm:pt>
    <dgm:pt modelId="{ED6CD37B-F1EE-472B-A7C0-DAA23886AB57}" type="pres">
      <dgm:prSet presAssocID="{A92D2EEA-0E79-42BD-8867-80E72CAE48CE}" presName="accentRepeatNode" presStyleLbl="solidAlignAcc1" presStyleIdx="3" presStyleCnt="8"/>
      <dgm:spPr/>
    </dgm:pt>
    <dgm:pt modelId="{09943C4E-1F76-41C5-A1C8-DA332CA3C6AC}" type="pres">
      <dgm:prSet presAssocID="{E5F4C29A-650F-4C7E-8487-0C4792294FB1}" presName="text3" presStyleCnt="0"/>
      <dgm:spPr/>
    </dgm:pt>
    <dgm:pt modelId="{65CA3F4A-64E5-443F-86A9-4BF40EA5A737}" type="pres">
      <dgm:prSet presAssocID="{E5F4C29A-650F-4C7E-8487-0C4792294FB1}" presName="textRepeatNode" presStyleLbl="alignNode1" presStyleIdx="2" presStyleCnt="4">
        <dgm:presLayoutVars>
          <dgm:chMax val="0"/>
          <dgm:chPref val="0"/>
          <dgm:bulletEnabled val="1"/>
        </dgm:presLayoutVars>
      </dgm:prSet>
      <dgm:spPr/>
    </dgm:pt>
    <dgm:pt modelId="{0ABEF522-6D3B-41CC-B12D-AB71FB239A3A}" type="pres">
      <dgm:prSet presAssocID="{E5F4C29A-650F-4C7E-8487-0C4792294FB1}" presName="textaccent3" presStyleCnt="0"/>
      <dgm:spPr/>
    </dgm:pt>
    <dgm:pt modelId="{7CAC16D8-005F-41E8-A579-573A5E07786A}" type="pres">
      <dgm:prSet presAssocID="{E5F4C29A-650F-4C7E-8487-0C4792294FB1}" presName="accentRepeatNode" presStyleLbl="solidAlignAcc1" presStyleIdx="4" presStyleCnt="8"/>
      <dgm:spPr/>
    </dgm:pt>
    <dgm:pt modelId="{C72D9421-E807-4360-9932-385F559B1A04}" type="pres">
      <dgm:prSet presAssocID="{BC002549-C2A1-463C-A7E6-CB3803C1BF64}" presName="image3" presStyleCnt="0"/>
      <dgm:spPr/>
    </dgm:pt>
    <dgm:pt modelId="{A4E8ABC3-7F6F-40EB-AE77-7826ADE3911B}" type="pres">
      <dgm:prSet presAssocID="{BC002549-C2A1-463C-A7E6-CB3803C1BF64}" presName="imageRepeatNode" presStyleLbl="alignAcc1" presStyleIdx="2" presStyleCnt="4"/>
      <dgm:spPr/>
    </dgm:pt>
    <dgm:pt modelId="{A0867FDD-7925-4EC8-9865-AB831AF09072}" type="pres">
      <dgm:prSet presAssocID="{BC002549-C2A1-463C-A7E6-CB3803C1BF64}" presName="imageaccent3" presStyleCnt="0"/>
      <dgm:spPr/>
    </dgm:pt>
    <dgm:pt modelId="{41B1A44E-C92F-46E7-BEA1-F22B8270AFAA}" type="pres">
      <dgm:prSet presAssocID="{BC002549-C2A1-463C-A7E6-CB3803C1BF64}" presName="accentRepeatNode" presStyleLbl="solidAlignAcc1" presStyleIdx="5" presStyleCnt="8" custLinFactX="249260" custLinFactY="140051" custLinFactNeighborX="300000" custLinFactNeighborY="200000"/>
      <dgm:spPr/>
    </dgm:pt>
    <dgm:pt modelId="{603C3FA1-6212-4B18-AEDD-1CF5EE9374DA}" type="pres">
      <dgm:prSet presAssocID="{641A2C22-169C-4231-8697-6E0F8EA3E6FC}" presName="text4" presStyleCnt="0"/>
      <dgm:spPr/>
    </dgm:pt>
    <dgm:pt modelId="{3467A8F4-42D0-481D-9EBB-F1947F50FAE0}" type="pres">
      <dgm:prSet presAssocID="{641A2C22-169C-4231-8697-6E0F8EA3E6FC}" presName="textRepeatNode" presStyleLbl="alignNode1" presStyleIdx="3" presStyleCnt="4">
        <dgm:presLayoutVars>
          <dgm:chMax val="0"/>
          <dgm:chPref val="0"/>
          <dgm:bulletEnabled val="1"/>
        </dgm:presLayoutVars>
      </dgm:prSet>
      <dgm:spPr/>
    </dgm:pt>
    <dgm:pt modelId="{865585D0-7F0B-42E5-91E7-F248049421AB}" type="pres">
      <dgm:prSet presAssocID="{641A2C22-169C-4231-8697-6E0F8EA3E6FC}" presName="textaccent4" presStyleCnt="0"/>
      <dgm:spPr/>
    </dgm:pt>
    <dgm:pt modelId="{F09C2F22-938F-40B9-8AF4-BC0FF5CDE5F0}" type="pres">
      <dgm:prSet presAssocID="{641A2C22-169C-4231-8697-6E0F8EA3E6FC}" presName="accentRepeatNode" presStyleLbl="solidAlignAcc1" presStyleIdx="6" presStyleCnt="8"/>
      <dgm:spPr/>
    </dgm:pt>
    <dgm:pt modelId="{3D474F34-216F-45B8-B313-B0B100C57CA7}" type="pres">
      <dgm:prSet presAssocID="{E5E6FABA-7FD5-4077-B8CB-AAD2B025E2E6}" presName="image4" presStyleCnt="0"/>
      <dgm:spPr/>
    </dgm:pt>
    <dgm:pt modelId="{05ED59D8-9B21-48EE-A026-475507BBC2AC}" type="pres">
      <dgm:prSet presAssocID="{E5E6FABA-7FD5-4077-B8CB-AAD2B025E2E6}" presName="imageRepeatNode" presStyleLbl="alignAcc1" presStyleIdx="3" presStyleCnt="4"/>
      <dgm:spPr/>
    </dgm:pt>
    <dgm:pt modelId="{BED35BEA-FBD5-46B9-BED9-648AF6B938FA}" type="pres">
      <dgm:prSet presAssocID="{E5E6FABA-7FD5-4077-B8CB-AAD2B025E2E6}" presName="imageaccent4" presStyleCnt="0"/>
      <dgm:spPr/>
    </dgm:pt>
    <dgm:pt modelId="{890BE809-938D-43F3-B746-FC87DA7BE068}" type="pres">
      <dgm:prSet presAssocID="{E5E6FABA-7FD5-4077-B8CB-AAD2B025E2E6}" presName="accentRepeatNode" presStyleLbl="solidAlignAcc1" presStyleIdx="7" presStyleCnt="8"/>
      <dgm:spPr/>
    </dgm:pt>
  </dgm:ptLst>
  <dgm:cxnLst>
    <dgm:cxn modelId="{35C0C722-3504-43C7-9891-5503E2FF0E58}" type="presOf" srcId="{641A2C22-169C-4231-8697-6E0F8EA3E6FC}" destId="{3467A8F4-42D0-481D-9EBB-F1947F50FAE0}" srcOrd="0" destOrd="0" presId="urn:microsoft.com/office/officeart/2008/layout/HexagonCluster"/>
    <dgm:cxn modelId="{F872ED26-44B7-4D5A-9D8C-D9353BAB6057}" type="presOf" srcId="{A92D2EEA-0E79-42BD-8867-80E72CAE48CE}" destId="{3ED15435-1F03-497C-8490-07BC9C961982}" srcOrd="0" destOrd="0" presId="urn:microsoft.com/office/officeart/2008/layout/HexagonCluster"/>
    <dgm:cxn modelId="{9C3AAD2A-180C-4F73-B23B-8B97D2736306}" srcId="{53A81590-20CF-4C75-8591-BDC6562F3528}" destId="{950CC05E-48A6-4683-AF11-6D0AB8D1D40E}" srcOrd="0" destOrd="0" parTransId="{4700DA49-74E4-4DC2-BA91-3C2B0B209468}" sibTransId="{9418AEDB-1D0B-48B5-AAF9-7AF6E82A88AA}"/>
    <dgm:cxn modelId="{1B656E3B-AA39-4B2C-B5F9-2A5A2EA33F85}" type="presOf" srcId="{950CC05E-48A6-4683-AF11-6D0AB8D1D40E}" destId="{B84B816B-7F18-4923-BA0D-B9C4885D6986}" srcOrd="0" destOrd="0" presId="urn:microsoft.com/office/officeart/2008/layout/HexagonCluster"/>
    <dgm:cxn modelId="{E58C0644-5EE0-41D4-A1BD-3A3D04F62014}" srcId="{53A81590-20CF-4C75-8591-BDC6562F3528}" destId="{641A2C22-169C-4231-8697-6E0F8EA3E6FC}" srcOrd="3" destOrd="0" parTransId="{1CA35731-31FF-4F02-B3DF-BBE5324AA98C}" sibTransId="{E5E6FABA-7FD5-4077-B8CB-AAD2B025E2E6}"/>
    <dgm:cxn modelId="{D85E2E52-AF6D-4BD1-A76C-C73EEFF2E30B}" srcId="{53A81590-20CF-4C75-8591-BDC6562F3528}" destId="{4C47AA5E-7D36-44D0-9CBC-9595BF9171C0}" srcOrd="1" destOrd="0" parTransId="{CDEE2C79-6A89-49E0-9EE0-923267817DB5}" sibTransId="{A92D2EEA-0E79-42BD-8867-80E72CAE48CE}"/>
    <dgm:cxn modelId="{7554C652-9BFD-481C-864C-1A41087805B0}" type="presOf" srcId="{9418AEDB-1D0B-48B5-AAF9-7AF6E82A88AA}" destId="{52B2303B-C9EF-44FE-A37D-9217D7329B1D}" srcOrd="0" destOrd="0" presId="urn:microsoft.com/office/officeart/2008/layout/HexagonCluster"/>
    <dgm:cxn modelId="{CD380F57-BD49-452E-8D68-2F48D8EB7447}" srcId="{53A81590-20CF-4C75-8591-BDC6562F3528}" destId="{E5F4C29A-650F-4C7E-8487-0C4792294FB1}" srcOrd="2" destOrd="0" parTransId="{5E4B71BB-93EC-4F83-9733-B6018D02A4EA}" sibTransId="{BC002549-C2A1-463C-A7E6-CB3803C1BF64}"/>
    <dgm:cxn modelId="{4A95F178-9948-444C-96B3-45FFA727F58D}" type="presOf" srcId="{53A81590-20CF-4C75-8591-BDC6562F3528}" destId="{6725DDF7-677F-4779-88A9-5162C35BA062}" srcOrd="0" destOrd="0" presId="urn:microsoft.com/office/officeart/2008/layout/HexagonCluster"/>
    <dgm:cxn modelId="{87620A7D-5394-4E94-91E1-E28C50975F2C}" type="presOf" srcId="{BC002549-C2A1-463C-A7E6-CB3803C1BF64}" destId="{A4E8ABC3-7F6F-40EB-AE77-7826ADE3911B}" srcOrd="0" destOrd="0" presId="urn:microsoft.com/office/officeart/2008/layout/HexagonCluster"/>
    <dgm:cxn modelId="{420C32DA-3326-4F53-9290-BD7797E1E13D}" type="presOf" srcId="{E5F4C29A-650F-4C7E-8487-0C4792294FB1}" destId="{65CA3F4A-64E5-443F-86A9-4BF40EA5A737}" srcOrd="0" destOrd="0" presId="urn:microsoft.com/office/officeart/2008/layout/HexagonCluster"/>
    <dgm:cxn modelId="{F3469BE7-A9A6-4950-A531-9CFE23F0694A}" type="presOf" srcId="{E5E6FABA-7FD5-4077-B8CB-AAD2B025E2E6}" destId="{05ED59D8-9B21-48EE-A026-475507BBC2AC}" srcOrd="0" destOrd="0" presId="urn:microsoft.com/office/officeart/2008/layout/HexagonCluster"/>
    <dgm:cxn modelId="{FAD452FA-C6DB-46E4-BBF1-3210D259B9B2}" type="presOf" srcId="{4C47AA5E-7D36-44D0-9CBC-9595BF9171C0}" destId="{7512E100-1123-47C0-8A1F-6C891A84CC44}" srcOrd="0" destOrd="0" presId="urn:microsoft.com/office/officeart/2008/layout/HexagonCluster"/>
    <dgm:cxn modelId="{325DC25A-0365-4AEB-B9C4-373C520BBB3E}" type="presParOf" srcId="{6725DDF7-677F-4779-88A9-5162C35BA062}" destId="{8FB13F44-1347-4401-9566-05F9D5D9D701}" srcOrd="0" destOrd="0" presId="urn:microsoft.com/office/officeart/2008/layout/HexagonCluster"/>
    <dgm:cxn modelId="{CE5E3A82-919F-4ABE-976B-1D574330EA47}" type="presParOf" srcId="{8FB13F44-1347-4401-9566-05F9D5D9D701}" destId="{B84B816B-7F18-4923-BA0D-B9C4885D6986}" srcOrd="0" destOrd="0" presId="urn:microsoft.com/office/officeart/2008/layout/HexagonCluster"/>
    <dgm:cxn modelId="{CACFFE11-AA87-4491-8DE1-B67AEA51EA82}" type="presParOf" srcId="{6725DDF7-677F-4779-88A9-5162C35BA062}" destId="{4B1D666B-1B58-46DF-8A26-967487EDAD13}" srcOrd="1" destOrd="0" presId="urn:microsoft.com/office/officeart/2008/layout/HexagonCluster"/>
    <dgm:cxn modelId="{C7269277-6314-4DFA-8147-3B4DF5B8CB12}" type="presParOf" srcId="{4B1D666B-1B58-46DF-8A26-967487EDAD13}" destId="{4F5254E7-8FAA-496E-92CB-9E99DBE1297F}" srcOrd="0" destOrd="0" presId="urn:microsoft.com/office/officeart/2008/layout/HexagonCluster"/>
    <dgm:cxn modelId="{EBAF99A6-0685-4499-866A-04479E8428C8}" type="presParOf" srcId="{6725DDF7-677F-4779-88A9-5162C35BA062}" destId="{EE94EC5A-FB8D-48EC-91B7-A85A9FC1FC8A}" srcOrd="2" destOrd="0" presId="urn:microsoft.com/office/officeart/2008/layout/HexagonCluster"/>
    <dgm:cxn modelId="{BAE4BC43-10F3-4708-9077-02D236472408}" type="presParOf" srcId="{EE94EC5A-FB8D-48EC-91B7-A85A9FC1FC8A}" destId="{52B2303B-C9EF-44FE-A37D-9217D7329B1D}" srcOrd="0" destOrd="0" presId="urn:microsoft.com/office/officeart/2008/layout/HexagonCluster"/>
    <dgm:cxn modelId="{77360171-74D1-4BE0-9490-3D45BA9703D9}" type="presParOf" srcId="{6725DDF7-677F-4779-88A9-5162C35BA062}" destId="{CF8ED075-B919-4BF0-BBC5-95B7FE87A12F}" srcOrd="3" destOrd="0" presId="urn:microsoft.com/office/officeart/2008/layout/HexagonCluster"/>
    <dgm:cxn modelId="{0FE8BDEA-7FB7-47CD-9B62-450A861D6D6C}" type="presParOf" srcId="{CF8ED075-B919-4BF0-BBC5-95B7FE87A12F}" destId="{299A8315-1000-4FD8-A55E-95FB92E17ACC}" srcOrd="0" destOrd="0" presId="urn:microsoft.com/office/officeart/2008/layout/HexagonCluster"/>
    <dgm:cxn modelId="{076F56DB-8079-48D1-B045-3F1611B0E974}" type="presParOf" srcId="{6725DDF7-677F-4779-88A9-5162C35BA062}" destId="{9914AB94-EA41-4089-A881-0148A8D9BC9F}" srcOrd="4" destOrd="0" presId="urn:microsoft.com/office/officeart/2008/layout/HexagonCluster"/>
    <dgm:cxn modelId="{4E871487-7C24-4B41-8980-0C339011DC0E}" type="presParOf" srcId="{9914AB94-EA41-4089-A881-0148A8D9BC9F}" destId="{7512E100-1123-47C0-8A1F-6C891A84CC44}" srcOrd="0" destOrd="0" presId="urn:microsoft.com/office/officeart/2008/layout/HexagonCluster"/>
    <dgm:cxn modelId="{2575438D-2E14-4FBD-8F0A-22827218E1C9}" type="presParOf" srcId="{6725DDF7-677F-4779-88A9-5162C35BA062}" destId="{CBC3D324-054D-4539-904E-1810A1D237F3}" srcOrd="5" destOrd="0" presId="urn:microsoft.com/office/officeart/2008/layout/HexagonCluster"/>
    <dgm:cxn modelId="{E4E9431D-F121-40AB-9FDC-1F16EE4E5D72}" type="presParOf" srcId="{CBC3D324-054D-4539-904E-1810A1D237F3}" destId="{51956659-BEBE-45E0-8566-CC704A704CA6}" srcOrd="0" destOrd="0" presId="urn:microsoft.com/office/officeart/2008/layout/HexagonCluster"/>
    <dgm:cxn modelId="{45906191-8EB4-4DD7-BFE9-9057879401D8}" type="presParOf" srcId="{6725DDF7-677F-4779-88A9-5162C35BA062}" destId="{39451772-7024-4EA0-A407-B66A191E181A}" srcOrd="6" destOrd="0" presId="urn:microsoft.com/office/officeart/2008/layout/HexagonCluster"/>
    <dgm:cxn modelId="{C1C70836-66BE-4E6F-BD38-BB7DE335A9AB}" type="presParOf" srcId="{39451772-7024-4EA0-A407-B66A191E181A}" destId="{3ED15435-1F03-497C-8490-07BC9C961982}" srcOrd="0" destOrd="0" presId="urn:microsoft.com/office/officeart/2008/layout/HexagonCluster"/>
    <dgm:cxn modelId="{E1A29FCA-585C-4691-ADCF-6FFF611E8910}" type="presParOf" srcId="{6725DDF7-677F-4779-88A9-5162C35BA062}" destId="{456D122C-2320-40BC-859E-89FFD2F1ACC9}" srcOrd="7" destOrd="0" presId="urn:microsoft.com/office/officeart/2008/layout/HexagonCluster"/>
    <dgm:cxn modelId="{2A546ACB-9A63-4E05-B0AD-D75038C09320}" type="presParOf" srcId="{456D122C-2320-40BC-859E-89FFD2F1ACC9}" destId="{ED6CD37B-F1EE-472B-A7C0-DAA23886AB57}" srcOrd="0" destOrd="0" presId="urn:microsoft.com/office/officeart/2008/layout/HexagonCluster"/>
    <dgm:cxn modelId="{DDAF0A26-F3DF-4487-BE12-AC90BCD3A778}" type="presParOf" srcId="{6725DDF7-677F-4779-88A9-5162C35BA062}" destId="{09943C4E-1F76-41C5-A1C8-DA332CA3C6AC}" srcOrd="8" destOrd="0" presId="urn:microsoft.com/office/officeart/2008/layout/HexagonCluster"/>
    <dgm:cxn modelId="{413EE122-74C1-4B77-BE0C-F684066ACBC8}" type="presParOf" srcId="{09943C4E-1F76-41C5-A1C8-DA332CA3C6AC}" destId="{65CA3F4A-64E5-443F-86A9-4BF40EA5A737}" srcOrd="0" destOrd="0" presId="urn:microsoft.com/office/officeart/2008/layout/HexagonCluster"/>
    <dgm:cxn modelId="{FBFCE258-588A-4D74-B8C4-F7EA21D7BA55}" type="presParOf" srcId="{6725DDF7-677F-4779-88A9-5162C35BA062}" destId="{0ABEF522-6D3B-41CC-B12D-AB71FB239A3A}" srcOrd="9" destOrd="0" presId="urn:microsoft.com/office/officeart/2008/layout/HexagonCluster"/>
    <dgm:cxn modelId="{2AC900FC-B6FE-4583-9A2A-4411F3CD5229}" type="presParOf" srcId="{0ABEF522-6D3B-41CC-B12D-AB71FB239A3A}" destId="{7CAC16D8-005F-41E8-A579-573A5E07786A}" srcOrd="0" destOrd="0" presId="urn:microsoft.com/office/officeart/2008/layout/HexagonCluster"/>
    <dgm:cxn modelId="{E71F7406-C0F0-4127-9927-318680E83277}" type="presParOf" srcId="{6725DDF7-677F-4779-88A9-5162C35BA062}" destId="{C72D9421-E807-4360-9932-385F559B1A04}" srcOrd="10" destOrd="0" presId="urn:microsoft.com/office/officeart/2008/layout/HexagonCluster"/>
    <dgm:cxn modelId="{102C199A-45B3-4BA7-968A-DCAB5EBD3CCE}" type="presParOf" srcId="{C72D9421-E807-4360-9932-385F559B1A04}" destId="{A4E8ABC3-7F6F-40EB-AE77-7826ADE3911B}" srcOrd="0" destOrd="0" presId="urn:microsoft.com/office/officeart/2008/layout/HexagonCluster"/>
    <dgm:cxn modelId="{D198CC59-E8D1-4EE9-81B5-24696CF7AD62}" type="presParOf" srcId="{6725DDF7-677F-4779-88A9-5162C35BA062}" destId="{A0867FDD-7925-4EC8-9865-AB831AF09072}" srcOrd="11" destOrd="0" presId="urn:microsoft.com/office/officeart/2008/layout/HexagonCluster"/>
    <dgm:cxn modelId="{A130FCCA-F77E-46CB-98E3-51EBE2522733}" type="presParOf" srcId="{A0867FDD-7925-4EC8-9865-AB831AF09072}" destId="{41B1A44E-C92F-46E7-BEA1-F22B8270AFAA}" srcOrd="0" destOrd="0" presId="urn:microsoft.com/office/officeart/2008/layout/HexagonCluster"/>
    <dgm:cxn modelId="{7EE2730A-1458-4A0A-ADB1-04490A1E414A}" type="presParOf" srcId="{6725DDF7-677F-4779-88A9-5162C35BA062}" destId="{603C3FA1-6212-4B18-AEDD-1CF5EE9374DA}" srcOrd="12" destOrd="0" presId="urn:microsoft.com/office/officeart/2008/layout/HexagonCluster"/>
    <dgm:cxn modelId="{FE1192D1-92AE-4F0C-9AC9-B8D1CA136696}" type="presParOf" srcId="{603C3FA1-6212-4B18-AEDD-1CF5EE9374DA}" destId="{3467A8F4-42D0-481D-9EBB-F1947F50FAE0}" srcOrd="0" destOrd="0" presId="urn:microsoft.com/office/officeart/2008/layout/HexagonCluster"/>
    <dgm:cxn modelId="{EA14F03A-0299-45B8-B585-3D8E67C7836F}" type="presParOf" srcId="{6725DDF7-677F-4779-88A9-5162C35BA062}" destId="{865585D0-7F0B-42E5-91E7-F248049421AB}" srcOrd="13" destOrd="0" presId="urn:microsoft.com/office/officeart/2008/layout/HexagonCluster"/>
    <dgm:cxn modelId="{339A5F63-78A8-4DC7-A051-8915C1885C73}" type="presParOf" srcId="{865585D0-7F0B-42E5-91E7-F248049421AB}" destId="{F09C2F22-938F-40B9-8AF4-BC0FF5CDE5F0}" srcOrd="0" destOrd="0" presId="urn:microsoft.com/office/officeart/2008/layout/HexagonCluster"/>
    <dgm:cxn modelId="{28241C9F-0CE4-4796-9EF9-E8FCDB67EA9D}" type="presParOf" srcId="{6725DDF7-677F-4779-88A9-5162C35BA062}" destId="{3D474F34-216F-45B8-B313-B0B100C57CA7}" srcOrd="14" destOrd="0" presId="urn:microsoft.com/office/officeart/2008/layout/HexagonCluster"/>
    <dgm:cxn modelId="{73EC89A4-DBBF-402A-AAF9-01BDAFE9298F}" type="presParOf" srcId="{3D474F34-216F-45B8-B313-B0B100C57CA7}" destId="{05ED59D8-9B21-48EE-A026-475507BBC2AC}" srcOrd="0" destOrd="0" presId="urn:microsoft.com/office/officeart/2008/layout/HexagonCluster"/>
    <dgm:cxn modelId="{3911C3E2-5449-4203-A86E-98295E99F717}" type="presParOf" srcId="{6725DDF7-677F-4779-88A9-5162C35BA062}" destId="{BED35BEA-FBD5-46B9-BED9-648AF6B938FA}" srcOrd="15" destOrd="0" presId="urn:microsoft.com/office/officeart/2008/layout/HexagonCluster"/>
    <dgm:cxn modelId="{6182F934-A398-41E5-B772-96419ABAF1EE}" type="presParOf" srcId="{BED35BEA-FBD5-46B9-BED9-648AF6B938FA}" destId="{890BE809-938D-43F3-B746-FC87DA7BE068}"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3A81590-20CF-4C75-8591-BDC6562F3528}"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sl-SI"/>
        </a:p>
      </dgm:t>
    </dgm:pt>
    <dgm:pt modelId="{4C47AA5E-7D36-44D0-9CBC-9595BF9171C0}">
      <dgm:prSet phldrT="[besedilo]" custT="1"/>
      <dgm:spPr>
        <a:solidFill>
          <a:srgbClr val="43A8A0"/>
        </a:solidFill>
      </dgm:spPr>
      <dgm:t>
        <a:bodyPr/>
        <a:lstStyle/>
        <a:p>
          <a:endParaRPr lang="sl-SI" sz="500" dirty="0">
            <a:latin typeface="Barlow Semi Condensed" panose="00000506000000000000" pitchFamily="2" charset="-18"/>
          </a:endParaRPr>
        </a:p>
        <a:p>
          <a:r>
            <a:rPr lang="sl-SI" sz="1400" dirty="0">
              <a:latin typeface="Barlow Semi Condensed" panose="00000506000000000000" pitchFamily="2" charset="-18"/>
            </a:rPr>
            <a:t>določiti </a:t>
          </a:r>
          <a:r>
            <a:rPr lang="sl-SI" sz="1400" dirty="0" err="1">
              <a:latin typeface="Barlow Semi Condensed" panose="00000506000000000000" pitchFamily="2" charset="-18"/>
            </a:rPr>
            <a:t>conacijo</a:t>
          </a:r>
          <a:r>
            <a:rPr lang="sl-SI" sz="1400" dirty="0">
              <a:latin typeface="Barlow Semi Condensed" panose="00000506000000000000" pitchFamily="2" charset="-18"/>
            </a:rPr>
            <a:t> 2. varstvenega območja za doseganje standardov  1. varstvenega območja</a:t>
          </a:r>
        </a:p>
      </dgm:t>
    </dgm:pt>
    <dgm:pt modelId="{CDEE2C79-6A89-49E0-9EE0-923267817DB5}" type="parTrans" cxnId="{D85E2E52-AF6D-4BD1-A76C-C73EEFF2E30B}">
      <dgm:prSet/>
      <dgm:spPr/>
      <dgm:t>
        <a:bodyPr/>
        <a:lstStyle/>
        <a:p>
          <a:endParaRPr lang="sl-SI"/>
        </a:p>
      </dgm:t>
    </dgm:pt>
    <dgm:pt modelId="{A92D2EEA-0E79-42BD-8867-80E72CAE48CE}" type="sibTrans" cxnId="{D85E2E52-AF6D-4BD1-A76C-C73EEFF2E30B}">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sl-SI"/>
        </a:p>
      </dgm:t>
      <dgm:extLst>
        <a:ext uri="{E40237B7-FDA0-4F09-8148-C483321AD2D9}">
          <dgm14:cNvPr xmlns:dgm14="http://schemas.microsoft.com/office/drawing/2010/diagram" id="0" name="" descr="Green plants and mosses"/>
        </a:ext>
      </dgm:extLst>
    </dgm:pt>
    <dgm:pt modelId="{641A2C22-169C-4231-8697-6E0F8EA3E6FC}">
      <dgm:prSet phldrT="[besedilo]" custT="1"/>
      <dgm:spPr>
        <a:solidFill>
          <a:srgbClr val="45A7C5"/>
        </a:solidFill>
      </dgm:spPr>
      <dgm:t>
        <a:bodyPr/>
        <a:lstStyle/>
        <a:p>
          <a:r>
            <a:rPr lang="sl-SI" sz="1600" dirty="0">
              <a:latin typeface="Barlow Semi Condensed" panose="00000506000000000000" pitchFamily="2" charset="-18"/>
            </a:rPr>
            <a:t>Obnovitev </a:t>
          </a:r>
          <a:r>
            <a:rPr lang="sl-SI" sz="1200" dirty="0">
              <a:latin typeface="Barlow Semi Condensed" panose="00000506000000000000" pitchFamily="2" charset="-18"/>
            </a:rPr>
            <a:t>(izvajalec DPN HE Brežice)</a:t>
          </a:r>
        </a:p>
      </dgm:t>
    </dgm:pt>
    <dgm:pt modelId="{1CA35731-31FF-4F02-B3DF-BBE5324AA98C}" type="parTrans" cxnId="{E58C0644-5EE0-41D4-A1BD-3A3D04F62014}">
      <dgm:prSet/>
      <dgm:spPr/>
      <dgm:t>
        <a:bodyPr/>
        <a:lstStyle/>
        <a:p>
          <a:endParaRPr lang="sl-SI"/>
        </a:p>
      </dgm:t>
    </dgm:pt>
    <dgm:pt modelId="{E5E6FABA-7FD5-4077-B8CB-AAD2B025E2E6}" type="sibTrans" cxnId="{E58C0644-5EE0-41D4-A1BD-3A3D04F62014}">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sl-SI"/>
        </a:p>
      </dgm:t>
    </dgm:pt>
    <dgm:pt modelId="{5B9E8A1E-3647-458A-BBD5-66785F185951}">
      <dgm:prSet custT="1"/>
      <dgm:spPr/>
      <dgm:t>
        <a:bodyPr/>
        <a:lstStyle/>
        <a:p>
          <a:r>
            <a:rPr lang="sl-SI" sz="1600" dirty="0">
              <a:latin typeface="Barlow Semi Condensed" panose="00000506000000000000" pitchFamily="2" charset="-18"/>
            </a:rPr>
            <a:t>odkup ali menjava zemljišč</a:t>
          </a:r>
        </a:p>
      </dgm:t>
    </dgm:pt>
    <dgm:pt modelId="{C70D9A02-F2E0-438D-BABE-44D5141FEE57}" type="parTrans" cxnId="{5FB87460-C1B5-40CC-ACB2-302D763B78EA}">
      <dgm:prSet/>
      <dgm:spPr/>
      <dgm:t>
        <a:bodyPr/>
        <a:lstStyle/>
        <a:p>
          <a:endParaRPr lang="sl-SI"/>
        </a:p>
      </dgm:t>
    </dgm:pt>
    <dgm:pt modelId="{849167D1-3379-4D73-BA93-0DF721BAB17F}" type="sibTrans" cxnId="{5FB87460-C1B5-40CC-ACB2-302D763B78EA}">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sl-SI"/>
        </a:p>
      </dgm:t>
      <dgm:extLst>
        <a:ext uri="{E40237B7-FDA0-4F09-8148-C483321AD2D9}">
          <dgm14:cNvPr xmlns:dgm14="http://schemas.microsoft.com/office/drawing/2010/diagram" id="0" name="" descr="Red leaves on a tree"/>
        </a:ext>
      </dgm:extLst>
    </dgm:pt>
    <dgm:pt modelId="{4417AA41-EFBA-4B6B-9C58-6F1D5CF7326C}">
      <dgm:prSet custT="1"/>
      <dgm:spPr/>
      <dgm:t>
        <a:bodyPr/>
        <a:lstStyle/>
        <a:p>
          <a:r>
            <a:rPr lang="sl-SI" sz="1200" dirty="0">
              <a:latin typeface="Barlow Semi Condensed" panose="00000506000000000000" pitchFamily="2" charset="-18"/>
            </a:rPr>
            <a:t>vključiti varstveni cilj v načrte upravljanja GGO in GGE z načrtovanjem sektorskih ukrepov</a:t>
          </a:r>
        </a:p>
      </dgm:t>
    </dgm:pt>
    <dgm:pt modelId="{E99E1F3F-FA4C-4558-B925-FF7CFA673CED}" type="parTrans" cxnId="{E4D671E5-5CAF-482A-9004-1A4983C65CC9}">
      <dgm:prSet/>
      <dgm:spPr/>
      <dgm:t>
        <a:bodyPr/>
        <a:lstStyle/>
        <a:p>
          <a:endParaRPr lang="sl-SI"/>
        </a:p>
      </dgm:t>
    </dgm:pt>
    <dgm:pt modelId="{B3DEA971-7ADF-4304-A61B-658DD4EB96D5}" type="sibTrans" cxnId="{E4D671E5-5CAF-482A-9004-1A4983C65CC9}">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sl-SI"/>
        </a:p>
      </dgm:t>
      <dgm:extLst>
        <a:ext uri="{E40237B7-FDA0-4F09-8148-C483321AD2D9}">
          <dgm14:cNvPr xmlns:dgm14="http://schemas.microsoft.com/office/drawing/2010/diagram" id="0" name="" descr="Vibrant green forest"/>
        </a:ext>
      </dgm:extLst>
    </dgm:pt>
    <dgm:pt modelId="{2F3E0ED4-79F7-4176-B912-F534B2F59DAC}">
      <dgm:prSet phldrT="[besedilo]" custT="1"/>
      <dgm:spPr>
        <a:solidFill>
          <a:srgbClr val="36A672"/>
        </a:solidFill>
      </dgm:spPr>
      <dgm:t>
        <a:bodyPr/>
        <a:lstStyle/>
        <a:p>
          <a:r>
            <a:rPr lang="sl-SI" sz="1200" dirty="0">
              <a:latin typeface="Barlow Semi Condensed" panose="00000506000000000000" pitchFamily="2" charset="-18"/>
            </a:rPr>
            <a:t>Povečati / ohranjati površine rezervatov (in varovalnih gozdov)</a:t>
          </a:r>
        </a:p>
      </dgm:t>
    </dgm:pt>
    <dgm:pt modelId="{C36FA9DD-2F3B-4347-B2D0-0B3EBA8F63F4}" type="parTrans" cxnId="{A179F677-64C6-408A-991D-23595F818D55}">
      <dgm:prSet/>
      <dgm:spPr/>
      <dgm:t>
        <a:bodyPr/>
        <a:lstStyle/>
        <a:p>
          <a:endParaRPr lang="sl-SI"/>
        </a:p>
      </dgm:t>
    </dgm:pt>
    <dgm:pt modelId="{AFE554CF-9E8F-416D-AE84-DADE1A2E994F}" type="sibTrans" cxnId="{A179F677-64C6-408A-991D-23595F818D55}">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t>
        <a:bodyPr/>
        <a:lstStyle/>
        <a:p>
          <a:endParaRPr lang="sl-SI"/>
        </a:p>
      </dgm:t>
      <dgm:extLst>
        <a:ext uri="{E40237B7-FDA0-4F09-8148-C483321AD2D9}">
          <dgm14:cNvPr xmlns:dgm14="http://schemas.microsoft.com/office/drawing/2010/diagram" id="0" name="" descr="Sun peeking through forest trees"/>
        </a:ext>
      </dgm:extLst>
    </dgm:pt>
    <dgm:pt modelId="{38F83397-BBE9-4564-9200-E478F95B83B5}">
      <dgm:prSet custT="1"/>
      <dgm:spPr/>
      <dgm:t>
        <a:bodyPr/>
        <a:lstStyle/>
        <a:p>
          <a:r>
            <a:rPr lang="sl-SI" sz="1200">
              <a:latin typeface="Barlow Semi Condensed" panose="00000506000000000000" pitchFamily="2" charset="-18"/>
            </a:rPr>
            <a:t>spremeniti Pravilnik o varstvu gozdov</a:t>
          </a:r>
          <a:endParaRPr lang="sl-SI" sz="1200" dirty="0">
            <a:latin typeface="Barlow Semi Condensed" panose="00000506000000000000" pitchFamily="2" charset="-18"/>
          </a:endParaRPr>
        </a:p>
      </dgm:t>
    </dgm:pt>
    <dgm:pt modelId="{DEC18646-AA5C-4A71-B58A-CE84383A5284}" type="parTrans" cxnId="{D21F095E-ED1D-4DBD-AB01-36306762C95A}">
      <dgm:prSet/>
      <dgm:spPr/>
      <dgm:t>
        <a:bodyPr/>
        <a:lstStyle/>
        <a:p>
          <a:endParaRPr lang="sl-SI"/>
        </a:p>
      </dgm:t>
    </dgm:pt>
    <dgm:pt modelId="{ACBA262F-ACAF-49C4-8512-583D750D2F07}" type="sibTrans" cxnId="{D21F095E-ED1D-4DBD-AB01-36306762C95A}">
      <dgm:prSet/>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t>
        <a:bodyPr/>
        <a:lstStyle/>
        <a:p>
          <a:endParaRPr lang="sl-SI"/>
        </a:p>
      </dgm:t>
      <dgm:extLst>
        <a:ext uri="{E40237B7-FDA0-4F09-8148-C483321AD2D9}">
          <dgm14:cNvPr xmlns:dgm14="http://schemas.microsoft.com/office/drawing/2010/diagram" id="0" name="" descr="Clouds in a forest"/>
        </a:ext>
      </dgm:extLst>
    </dgm:pt>
    <dgm:pt modelId="{6725DDF7-677F-4779-88A9-5162C35BA062}" type="pres">
      <dgm:prSet presAssocID="{53A81590-20CF-4C75-8591-BDC6562F3528}" presName="Name0" presStyleCnt="0">
        <dgm:presLayoutVars>
          <dgm:chMax val="21"/>
          <dgm:chPref val="21"/>
        </dgm:presLayoutVars>
      </dgm:prSet>
      <dgm:spPr/>
    </dgm:pt>
    <dgm:pt modelId="{F5D6CA20-9126-40BE-81B6-49BB9189B84F}" type="pres">
      <dgm:prSet presAssocID="{2F3E0ED4-79F7-4176-B912-F534B2F59DAC}" presName="text1" presStyleCnt="0"/>
      <dgm:spPr/>
    </dgm:pt>
    <dgm:pt modelId="{4063DD2E-99E1-4A66-B2E1-B4B937A58AED}" type="pres">
      <dgm:prSet presAssocID="{2F3E0ED4-79F7-4176-B912-F534B2F59DAC}" presName="textRepeatNode" presStyleLbl="alignNode1" presStyleIdx="0" presStyleCnt="6">
        <dgm:presLayoutVars>
          <dgm:chMax val="0"/>
          <dgm:chPref val="0"/>
          <dgm:bulletEnabled val="1"/>
        </dgm:presLayoutVars>
      </dgm:prSet>
      <dgm:spPr/>
    </dgm:pt>
    <dgm:pt modelId="{00B83DF3-917A-4A11-BD7E-853AA64DBE67}" type="pres">
      <dgm:prSet presAssocID="{2F3E0ED4-79F7-4176-B912-F534B2F59DAC}" presName="textaccent1" presStyleCnt="0"/>
      <dgm:spPr/>
    </dgm:pt>
    <dgm:pt modelId="{A9683278-BFEA-4DC4-B4AE-6F2C3CF63590}" type="pres">
      <dgm:prSet presAssocID="{2F3E0ED4-79F7-4176-B912-F534B2F59DAC}" presName="accentRepeatNode" presStyleLbl="solidAlignAcc1" presStyleIdx="0" presStyleCnt="12"/>
      <dgm:spPr/>
    </dgm:pt>
    <dgm:pt modelId="{B9EF1A08-B75B-4BAD-A507-238B2DBDACCD}" type="pres">
      <dgm:prSet presAssocID="{AFE554CF-9E8F-416D-AE84-DADE1A2E994F}" presName="image1" presStyleCnt="0"/>
      <dgm:spPr/>
    </dgm:pt>
    <dgm:pt modelId="{11964F8E-CA64-407A-9950-493F115A68D7}" type="pres">
      <dgm:prSet presAssocID="{AFE554CF-9E8F-416D-AE84-DADE1A2E994F}" presName="imageRepeatNode" presStyleLbl="alignAcc1" presStyleIdx="0" presStyleCnt="6"/>
      <dgm:spPr/>
    </dgm:pt>
    <dgm:pt modelId="{BC34AE3F-9887-4EFA-8F2B-D3834DFFF870}" type="pres">
      <dgm:prSet presAssocID="{AFE554CF-9E8F-416D-AE84-DADE1A2E994F}" presName="imageaccent1" presStyleCnt="0"/>
      <dgm:spPr/>
    </dgm:pt>
    <dgm:pt modelId="{B002BA7C-D24E-4D79-A974-8805E1613CF2}" type="pres">
      <dgm:prSet presAssocID="{AFE554CF-9E8F-416D-AE84-DADE1A2E994F}" presName="accentRepeatNode" presStyleLbl="solidAlignAcc1" presStyleIdx="1" presStyleCnt="12"/>
      <dgm:spPr/>
    </dgm:pt>
    <dgm:pt modelId="{C7E8AFD7-14B4-456D-9123-A4C8D71FB117}" type="pres">
      <dgm:prSet presAssocID="{38F83397-BBE9-4564-9200-E478F95B83B5}" presName="text2" presStyleCnt="0"/>
      <dgm:spPr/>
    </dgm:pt>
    <dgm:pt modelId="{DCCB8321-589D-421D-B8D8-A707CAB2F8E0}" type="pres">
      <dgm:prSet presAssocID="{38F83397-BBE9-4564-9200-E478F95B83B5}" presName="textRepeatNode" presStyleLbl="alignNode1" presStyleIdx="1" presStyleCnt="6">
        <dgm:presLayoutVars>
          <dgm:chMax val="0"/>
          <dgm:chPref val="0"/>
          <dgm:bulletEnabled val="1"/>
        </dgm:presLayoutVars>
      </dgm:prSet>
      <dgm:spPr/>
    </dgm:pt>
    <dgm:pt modelId="{289E5ED6-B3E0-46FF-BA74-006842C6DA70}" type="pres">
      <dgm:prSet presAssocID="{38F83397-BBE9-4564-9200-E478F95B83B5}" presName="textaccent2" presStyleCnt="0"/>
      <dgm:spPr/>
    </dgm:pt>
    <dgm:pt modelId="{47C81E6B-6276-4468-91B9-3C5FC53D90D0}" type="pres">
      <dgm:prSet presAssocID="{38F83397-BBE9-4564-9200-E478F95B83B5}" presName="accentRepeatNode" presStyleLbl="solidAlignAcc1" presStyleIdx="2" presStyleCnt="12"/>
      <dgm:spPr/>
    </dgm:pt>
    <dgm:pt modelId="{BE4627B3-2082-4E77-BA65-6D3412120EFF}" type="pres">
      <dgm:prSet presAssocID="{ACBA262F-ACAF-49C4-8512-583D750D2F07}" presName="image2" presStyleCnt="0"/>
      <dgm:spPr/>
    </dgm:pt>
    <dgm:pt modelId="{4FDFE6FD-10E9-4DC8-BAE6-792836BFBB38}" type="pres">
      <dgm:prSet presAssocID="{ACBA262F-ACAF-49C4-8512-583D750D2F07}" presName="imageRepeatNode" presStyleLbl="alignAcc1" presStyleIdx="1" presStyleCnt="6"/>
      <dgm:spPr/>
    </dgm:pt>
    <dgm:pt modelId="{697091DE-C4F4-46FB-9E82-75CD1B5FABA7}" type="pres">
      <dgm:prSet presAssocID="{ACBA262F-ACAF-49C4-8512-583D750D2F07}" presName="imageaccent2" presStyleCnt="0"/>
      <dgm:spPr/>
    </dgm:pt>
    <dgm:pt modelId="{55CE6745-1F50-469E-A200-D7DA35D9121F}" type="pres">
      <dgm:prSet presAssocID="{ACBA262F-ACAF-49C4-8512-583D750D2F07}" presName="accentRepeatNode" presStyleLbl="solidAlignAcc1" presStyleIdx="3" presStyleCnt="12"/>
      <dgm:spPr/>
    </dgm:pt>
    <dgm:pt modelId="{A2155133-C750-48AB-B48D-0F8C5C418107}" type="pres">
      <dgm:prSet presAssocID="{4417AA41-EFBA-4B6B-9C58-6F1D5CF7326C}" presName="text3" presStyleCnt="0"/>
      <dgm:spPr/>
    </dgm:pt>
    <dgm:pt modelId="{98110B62-199E-4920-B49B-A0AEE3F18C79}" type="pres">
      <dgm:prSet presAssocID="{4417AA41-EFBA-4B6B-9C58-6F1D5CF7326C}" presName="textRepeatNode" presStyleLbl="alignNode1" presStyleIdx="2" presStyleCnt="6">
        <dgm:presLayoutVars>
          <dgm:chMax val="0"/>
          <dgm:chPref val="0"/>
          <dgm:bulletEnabled val="1"/>
        </dgm:presLayoutVars>
      </dgm:prSet>
      <dgm:spPr/>
    </dgm:pt>
    <dgm:pt modelId="{B75DF438-EDE1-4AFA-86F1-BE0548257123}" type="pres">
      <dgm:prSet presAssocID="{4417AA41-EFBA-4B6B-9C58-6F1D5CF7326C}" presName="textaccent3" presStyleCnt="0"/>
      <dgm:spPr/>
    </dgm:pt>
    <dgm:pt modelId="{696CA281-7ACF-4791-86F3-0BD25193F0A0}" type="pres">
      <dgm:prSet presAssocID="{4417AA41-EFBA-4B6B-9C58-6F1D5CF7326C}" presName="accentRepeatNode" presStyleLbl="solidAlignAcc1" presStyleIdx="4" presStyleCnt="12"/>
      <dgm:spPr/>
    </dgm:pt>
    <dgm:pt modelId="{9F39E3E7-459C-43E2-B6D5-FD347BEC36CB}" type="pres">
      <dgm:prSet presAssocID="{B3DEA971-7ADF-4304-A61B-658DD4EB96D5}" presName="image3" presStyleCnt="0"/>
      <dgm:spPr/>
    </dgm:pt>
    <dgm:pt modelId="{D6A1FA88-8CEC-4657-9484-EF078F2F07DD}" type="pres">
      <dgm:prSet presAssocID="{B3DEA971-7ADF-4304-A61B-658DD4EB96D5}" presName="imageRepeatNode" presStyleLbl="alignAcc1" presStyleIdx="2" presStyleCnt="6"/>
      <dgm:spPr/>
    </dgm:pt>
    <dgm:pt modelId="{B743F011-D716-4EED-85EB-E9EF33FCE7FC}" type="pres">
      <dgm:prSet presAssocID="{B3DEA971-7ADF-4304-A61B-658DD4EB96D5}" presName="imageaccent3" presStyleCnt="0"/>
      <dgm:spPr/>
    </dgm:pt>
    <dgm:pt modelId="{3076C952-2E12-4928-91FE-5EB435CCCA41}" type="pres">
      <dgm:prSet presAssocID="{B3DEA971-7ADF-4304-A61B-658DD4EB96D5}" presName="accentRepeatNode" presStyleLbl="solidAlignAcc1" presStyleIdx="5" presStyleCnt="12"/>
      <dgm:spPr/>
    </dgm:pt>
    <dgm:pt modelId="{4032CFE2-66DC-4386-ADD6-B3F608F6B69B}" type="pres">
      <dgm:prSet presAssocID="{4C47AA5E-7D36-44D0-9CBC-9595BF9171C0}" presName="text4" presStyleCnt="0"/>
      <dgm:spPr/>
    </dgm:pt>
    <dgm:pt modelId="{7512E100-1123-47C0-8A1F-6C891A84CC44}" type="pres">
      <dgm:prSet presAssocID="{4C47AA5E-7D36-44D0-9CBC-9595BF9171C0}" presName="textRepeatNode" presStyleLbl="alignNode1" presStyleIdx="3" presStyleCnt="6" custLinFactNeighborY="2088">
        <dgm:presLayoutVars>
          <dgm:chMax val="0"/>
          <dgm:chPref val="0"/>
          <dgm:bulletEnabled val="1"/>
        </dgm:presLayoutVars>
      </dgm:prSet>
      <dgm:spPr/>
    </dgm:pt>
    <dgm:pt modelId="{620D619A-CADA-47BE-9754-E7CEB9F20BFA}" type="pres">
      <dgm:prSet presAssocID="{4C47AA5E-7D36-44D0-9CBC-9595BF9171C0}" presName="textaccent4" presStyleCnt="0"/>
      <dgm:spPr/>
    </dgm:pt>
    <dgm:pt modelId="{51956659-BEBE-45E0-8566-CC704A704CA6}" type="pres">
      <dgm:prSet presAssocID="{4C47AA5E-7D36-44D0-9CBC-9595BF9171C0}" presName="accentRepeatNode" presStyleLbl="solidAlignAcc1" presStyleIdx="6" presStyleCnt="12"/>
      <dgm:spPr/>
    </dgm:pt>
    <dgm:pt modelId="{45273B1D-5F77-4F4A-BFA5-E188EDC14590}" type="pres">
      <dgm:prSet presAssocID="{A92D2EEA-0E79-42BD-8867-80E72CAE48CE}" presName="image4" presStyleCnt="0"/>
      <dgm:spPr/>
    </dgm:pt>
    <dgm:pt modelId="{3ED15435-1F03-497C-8490-07BC9C961982}" type="pres">
      <dgm:prSet presAssocID="{A92D2EEA-0E79-42BD-8867-80E72CAE48CE}" presName="imageRepeatNode" presStyleLbl="alignAcc1" presStyleIdx="3" presStyleCnt="6"/>
      <dgm:spPr/>
    </dgm:pt>
    <dgm:pt modelId="{617F9BBB-A0D3-4D3B-BBDB-DC295C8BE466}" type="pres">
      <dgm:prSet presAssocID="{A92D2EEA-0E79-42BD-8867-80E72CAE48CE}" presName="imageaccent4" presStyleCnt="0"/>
      <dgm:spPr/>
    </dgm:pt>
    <dgm:pt modelId="{ED6CD37B-F1EE-472B-A7C0-DAA23886AB57}" type="pres">
      <dgm:prSet presAssocID="{A92D2EEA-0E79-42BD-8867-80E72CAE48CE}" presName="accentRepeatNode" presStyleLbl="solidAlignAcc1" presStyleIdx="7" presStyleCnt="12"/>
      <dgm:spPr/>
    </dgm:pt>
    <dgm:pt modelId="{EC765426-B1C7-4DB0-95C0-1FFCCBDB0FAB}" type="pres">
      <dgm:prSet presAssocID="{5B9E8A1E-3647-458A-BBD5-66785F185951}" presName="text5" presStyleCnt="0"/>
      <dgm:spPr/>
    </dgm:pt>
    <dgm:pt modelId="{F0639F07-7237-42B6-A792-3FCF9C917612}" type="pres">
      <dgm:prSet presAssocID="{5B9E8A1E-3647-458A-BBD5-66785F185951}" presName="textRepeatNode" presStyleLbl="alignNode1" presStyleIdx="4" presStyleCnt="6">
        <dgm:presLayoutVars>
          <dgm:chMax val="0"/>
          <dgm:chPref val="0"/>
          <dgm:bulletEnabled val="1"/>
        </dgm:presLayoutVars>
      </dgm:prSet>
      <dgm:spPr/>
    </dgm:pt>
    <dgm:pt modelId="{ACE526F0-BA9C-4A41-A1DF-269F8F010DC0}" type="pres">
      <dgm:prSet presAssocID="{5B9E8A1E-3647-458A-BBD5-66785F185951}" presName="textaccent5" presStyleCnt="0"/>
      <dgm:spPr/>
    </dgm:pt>
    <dgm:pt modelId="{AAFDC1E2-C0FB-446E-AFF5-F604FE06A887}" type="pres">
      <dgm:prSet presAssocID="{5B9E8A1E-3647-458A-BBD5-66785F185951}" presName="accentRepeatNode" presStyleLbl="solidAlignAcc1" presStyleIdx="8" presStyleCnt="12"/>
      <dgm:spPr/>
    </dgm:pt>
    <dgm:pt modelId="{AA449E50-5942-4C0F-AA05-933DE460DD1E}" type="pres">
      <dgm:prSet presAssocID="{849167D1-3379-4D73-BA93-0DF721BAB17F}" presName="image5" presStyleCnt="0"/>
      <dgm:spPr/>
    </dgm:pt>
    <dgm:pt modelId="{5E09F9C2-5BA6-4430-9C8A-1112CC78C66D}" type="pres">
      <dgm:prSet presAssocID="{849167D1-3379-4D73-BA93-0DF721BAB17F}" presName="imageRepeatNode" presStyleLbl="alignAcc1" presStyleIdx="4" presStyleCnt="6"/>
      <dgm:spPr/>
    </dgm:pt>
    <dgm:pt modelId="{2F63E936-848B-497D-84B7-7EC065C86F97}" type="pres">
      <dgm:prSet presAssocID="{849167D1-3379-4D73-BA93-0DF721BAB17F}" presName="imageaccent5" presStyleCnt="0"/>
      <dgm:spPr/>
    </dgm:pt>
    <dgm:pt modelId="{B221120F-5238-4F2B-BB47-75F2FB9E521B}" type="pres">
      <dgm:prSet presAssocID="{849167D1-3379-4D73-BA93-0DF721BAB17F}" presName="accentRepeatNode" presStyleLbl="solidAlignAcc1" presStyleIdx="9" presStyleCnt="12"/>
      <dgm:spPr/>
    </dgm:pt>
    <dgm:pt modelId="{4D110C5E-FE40-4636-928A-2043A1783CC8}" type="pres">
      <dgm:prSet presAssocID="{641A2C22-169C-4231-8697-6E0F8EA3E6FC}" presName="text6" presStyleCnt="0"/>
      <dgm:spPr/>
    </dgm:pt>
    <dgm:pt modelId="{3467A8F4-42D0-481D-9EBB-F1947F50FAE0}" type="pres">
      <dgm:prSet presAssocID="{641A2C22-169C-4231-8697-6E0F8EA3E6FC}" presName="textRepeatNode" presStyleLbl="alignNode1" presStyleIdx="5" presStyleCnt="6" custLinFactNeighborX="0" custLinFactNeighborY="298">
        <dgm:presLayoutVars>
          <dgm:chMax val="0"/>
          <dgm:chPref val="0"/>
          <dgm:bulletEnabled val="1"/>
        </dgm:presLayoutVars>
      </dgm:prSet>
      <dgm:spPr/>
    </dgm:pt>
    <dgm:pt modelId="{9BD1AD53-1267-4195-8809-960903CE8B9E}" type="pres">
      <dgm:prSet presAssocID="{641A2C22-169C-4231-8697-6E0F8EA3E6FC}" presName="textaccent6" presStyleCnt="0"/>
      <dgm:spPr/>
    </dgm:pt>
    <dgm:pt modelId="{F09C2F22-938F-40B9-8AF4-BC0FF5CDE5F0}" type="pres">
      <dgm:prSet presAssocID="{641A2C22-169C-4231-8697-6E0F8EA3E6FC}" presName="accentRepeatNode" presStyleLbl="solidAlignAcc1" presStyleIdx="10" presStyleCnt="12"/>
      <dgm:spPr/>
    </dgm:pt>
    <dgm:pt modelId="{F0D630E8-B7C7-4965-AE28-BFE6BA1617D2}" type="pres">
      <dgm:prSet presAssocID="{E5E6FABA-7FD5-4077-B8CB-AAD2B025E2E6}" presName="image6" presStyleCnt="0"/>
      <dgm:spPr/>
    </dgm:pt>
    <dgm:pt modelId="{05ED59D8-9B21-48EE-A026-475507BBC2AC}" type="pres">
      <dgm:prSet presAssocID="{E5E6FABA-7FD5-4077-B8CB-AAD2B025E2E6}" presName="imageRepeatNode" presStyleLbl="alignAcc1" presStyleIdx="5" presStyleCnt="6"/>
      <dgm:spPr/>
    </dgm:pt>
    <dgm:pt modelId="{4B7941F5-3A34-403B-881F-2D1EB87D7DBB}" type="pres">
      <dgm:prSet presAssocID="{E5E6FABA-7FD5-4077-B8CB-AAD2B025E2E6}" presName="imageaccent6" presStyleCnt="0"/>
      <dgm:spPr/>
    </dgm:pt>
    <dgm:pt modelId="{890BE809-938D-43F3-B746-FC87DA7BE068}" type="pres">
      <dgm:prSet presAssocID="{E5E6FABA-7FD5-4077-B8CB-AAD2B025E2E6}" presName="accentRepeatNode" presStyleLbl="solidAlignAcc1" presStyleIdx="11" presStyleCnt="12"/>
      <dgm:spPr/>
    </dgm:pt>
  </dgm:ptLst>
  <dgm:cxnLst>
    <dgm:cxn modelId="{0D426E06-515E-48A0-998F-5A5D9A2C38DC}" type="presOf" srcId="{641A2C22-169C-4231-8697-6E0F8EA3E6FC}" destId="{3467A8F4-42D0-481D-9EBB-F1947F50FAE0}" srcOrd="0" destOrd="0" presId="urn:microsoft.com/office/officeart/2008/layout/HexagonCluster"/>
    <dgm:cxn modelId="{22F7E417-D95A-4F5D-9A68-2B8FB37332E4}" type="presOf" srcId="{5B9E8A1E-3647-458A-BBD5-66785F185951}" destId="{F0639F07-7237-42B6-A792-3FCF9C917612}" srcOrd="0" destOrd="0" presId="urn:microsoft.com/office/officeart/2008/layout/HexagonCluster"/>
    <dgm:cxn modelId="{D21F095E-ED1D-4DBD-AB01-36306762C95A}" srcId="{53A81590-20CF-4C75-8591-BDC6562F3528}" destId="{38F83397-BBE9-4564-9200-E478F95B83B5}" srcOrd="1" destOrd="0" parTransId="{DEC18646-AA5C-4A71-B58A-CE84383A5284}" sibTransId="{ACBA262F-ACAF-49C4-8512-583D750D2F07}"/>
    <dgm:cxn modelId="{8E73685F-C36D-46A4-A4BA-D71A6F2D041A}" type="presOf" srcId="{ACBA262F-ACAF-49C4-8512-583D750D2F07}" destId="{4FDFE6FD-10E9-4DC8-BAE6-792836BFBB38}" srcOrd="0" destOrd="0" presId="urn:microsoft.com/office/officeart/2008/layout/HexagonCluster"/>
    <dgm:cxn modelId="{5FB87460-C1B5-40CC-ACB2-302D763B78EA}" srcId="{53A81590-20CF-4C75-8591-BDC6562F3528}" destId="{5B9E8A1E-3647-458A-BBD5-66785F185951}" srcOrd="4" destOrd="0" parTransId="{C70D9A02-F2E0-438D-BABE-44D5141FEE57}" sibTransId="{849167D1-3379-4D73-BA93-0DF721BAB17F}"/>
    <dgm:cxn modelId="{72CF7643-F3DD-4C43-850D-F1CD645C981F}" type="presOf" srcId="{AFE554CF-9E8F-416D-AE84-DADE1A2E994F}" destId="{11964F8E-CA64-407A-9950-493F115A68D7}" srcOrd="0" destOrd="0" presId="urn:microsoft.com/office/officeart/2008/layout/HexagonCluster"/>
    <dgm:cxn modelId="{E58C0644-5EE0-41D4-A1BD-3A3D04F62014}" srcId="{53A81590-20CF-4C75-8591-BDC6562F3528}" destId="{641A2C22-169C-4231-8697-6E0F8EA3E6FC}" srcOrd="5" destOrd="0" parTransId="{1CA35731-31FF-4F02-B3DF-BBE5324AA98C}" sibTransId="{E5E6FABA-7FD5-4077-B8CB-AAD2B025E2E6}"/>
    <dgm:cxn modelId="{6BC24767-61A3-4A97-9470-202F88DBFA34}" type="presOf" srcId="{2F3E0ED4-79F7-4176-B912-F534B2F59DAC}" destId="{4063DD2E-99E1-4A66-B2E1-B4B937A58AED}" srcOrd="0" destOrd="0" presId="urn:microsoft.com/office/officeart/2008/layout/HexagonCluster"/>
    <dgm:cxn modelId="{D85E2E52-AF6D-4BD1-A76C-C73EEFF2E30B}" srcId="{53A81590-20CF-4C75-8591-BDC6562F3528}" destId="{4C47AA5E-7D36-44D0-9CBC-9595BF9171C0}" srcOrd="3" destOrd="0" parTransId="{CDEE2C79-6A89-49E0-9EE0-923267817DB5}" sibTransId="{A92D2EEA-0E79-42BD-8867-80E72CAE48CE}"/>
    <dgm:cxn modelId="{A179F677-64C6-408A-991D-23595F818D55}" srcId="{53A81590-20CF-4C75-8591-BDC6562F3528}" destId="{2F3E0ED4-79F7-4176-B912-F534B2F59DAC}" srcOrd="0" destOrd="0" parTransId="{C36FA9DD-2F3B-4347-B2D0-0B3EBA8F63F4}" sibTransId="{AFE554CF-9E8F-416D-AE84-DADE1A2E994F}"/>
    <dgm:cxn modelId="{4A95F178-9948-444C-96B3-45FFA727F58D}" type="presOf" srcId="{53A81590-20CF-4C75-8591-BDC6562F3528}" destId="{6725DDF7-677F-4779-88A9-5162C35BA062}" srcOrd="0" destOrd="0" presId="urn:microsoft.com/office/officeart/2008/layout/HexagonCluster"/>
    <dgm:cxn modelId="{5DA3497D-26F4-4D05-A5A1-21E184D1D6B8}" type="presOf" srcId="{4C47AA5E-7D36-44D0-9CBC-9595BF9171C0}" destId="{7512E100-1123-47C0-8A1F-6C891A84CC44}" srcOrd="0" destOrd="0" presId="urn:microsoft.com/office/officeart/2008/layout/HexagonCluster"/>
    <dgm:cxn modelId="{DFEF1487-28B9-4838-A8DD-0A9E404BA932}" type="presOf" srcId="{B3DEA971-7ADF-4304-A61B-658DD4EB96D5}" destId="{D6A1FA88-8CEC-4657-9484-EF078F2F07DD}" srcOrd="0" destOrd="0" presId="urn:microsoft.com/office/officeart/2008/layout/HexagonCluster"/>
    <dgm:cxn modelId="{EFB43FB1-89D1-490E-8FAB-862CC35A4E12}" type="presOf" srcId="{4417AA41-EFBA-4B6B-9C58-6F1D5CF7326C}" destId="{98110B62-199E-4920-B49B-A0AEE3F18C79}" srcOrd="0" destOrd="0" presId="urn:microsoft.com/office/officeart/2008/layout/HexagonCluster"/>
    <dgm:cxn modelId="{F3C67AB1-44B7-4646-B0E3-E49B71BBABB4}" type="presOf" srcId="{E5E6FABA-7FD5-4077-B8CB-AAD2B025E2E6}" destId="{05ED59D8-9B21-48EE-A026-475507BBC2AC}" srcOrd="0" destOrd="0" presId="urn:microsoft.com/office/officeart/2008/layout/HexagonCluster"/>
    <dgm:cxn modelId="{7EF9B2B4-FE69-4099-B627-6356C16F2E14}" type="presOf" srcId="{A92D2EEA-0E79-42BD-8867-80E72CAE48CE}" destId="{3ED15435-1F03-497C-8490-07BC9C961982}" srcOrd="0" destOrd="0" presId="urn:microsoft.com/office/officeart/2008/layout/HexagonCluster"/>
    <dgm:cxn modelId="{C30F4BB6-649E-4B59-AB15-A43ECE549A21}" type="presOf" srcId="{849167D1-3379-4D73-BA93-0DF721BAB17F}" destId="{5E09F9C2-5BA6-4430-9C8A-1112CC78C66D}" srcOrd="0" destOrd="0" presId="urn:microsoft.com/office/officeart/2008/layout/HexagonCluster"/>
    <dgm:cxn modelId="{4A0C41E3-BF5B-48E7-9707-2BEE00A27CA4}" type="presOf" srcId="{38F83397-BBE9-4564-9200-E478F95B83B5}" destId="{DCCB8321-589D-421D-B8D8-A707CAB2F8E0}" srcOrd="0" destOrd="0" presId="urn:microsoft.com/office/officeart/2008/layout/HexagonCluster"/>
    <dgm:cxn modelId="{E4D671E5-5CAF-482A-9004-1A4983C65CC9}" srcId="{53A81590-20CF-4C75-8591-BDC6562F3528}" destId="{4417AA41-EFBA-4B6B-9C58-6F1D5CF7326C}" srcOrd="2" destOrd="0" parTransId="{E99E1F3F-FA4C-4558-B925-FF7CFA673CED}" sibTransId="{B3DEA971-7ADF-4304-A61B-658DD4EB96D5}"/>
    <dgm:cxn modelId="{E8853DA2-B79B-4D11-9B2A-649254150042}" type="presParOf" srcId="{6725DDF7-677F-4779-88A9-5162C35BA062}" destId="{F5D6CA20-9126-40BE-81B6-49BB9189B84F}" srcOrd="0" destOrd="0" presId="urn:microsoft.com/office/officeart/2008/layout/HexagonCluster"/>
    <dgm:cxn modelId="{9F95FBB2-9157-49E2-926A-9CFCC9BCCF0A}" type="presParOf" srcId="{F5D6CA20-9126-40BE-81B6-49BB9189B84F}" destId="{4063DD2E-99E1-4A66-B2E1-B4B937A58AED}" srcOrd="0" destOrd="0" presId="urn:microsoft.com/office/officeart/2008/layout/HexagonCluster"/>
    <dgm:cxn modelId="{1431B311-30AC-44F8-B074-D671DC925921}" type="presParOf" srcId="{6725DDF7-677F-4779-88A9-5162C35BA062}" destId="{00B83DF3-917A-4A11-BD7E-853AA64DBE67}" srcOrd="1" destOrd="0" presId="urn:microsoft.com/office/officeart/2008/layout/HexagonCluster"/>
    <dgm:cxn modelId="{788D0F9C-3731-4F79-B130-09BF876A345F}" type="presParOf" srcId="{00B83DF3-917A-4A11-BD7E-853AA64DBE67}" destId="{A9683278-BFEA-4DC4-B4AE-6F2C3CF63590}" srcOrd="0" destOrd="0" presId="urn:microsoft.com/office/officeart/2008/layout/HexagonCluster"/>
    <dgm:cxn modelId="{A90DD8D6-D012-4E90-BF6D-00893E73C33D}" type="presParOf" srcId="{6725DDF7-677F-4779-88A9-5162C35BA062}" destId="{B9EF1A08-B75B-4BAD-A507-238B2DBDACCD}" srcOrd="2" destOrd="0" presId="urn:microsoft.com/office/officeart/2008/layout/HexagonCluster"/>
    <dgm:cxn modelId="{B9039EE7-3ACE-4744-B698-A05E7CB1889B}" type="presParOf" srcId="{B9EF1A08-B75B-4BAD-A507-238B2DBDACCD}" destId="{11964F8E-CA64-407A-9950-493F115A68D7}" srcOrd="0" destOrd="0" presId="urn:microsoft.com/office/officeart/2008/layout/HexagonCluster"/>
    <dgm:cxn modelId="{77D1C814-AA05-46EC-839E-603EE68B9E5E}" type="presParOf" srcId="{6725DDF7-677F-4779-88A9-5162C35BA062}" destId="{BC34AE3F-9887-4EFA-8F2B-D3834DFFF870}" srcOrd="3" destOrd="0" presId="urn:microsoft.com/office/officeart/2008/layout/HexagonCluster"/>
    <dgm:cxn modelId="{66A1271C-CDAC-4C50-AFE8-24F875BFA964}" type="presParOf" srcId="{BC34AE3F-9887-4EFA-8F2B-D3834DFFF870}" destId="{B002BA7C-D24E-4D79-A974-8805E1613CF2}" srcOrd="0" destOrd="0" presId="urn:microsoft.com/office/officeart/2008/layout/HexagonCluster"/>
    <dgm:cxn modelId="{12FBDBE7-D0D1-4E18-92F4-9C64FE55F8E5}" type="presParOf" srcId="{6725DDF7-677F-4779-88A9-5162C35BA062}" destId="{C7E8AFD7-14B4-456D-9123-A4C8D71FB117}" srcOrd="4" destOrd="0" presId="urn:microsoft.com/office/officeart/2008/layout/HexagonCluster"/>
    <dgm:cxn modelId="{168ECF80-2EE9-41C8-965D-DE313E90872A}" type="presParOf" srcId="{C7E8AFD7-14B4-456D-9123-A4C8D71FB117}" destId="{DCCB8321-589D-421D-B8D8-A707CAB2F8E0}" srcOrd="0" destOrd="0" presId="urn:microsoft.com/office/officeart/2008/layout/HexagonCluster"/>
    <dgm:cxn modelId="{1096D71D-C1E5-4E94-BEA7-FF57727176AB}" type="presParOf" srcId="{6725DDF7-677F-4779-88A9-5162C35BA062}" destId="{289E5ED6-B3E0-46FF-BA74-006842C6DA70}" srcOrd="5" destOrd="0" presId="urn:microsoft.com/office/officeart/2008/layout/HexagonCluster"/>
    <dgm:cxn modelId="{BE2A0195-44D9-4BF1-89C0-89C00D8784D4}" type="presParOf" srcId="{289E5ED6-B3E0-46FF-BA74-006842C6DA70}" destId="{47C81E6B-6276-4468-91B9-3C5FC53D90D0}" srcOrd="0" destOrd="0" presId="urn:microsoft.com/office/officeart/2008/layout/HexagonCluster"/>
    <dgm:cxn modelId="{060193CF-D548-4656-A21C-3AE93C130AEE}" type="presParOf" srcId="{6725DDF7-677F-4779-88A9-5162C35BA062}" destId="{BE4627B3-2082-4E77-BA65-6D3412120EFF}" srcOrd="6" destOrd="0" presId="urn:microsoft.com/office/officeart/2008/layout/HexagonCluster"/>
    <dgm:cxn modelId="{924B3322-3326-4522-A71B-5639A2F82819}" type="presParOf" srcId="{BE4627B3-2082-4E77-BA65-6D3412120EFF}" destId="{4FDFE6FD-10E9-4DC8-BAE6-792836BFBB38}" srcOrd="0" destOrd="0" presId="urn:microsoft.com/office/officeart/2008/layout/HexagonCluster"/>
    <dgm:cxn modelId="{391A7F9C-37F1-4E93-9920-CCF8B10E7F31}" type="presParOf" srcId="{6725DDF7-677F-4779-88A9-5162C35BA062}" destId="{697091DE-C4F4-46FB-9E82-75CD1B5FABA7}" srcOrd="7" destOrd="0" presId="urn:microsoft.com/office/officeart/2008/layout/HexagonCluster"/>
    <dgm:cxn modelId="{0257F912-D470-4B01-BC61-0A2A8AD980E9}" type="presParOf" srcId="{697091DE-C4F4-46FB-9E82-75CD1B5FABA7}" destId="{55CE6745-1F50-469E-A200-D7DA35D9121F}" srcOrd="0" destOrd="0" presId="urn:microsoft.com/office/officeart/2008/layout/HexagonCluster"/>
    <dgm:cxn modelId="{B854AC49-D803-4AA3-BD02-F3289E409076}" type="presParOf" srcId="{6725DDF7-677F-4779-88A9-5162C35BA062}" destId="{A2155133-C750-48AB-B48D-0F8C5C418107}" srcOrd="8" destOrd="0" presId="urn:microsoft.com/office/officeart/2008/layout/HexagonCluster"/>
    <dgm:cxn modelId="{AB612C7E-9FD2-4A6C-BC82-507341AECA4D}" type="presParOf" srcId="{A2155133-C750-48AB-B48D-0F8C5C418107}" destId="{98110B62-199E-4920-B49B-A0AEE3F18C79}" srcOrd="0" destOrd="0" presId="urn:microsoft.com/office/officeart/2008/layout/HexagonCluster"/>
    <dgm:cxn modelId="{C3D9AE3A-89EE-4A57-A8E4-A1A6E97E1B33}" type="presParOf" srcId="{6725DDF7-677F-4779-88A9-5162C35BA062}" destId="{B75DF438-EDE1-4AFA-86F1-BE0548257123}" srcOrd="9" destOrd="0" presId="urn:microsoft.com/office/officeart/2008/layout/HexagonCluster"/>
    <dgm:cxn modelId="{CF4C636D-EB83-4D73-A404-82F82B11F85B}" type="presParOf" srcId="{B75DF438-EDE1-4AFA-86F1-BE0548257123}" destId="{696CA281-7ACF-4791-86F3-0BD25193F0A0}" srcOrd="0" destOrd="0" presId="urn:microsoft.com/office/officeart/2008/layout/HexagonCluster"/>
    <dgm:cxn modelId="{24D217D2-7CB1-48D0-9FD1-E347221272C3}" type="presParOf" srcId="{6725DDF7-677F-4779-88A9-5162C35BA062}" destId="{9F39E3E7-459C-43E2-B6D5-FD347BEC36CB}" srcOrd="10" destOrd="0" presId="urn:microsoft.com/office/officeart/2008/layout/HexagonCluster"/>
    <dgm:cxn modelId="{C2107876-45EA-4083-8FA8-98C8F5D438D7}" type="presParOf" srcId="{9F39E3E7-459C-43E2-B6D5-FD347BEC36CB}" destId="{D6A1FA88-8CEC-4657-9484-EF078F2F07DD}" srcOrd="0" destOrd="0" presId="urn:microsoft.com/office/officeart/2008/layout/HexagonCluster"/>
    <dgm:cxn modelId="{19B043DF-DACE-4099-8940-75B9A75CAA0D}" type="presParOf" srcId="{6725DDF7-677F-4779-88A9-5162C35BA062}" destId="{B743F011-D716-4EED-85EB-E9EF33FCE7FC}" srcOrd="11" destOrd="0" presId="urn:microsoft.com/office/officeart/2008/layout/HexagonCluster"/>
    <dgm:cxn modelId="{A257393F-AD0C-4E95-9A70-BF0D50E28B1C}" type="presParOf" srcId="{B743F011-D716-4EED-85EB-E9EF33FCE7FC}" destId="{3076C952-2E12-4928-91FE-5EB435CCCA41}" srcOrd="0" destOrd="0" presId="urn:microsoft.com/office/officeart/2008/layout/HexagonCluster"/>
    <dgm:cxn modelId="{EA3A4B46-7267-4B5C-8493-EA4A74B25497}" type="presParOf" srcId="{6725DDF7-677F-4779-88A9-5162C35BA062}" destId="{4032CFE2-66DC-4386-ADD6-B3F608F6B69B}" srcOrd="12" destOrd="0" presId="urn:microsoft.com/office/officeart/2008/layout/HexagonCluster"/>
    <dgm:cxn modelId="{983D2918-C22F-436D-93A1-2A613652D3DD}" type="presParOf" srcId="{4032CFE2-66DC-4386-ADD6-B3F608F6B69B}" destId="{7512E100-1123-47C0-8A1F-6C891A84CC44}" srcOrd="0" destOrd="0" presId="urn:microsoft.com/office/officeart/2008/layout/HexagonCluster"/>
    <dgm:cxn modelId="{709EE241-5023-4140-8E13-1FE531AA2E7F}" type="presParOf" srcId="{6725DDF7-677F-4779-88A9-5162C35BA062}" destId="{620D619A-CADA-47BE-9754-E7CEB9F20BFA}" srcOrd="13" destOrd="0" presId="urn:microsoft.com/office/officeart/2008/layout/HexagonCluster"/>
    <dgm:cxn modelId="{D0305EE5-793B-4B59-82D7-9E369DCFAF19}" type="presParOf" srcId="{620D619A-CADA-47BE-9754-E7CEB9F20BFA}" destId="{51956659-BEBE-45E0-8566-CC704A704CA6}" srcOrd="0" destOrd="0" presId="urn:microsoft.com/office/officeart/2008/layout/HexagonCluster"/>
    <dgm:cxn modelId="{3B150F74-61A7-4D36-B9CE-974041F58564}" type="presParOf" srcId="{6725DDF7-677F-4779-88A9-5162C35BA062}" destId="{45273B1D-5F77-4F4A-BFA5-E188EDC14590}" srcOrd="14" destOrd="0" presId="urn:microsoft.com/office/officeart/2008/layout/HexagonCluster"/>
    <dgm:cxn modelId="{122DFC0D-827D-424D-AABC-1E3CB4AFF230}" type="presParOf" srcId="{45273B1D-5F77-4F4A-BFA5-E188EDC14590}" destId="{3ED15435-1F03-497C-8490-07BC9C961982}" srcOrd="0" destOrd="0" presId="urn:microsoft.com/office/officeart/2008/layout/HexagonCluster"/>
    <dgm:cxn modelId="{86C192F4-B03C-4200-8AF5-89F5C587A8B0}" type="presParOf" srcId="{6725DDF7-677F-4779-88A9-5162C35BA062}" destId="{617F9BBB-A0D3-4D3B-BBDB-DC295C8BE466}" srcOrd="15" destOrd="0" presId="urn:microsoft.com/office/officeart/2008/layout/HexagonCluster"/>
    <dgm:cxn modelId="{610A11FE-837D-4F81-B044-7FB8A3233E9E}" type="presParOf" srcId="{617F9BBB-A0D3-4D3B-BBDB-DC295C8BE466}" destId="{ED6CD37B-F1EE-472B-A7C0-DAA23886AB57}" srcOrd="0" destOrd="0" presId="urn:microsoft.com/office/officeart/2008/layout/HexagonCluster"/>
    <dgm:cxn modelId="{686BFE6E-825C-41CE-8A84-7FB478E538A7}" type="presParOf" srcId="{6725DDF7-677F-4779-88A9-5162C35BA062}" destId="{EC765426-B1C7-4DB0-95C0-1FFCCBDB0FAB}" srcOrd="16" destOrd="0" presId="urn:microsoft.com/office/officeart/2008/layout/HexagonCluster"/>
    <dgm:cxn modelId="{C674EABC-3DA6-4BFA-8CAC-4A8C0D74A277}" type="presParOf" srcId="{EC765426-B1C7-4DB0-95C0-1FFCCBDB0FAB}" destId="{F0639F07-7237-42B6-A792-3FCF9C917612}" srcOrd="0" destOrd="0" presId="urn:microsoft.com/office/officeart/2008/layout/HexagonCluster"/>
    <dgm:cxn modelId="{3BCDC81F-4E2D-4209-9F69-95DE2788D2BF}" type="presParOf" srcId="{6725DDF7-677F-4779-88A9-5162C35BA062}" destId="{ACE526F0-BA9C-4A41-A1DF-269F8F010DC0}" srcOrd="17" destOrd="0" presId="urn:microsoft.com/office/officeart/2008/layout/HexagonCluster"/>
    <dgm:cxn modelId="{4BDEF63B-B9A8-485B-94D8-F925CA00E654}" type="presParOf" srcId="{ACE526F0-BA9C-4A41-A1DF-269F8F010DC0}" destId="{AAFDC1E2-C0FB-446E-AFF5-F604FE06A887}" srcOrd="0" destOrd="0" presId="urn:microsoft.com/office/officeart/2008/layout/HexagonCluster"/>
    <dgm:cxn modelId="{4CB83D7C-55E7-4E07-9F4D-1A08C95D4B70}" type="presParOf" srcId="{6725DDF7-677F-4779-88A9-5162C35BA062}" destId="{AA449E50-5942-4C0F-AA05-933DE460DD1E}" srcOrd="18" destOrd="0" presId="urn:microsoft.com/office/officeart/2008/layout/HexagonCluster"/>
    <dgm:cxn modelId="{97253888-B62B-45BA-A3E5-1A9B6BB8436C}" type="presParOf" srcId="{AA449E50-5942-4C0F-AA05-933DE460DD1E}" destId="{5E09F9C2-5BA6-4430-9C8A-1112CC78C66D}" srcOrd="0" destOrd="0" presId="urn:microsoft.com/office/officeart/2008/layout/HexagonCluster"/>
    <dgm:cxn modelId="{6C36067E-1A6D-4CFE-9067-4EB0F4541B52}" type="presParOf" srcId="{6725DDF7-677F-4779-88A9-5162C35BA062}" destId="{2F63E936-848B-497D-84B7-7EC065C86F97}" srcOrd="19" destOrd="0" presId="urn:microsoft.com/office/officeart/2008/layout/HexagonCluster"/>
    <dgm:cxn modelId="{08B62928-142B-4C2F-9784-1BC127948775}" type="presParOf" srcId="{2F63E936-848B-497D-84B7-7EC065C86F97}" destId="{B221120F-5238-4F2B-BB47-75F2FB9E521B}" srcOrd="0" destOrd="0" presId="urn:microsoft.com/office/officeart/2008/layout/HexagonCluster"/>
    <dgm:cxn modelId="{4779A862-5E12-4071-B5AA-7CD08D0D7DA4}" type="presParOf" srcId="{6725DDF7-677F-4779-88A9-5162C35BA062}" destId="{4D110C5E-FE40-4636-928A-2043A1783CC8}" srcOrd="20" destOrd="0" presId="urn:microsoft.com/office/officeart/2008/layout/HexagonCluster"/>
    <dgm:cxn modelId="{8E2F0CCB-2557-43D7-8FD6-E4575B6DC567}" type="presParOf" srcId="{4D110C5E-FE40-4636-928A-2043A1783CC8}" destId="{3467A8F4-42D0-481D-9EBB-F1947F50FAE0}" srcOrd="0" destOrd="0" presId="urn:microsoft.com/office/officeart/2008/layout/HexagonCluster"/>
    <dgm:cxn modelId="{6E92D129-A595-4C94-8D40-13871E736302}" type="presParOf" srcId="{6725DDF7-677F-4779-88A9-5162C35BA062}" destId="{9BD1AD53-1267-4195-8809-960903CE8B9E}" srcOrd="21" destOrd="0" presId="urn:microsoft.com/office/officeart/2008/layout/HexagonCluster"/>
    <dgm:cxn modelId="{F7F00E07-17D1-4D23-87A4-53BF21EA312D}" type="presParOf" srcId="{9BD1AD53-1267-4195-8809-960903CE8B9E}" destId="{F09C2F22-938F-40B9-8AF4-BC0FF5CDE5F0}" srcOrd="0" destOrd="0" presId="urn:microsoft.com/office/officeart/2008/layout/HexagonCluster"/>
    <dgm:cxn modelId="{9931ED13-5ED0-48B5-92C9-C1ED6B564A97}" type="presParOf" srcId="{6725DDF7-677F-4779-88A9-5162C35BA062}" destId="{F0D630E8-B7C7-4965-AE28-BFE6BA1617D2}" srcOrd="22" destOrd="0" presId="urn:microsoft.com/office/officeart/2008/layout/HexagonCluster"/>
    <dgm:cxn modelId="{673467F7-F15D-4FA1-8F15-0A56098CAE77}" type="presParOf" srcId="{F0D630E8-B7C7-4965-AE28-BFE6BA1617D2}" destId="{05ED59D8-9B21-48EE-A026-475507BBC2AC}" srcOrd="0" destOrd="0" presId="urn:microsoft.com/office/officeart/2008/layout/HexagonCluster"/>
    <dgm:cxn modelId="{0034B2EA-8B7E-4F6A-9A7B-64A31D495117}" type="presParOf" srcId="{6725DDF7-677F-4779-88A9-5162C35BA062}" destId="{4B7941F5-3A34-403B-881F-2D1EB87D7DBB}" srcOrd="23" destOrd="0" presId="urn:microsoft.com/office/officeart/2008/layout/HexagonCluster"/>
    <dgm:cxn modelId="{F41651BC-58A6-4592-A535-549AFFEA1A34}" type="presParOf" srcId="{4B7941F5-3A34-403B-881F-2D1EB87D7DBB}" destId="{890BE809-938D-43F3-B746-FC87DA7BE068}"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3A81590-20CF-4C75-8591-BDC6562F3528}" type="doc">
      <dgm:prSet loTypeId="urn:microsoft.com/office/officeart/2005/8/layout/equation2" loCatId="relationship" qsTypeId="urn:microsoft.com/office/officeart/2005/8/quickstyle/simple1" qsCatId="simple" csTypeId="urn:microsoft.com/office/officeart/2005/8/colors/accent1_2" csCatId="accent1" phldr="1"/>
      <dgm:spPr/>
      <dgm:t>
        <a:bodyPr/>
        <a:lstStyle/>
        <a:p>
          <a:endParaRPr lang="sl-SI"/>
        </a:p>
      </dgm:t>
    </dgm:pt>
    <dgm:pt modelId="{950CC05E-48A6-4683-AF11-6D0AB8D1D40E}">
      <dgm:prSet phldrT="[besedilo]" custT="1"/>
      <dgm:spPr>
        <a:solidFill>
          <a:srgbClr val="36A672"/>
        </a:solidFill>
      </dgm:spPr>
      <dgm:t>
        <a:bodyPr/>
        <a:lstStyle/>
        <a:p>
          <a:r>
            <a:rPr lang="sl-SI" sz="1400" dirty="0">
              <a:latin typeface="Barlow Semi Condensed" panose="00000506000000000000" pitchFamily="2" charset="-18"/>
            </a:rPr>
            <a:t>spodbujati lov na divjad v coni in vplivnem območju planinskega orla samo z nesvinčenim strelivom</a:t>
          </a:r>
        </a:p>
      </dgm:t>
      <dgm:extLst>
        <a:ext uri="{E40237B7-FDA0-4F09-8148-C483321AD2D9}">
          <dgm14:cNvPr xmlns:dgm14="http://schemas.microsoft.com/office/drawing/2010/diagram" id="0" name="" descr="spodbujati lov na divjad v coni in vplivnem območju planinskega orla samo z nesvinčenim strelivom&#10;spodbujati lov na divjad v coni in vplivnem območju beloglavega jastreba samo z nesvinčenim strelivom&#10;vključiti varstveni cilj v LUN z načrtovanjem sektorskih ukrepov&#10;"/>
        </a:ext>
      </dgm:extLst>
    </dgm:pt>
    <dgm:pt modelId="{4700DA49-74E4-4DC2-BA91-3C2B0B209468}" type="parTrans" cxnId="{9C3AAD2A-180C-4F73-B23B-8B97D2736306}">
      <dgm:prSet/>
      <dgm:spPr/>
      <dgm:t>
        <a:bodyPr/>
        <a:lstStyle/>
        <a:p>
          <a:endParaRPr lang="sl-SI"/>
        </a:p>
      </dgm:t>
    </dgm:pt>
    <dgm:pt modelId="{9418AEDB-1D0B-48B5-AAF9-7AF6E82A88AA}" type="sibTrans" cxnId="{9C3AAD2A-180C-4F73-B23B-8B97D2736306}">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sl-SI"/>
        </a:p>
      </dgm:t>
    </dgm:pt>
    <dgm:pt modelId="{4C47AA5E-7D36-44D0-9CBC-9595BF9171C0}">
      <dgm:prSet phldrT="[besedilo]" custT="1"/>
      <dgm:spPr>
        <a:solidFill>
          <a:srgbClr val="43A8A0"/>
        </a:solidFill>
      </dgm:spPr>
      <dgm:t>
        <a:bodyPr/>
        <a:lstStyle/>
        <a:p>
          <a:r>
            <a:rPr lang="sl-SI" sz="1400" dirty="0">
              <a:latin typeface="Barlow Semi Condensed" panose="00000506000000000000" pitchFamily="2" charset="-18"/>
            </a:rPr>
            <a:t>spodbujati lov na divjad v coni in vplivnem območju beloglavega jastreba samo z nesvinčenim strelivom</a:t>
          </a:r>
        </a:p>
      </dgm:t>
      <dgm:extLst>
        <a:ext uri="{E40237B7-FDA0-4F09-8148-C483321AD2D9}">
          <dgm14:cNvPr xmlns:dgm14="http://schemas.microsoft.com/office/drawing/2010/diagram" id="0" name="" descr="spodbujati lov na divjad v coni in vplivnem območju planinskega orla samo z nesvinčenim strelivom&#10;spodbujati lov na divjad v coni in vplivnem območju beloglavega jastreba samo z nesvinčenim strelivom&#10;vključiti varstveni cilj v LUN z načrtovanjem sektorskih ukrepov&#10;"/>
        </a:ext>
      </dgm:extLst>
    </dgm:pt>
    <dgm:pt modelId="{CDEE2C79-6A89-49E0-9EE0-923267817DB5}" type="parTrans" cxnId="{D85E2E52-AF6D-4BD1-A76C-C73EEFF2E30B}">
      <dgm:prSet/>
      <dgm:spPr/>
      <dgm:t>
        <a:bodyPr/>
        <a:lstStyle/>
        <a:p>
          <a:endParaRPr lang="sl-SI"/>
        </a:p>
      </dgm:t>
    </dgm:pt>
    <dgm:pt modelId="{A92D2EEA-0E79-42BD-8867-80E72CAE48CE}" type="sibTrans" cxnId="{D85E2E52-AF6D-4BD1-A76C-C73EEFF2E30B}">
      <dgm:prSet/>
      <dgm:spPr>
        <a:noFill/>
        <a:ln>
          <a:noFill/>
        </a:ln>
      </dgm:spPr>
      <dgm:t>
        <a:bodyPr/>
        <a:lstStyle/>
        <a:p>
          <a:endParaRPr lang="sl-SI"/>
        </a:p>
      </dgm:t>
    </dgm:pt>
    <dgm:pt modelId="{20510BB7-BC3B-4946-BE55-DEB465735095}">
      <dgm:prSet/>
      <dgm:spPr>
        <a:blipFill dpi="0" rotWithShape="0">
          <a:blip xmlns:r="http://schemas.openxmlformats.org/officeDocument/2006/relationships" r:embed="rId2">
            <a:alphaModFix amt="70000"/>
            <a:extLst>
              <a:ext uri="{28A0092B-C50C-407E-A947-70E740481C1C}">
                <a14:useLocalDpi xmlns:a14="http://schemas.microsoft.com/office/drawing/2010/main" val="0"/>
              </a:ext>
            </a:extLst>
          </a:blip>
          <a:srcRect/>
          <a:stretch>
            <a:fillRect/>
          </a:stretch>
        </a:blipFill>
      </dgm:spPr>
      <dgm:t>
        <a:bodyPr/>
        <a:lstStyle/>
        <a:p>
          <a:r>
            <a:rPr lang="sl-SI" b="1" dirty="0">
              <a:solidFill>
                <a:srgbClr val="FFFFFF"/>
              </a:solidFill>
              <a:latin typeface="Barlow Semi Condensed" panose="00000506000000000000" pitchFamily="2" charset="-18"/>
            </a:rPr>
            <a:t>vključiti varstveni cilj v LUN z načrtovanjem sektorskih ukrepov</a:t>
          </a:r>
        </a:p>
      </dgm:t>
      <dgm:extLst>
        <a:ext uri="{E40237B7-FDA0-4F09-8148-C483321AD2D9}">
          <dgm14:cNvPr xmlns:dgm14="http://schemas.microsoft.com/office/drawing/2010/diagram" id="0" name="" descr="spodbujati lov na divjad v coni in vplivnem območju planinskega orla samo z nesvinčenim strelivom&#10;spodbujati lov na divjad v coni in vplivnem območju beloglavega jastreba samo z nesvinčenim strelivom&#10;vključiti varstveni cilj v LUN z načrtovanjem sektorskih ukrepov&#10;"/>
        </a:ext>
      </dgm:extLst>
    </dgm:pt>
    <dgm:pt modelId="{3CB85684-64EE-4CE2-AA92-423CCCD82DF8}" type="parTrans" cxnId="{D4F950A6-BA8C-4397-A0D0-2B03541CEF19}">
      <dgm:prSet/>
      <dgm:spPr/>
      <dgm:t>
        <a:bodyPr/>
        <a:lstStyle/>
        <a:p>
          <a:endParaRPr lang="sl-SI"/>
        </a:p>
      </dgm:t>
    </dgm:pt>
    <dgm:pt modelId="{6046892D-9D69-4921-838A-62F1D0E333C2}" type="sibTrans" cxnId="{D4F950A6-BA8C-4397-A0D0-2B03541CEF19}">
      <dgm:prSet/>
      <dgm:spPr/>
      <dgm:t>
        <a:bodyPr/>
        <a:lstStyle/>
        <a:p>
          <a:endParaRPr lang="sl-SI"/>
        </a:p>
      </dgm:t>
    </dgm:pt>
    <dgm:pt modelId="{AB056312-65E6-4020-8C64-A66813922C96}" type="pres">
      <dgm:prSet presAssocID="{53A81590-20CF-4C75-8591-BDC6562F3528}" presName="Name0" presStyleCnt="0">
        <dgm:presLayoutVars>
          <dgm:dir/>
          <dgm:resizeHandles val="exact"/>
        </dgm:presLayoutVars>
      </dgm:prSet>
      <dgm:spPr/>
    </dgm:pt>
    <dgm:pt modelId="{5C0A3ABA-2F96-4F05-9BC4-BA5617ABEF70}" type="pres">
      <dgm:prSet presAssocID="{53A81590-20CF-4C75-8591-BDC6562F3528}" presName="vNodes" presStyleCnt="0"/>
      <dgm:spPr/>
    </dgm:pt>
    <dgm:pt modelId="{77F1F501-ABF1-418A-B65F-C46968D40E6D}" type="pres">
      <dgm:prSet presAssocID="{950CC05E-48A6-4683-AF11-6D0AB8D1D40E}" presName="node" presStyleLbl="node1" presStyleIdx="0" presStyleCnt="3">
        <dgm:presLayoutVars>
          <dgm:bulletEnabled val="1"/>
        </dgm:presLayoutVars>
      </dgm:prSet>
      <dgm:spPr/>
    </dgm:pt>
    <dgm:pt modelId="{86E6EC3B-3540-4478-82D2-D7572A841D5F}" type="pres">
      <dgm:prSet presAssocID="{9418AEDB-1D0B-48B5-AAF9-7AF6E82A88AA}" presName="spacerT" presStyleCnt="0"/>
      <dgm:spPr/>
    </dgm:pt>
    <dgm:pt modelId="{4AA74E2B-949C-48C9-AA49-E3A57213C28F}" type="pres">
      <dgm:prSet presAssocID="{9418AEDB-1D0B-48B5-AAF9-7AF6E82A88AA}" presName="sibTrans" presStyleLbl="sibTrans2D1" presStyleIdx="0" presStyleCnt="2"/>
      <dgm:spPr/>
    </dgm:pt>
    <dgm:pt modelId="{A077046B-CC14-4488-A711-8B04E6396350}" type="pres">
      <dgm:prSet presAssocID="{9418AEDB-1D0B-48B5-AAF9-7AF6E82A88AA}" presName="spacerB" presStyleCnt="0"/>
      <dgm:spPr/>
    </dgm:pt>
    <dgm:pt modelId="{A8287D6E-9135-406A-9203-4A0D9D025174}" type="pres">
      <dgm:prSet presAssocID="{4C47AA5E-7D36-44D0-9CBC-9595BF9171C0}" presName="node" presStyleLbl="node1" presStyleIdx="1" presStyleCnt="3">
        <dgm:presLayoutVars>
          <dgm:bulletEnabled val="1"/>
        </dgm:presLayoutVars>
      </dgm:prSet>
      <dgm:spPr/>
    </dgm:pt>
    <dgm:pt modelId="{98A2C4EB-AF16-4784-A5E7-E237DA46F1F9}" type="pres">
      <dgm:prSet presAssocID="{53A81590-20CF-4C75-8591-BDC6562F3528}" presName="sibTransLast" presStyleLbl="sibTrans2D1" presStyleIdx="1" presStyleCnt="2" custFlipVert="1" custFlipHor="1" custScaleX="89606" custScaleY="58877" custLinFactNeighborX="-20191" custLinFactNeighborY="4986"/>
      <dgm:spPr/>
    </dgm:pt>
    <dgm:pt modelId="{9CEA1140-E6AE-43C9-A70F-F028B4A079FB}" type="pres">
      <dgm:prSet presAssocID="{53A81590-20CF-4C75-8591-BDC6562F3528}" presName="connectorText" presStyleLbl="sibTrans2D1" presStyleIdx="1" presStyleCnt="2"/>
      <dgm:spPr/>
    </dgm:pt>
    <dgm:pt modelId="{4E879965-D155-4078-80EC-5AD9D2599FAB}" type="pres">
      <dgm:prSet presAssocID="{53A81590-20CF-4C75-8591-BDC6562F3528}" presName="lastNode" presStyleLbl="node1" presStyleIdx="2" presStyleCnt="3" custScaleX="71962" custScaleY="75950" custLinFactNeighborX="-19928" custLinFactNeighborY="295">
        <dgm:presLayoutVars>
          <dgm:bulletEnabled val="1"/>
        </dgm:presLayoutVars>
      </dgm:prSet>
      <dgm:spPr/>
    </dgm:pt>
  </dgm:ptLst>
  <dgm:cxnLst>
    <dgm:cxn modelId="{C50C9515-BB23-4583-85B5-FD16AB1A61F3}" type="presOf" srcId="{950CC05E-48A6-4683-AF11-6D0AB8D1D40E}" destId="{77F1F501-ABF1-418A-B65F-C46968D40E6D}" srcOrd="0" destOrd="0" presId="urn:microsoft.com/office/officeart/2005/8/layout/equation2"/>
    <dgm:cxn modelId="{2D457127-5990-450D-AAF5-533C64C93092}" type="presOf" srcId="{20510BB7-BC3B-4946-BE55-DEB465735095}" destId="{4E879965-D155-4078-80EC-5AD9D2599FAB}" srcOrd="0" destOrd="0" presId="urn:microsoft.com/office/officeart/2005/8/layout/equation2"/>
    <dgm:cxn modelId="{9C3AAD2A-180C-4F73-B23B-8B97D2736306}" srcId="{53A81590-20CF-4C75-8591-BDC6562F3528}" destId="{950CC05E-48A6-4683-AF11-6D0AB8D1D40E}" srcOrd="0" destOrd="0" parTransId="{4700DA49-74E4-4DC2-BA91-3C2B0B209468}" sibTransId="{9418AEDB-1D0B-48B5-AAF9-7AF6E82A88AA}"/>
    <dgm:cxn modelId="{FF61865C-6239-4B89-AAEC-E656AD687ED3}" type="presOf" srcId="{A92D2EEA-0E79-42BD-8867-80E72CAE48CE}" destId="{9CEA1140-E6AE-43C9-A70F-F028B4A079FB}" srcOrd="1" destOrd="0" presId="urn:microsoft.com/office/officeart/2005/8/layout/equation2"/>
    <dgm:cxn modelId="{D85E2E52-AF6D-4BD1-A76C-C73EEFF2E30B}" srcId="{53A81590-20CF-4C75-8591-BDC6562F3528}" destId="{4C47AA5E-7D36-44D0-9CBC-9595BF9171C0}" srcOrd="1" destOrd="0" parTransId="{CDEE2C79-6A89-49E0-9EE0-923267817DB5}" sibTransId="{A92D2EEA-0E79-42BD-8867-80E72CAE48CE}"/>
    <dgm:cxn modelId="{28E19892-B880-4322-A65C-599CD6326241}" type="presOf" srcId="{4C47AA5E-7D36-44D0-9CBC-9595BF9171C0}" destId="{A8287D6E-9135-406A-9203-4A0D9D025174}" srcOrd="0" destOrd="0" presId="urn:microsoft.com/office/officeart/2005/8/layout/equation2"/>
    <dgm:cxn modelId="{D4F950A6-BA8C-4397-A0D0-2B03541CEF19}" srcId="{53A81590-20CF-4C75-8591-BDC6562F3528}" destId="{20510BB7-BC3B-4946-BE55-DEB465735095}" srcOrd="2" destOrd="0" parTransId="{3CB85684-64EE-4CE2-AA92-423CCCD82DF8}" sibTransId="{6046892D-9D69-4921-838A-62F1D0E333C2}"/>
    <dgm:cxn modelId="{904AD2E4-79AE-4813-A4EA-8C06A1757434}" type="presOf" srcId="{9418AEDB-1D0B-48B5-AAF9-7AF6E82A88AA}" destId="{4AA74E2B-949C-48C9-AA49-E3A57213C28F}" srcOrd="0" destOrd="0" presId="urn:microsoft.com/office/officeart/2005/8/layout/equation2"/>
    <dgm:cxn modelId="{115899E5-9283-436F-931A-11FCB62582C0}" type="presOf" srcId="{53A81590-20CF-4C75-8591-BDC6562F3528}" destId="{AB056312-65E6-4020-8C64-A66813922C96}" srcOrd="0" destOrd="0" presId="urn:microsoft.com/office/officeart/2005/8/layout/equation2"/>
    <dgm:cxn modelId="{200CD1EA-603A-4A2B-BA1E-24C1D367ADC3}" type="presOf" srcId="{A92D2EEA-0E79-42BD-8867-80E72CAE48CE}" destId="{98A2C4EB-AF16-4784-A5E7-E237DA46F1F9}" srcOrd="0" destOrd="0" presId="urn:microsoft.com/office/officeart/2005/8/layout/equation2"/>
    <dgm:cxn modelId="{E3FFD062-53BC-4A20-8D56-D9DC6BCA7802}" type="presParOf" srcId="{AB056312-65E6-4020-8C64-A66813922C96}" destId="{5C0A3ABA-2F96-4F05-9BC4-BA5617ABEF70}" srcOrd="0" destOrd="0" presId="urn:microsoft.com/office/officeart/2005/8/layout/equation2"/>
    <dgm:cxn modelId="{57419185-22A7-47B5-87D7-7CE5BD57D191}" type="presParOf" srcId="{5C0A3ABA-2F96-4F05-9BC4-BA5617ABEF70}" destId="{77F1F501-ABF1-418A-B65F-C46968D40E6D}" srcOrd="0" destOrd="0" presId="urn:microsoft.com/office/officeart/2005/8/layout/equation2"/>
    <dgm:cxn modelId="{EB61DEB7-A0C1-4AC6-9803-895864F4AC17}" type="presParOf" srcId="{5C0A3ABA-2F96-4F05-9BC4-BA5617ABEF70}" destId="{86E6EC3B-3540-4478-82D2-D7572A841D5F}" srcOrd="1" destOrd="0" presId="urn:microsoft.com/office/officeart/2005/8/layout/equation2"/>
    <dgm:cxn modelId="{10150186-92B0-4B24-94D8-BE7345BF5798}" type="presParOf" srcId="{5C0A3ABA-2F96-4F05-9BC4-BA5617ABEF70}" destId="{4AA74E2B-949C-48C9-AA49-E3A57213C28F}" srcOrd="2" destOrd="0" presId="urn:microsoft.com/office/officeart/2005/8/layout/equation2"/>
    <dgm:cxn modelId="{81D19DA2-D946-4199-93CC-67768090837D}" type="presParOf" srcId="{5C0A3ABA-2F96-4F05-9BC4-BA5617ABEF70}" destId="{A077046B-CC14-4488-A711-8B04E6396350}" srcOrd="3" destOrd="0" presId="urn:microsoft.com/office/officeart/2005/8/layout/equation2"/>
    <dgm:cxn modelId="{8A1F3831-79D4-454F-83CA-D3B9219F00A8}" type="presParOf" srcId="{5C0A3ABA-2F96-4F05-9BC4-BA5617ABEF70}" destId="{A8287D6E-9135-406A-9203-4A0D9D025174}" srcOrd="4" destOrd="0" presId="urn:microsoft.com/office/officeart/2005/8/layout/equation2"/>
    <dgm:cxn modelId="{671AFBFB-A657-4389-8306-B016CE3A98D2}" type="presParOf" srcId="{AB056312-65E6-4020-8C64-A66813922C96}" destId="{98A2C4EB-AF16-4784-A5E7-E237DA46F1F9}" srcOrd="1" destOrd="0" presId="urn:microsoft.com/office/officeart/2005/8/layout/equation2"/>
    <dgm:cxn modelId="{5B038779-57AF-43F5-B124-BDFBF0D61721}" type="presParOf" srcId="{98A2C4EB-AF16-4784-A5E7-E237DA46F1F9}" destId="{9CEA1140-E6AE-43C9-A70F-F028B4A079FB}" srcOrd="0" destOrd="0" presId="urn:microsoft.com/office/officeart/2005/8/layout/equation2"/>
    <dgm:cxn modelId="{F7EB6907-54AB-49C4-98A4-FB530FE21D63}" type="presParOf" srcId="{AB056312-65E6-4020-8C64-A66813922C96}" destId="{4E879965-D155-4078-80EC-5AD9D2599FAB}"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3A81590-20CF-4C75-8591-BDC6562F3528}"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sl-SI"/>
        </a:p>
      </dgm:t>
    </dgm:pt>
    <dgm:pt modelId="{2F3E0ED4-79F7-4176-B912-F534B2F59DAC}">
      <dgm:prSet phldrT="[besedilo]" custT="1"/>
      <dgm:spPr>
        <a:solidFill>
          <a:srgbClr val="36A672"/>
        </a:solidFill>
      </dgm:spPr>
      <dgm:t>
        <a:bodyPr/>
        <a:lstStyle/>
        <a:p>
          <a:r>
            <a:rPr lang="sl-SI" sz="1400" dirty="0">
              <a:latin typeface="Arial" panose="020B0604020202020204" pitchFamily="34" charset="0"/>
              <a:cs typeface="Arial" panose="020B0604020202020204" pitchFamily="34" charset="0"/>
            </a:rPr>
            <a:t>sprejeti strategijo ohranjanja sulca - 11</a:t>
          </a:r>
        </a:p>
      </dgm:t>
    </dgm:pt>
    <dgm:pt modelId="{C36FA9DD-2F3B-4347-B2D0-0B3EBA8F63F4}" type="parTrans" cxnId="{A179F677-64C6-408A-991D-23595F818D55}">
      <dgm:prSet/>
      <dgm:spPr/>
      <dgm:t>
        <a:bodyPr/>
        <a:lstStyle/>
        <a:p>
          <a:endParaRPr lang="sl-SI"/>
        </a:p>
      </dgm:t>
    </dgm:pt>
    <dgm:pt modelId="{AFE554CF-9E8F-416D-AE84-DADE1A2E994F}" type="sibTrans" cxnId="{A179F677-64C6-408A-991D-23595F818D55}">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sl-SI"/>
        </a:p>
      </dgm:t>
    </dgm:pt>
    <dgm:pt modelId="{38F83397-BBE9-4564-9200-E478F95B83B5}">
      <dgm:prSet custT="1"/>
      <dgm:spPr/>
      <dgm:t>
        <a:bodyPr/>
        <a:lstStyle/>
        <a:p>
          <a:r>
            <a:rPr lang="sl-SI" sz="1400" dirty="0">
              <a:latin typeface="Arial" panose="020B0604020202020204" pitchFamily="34" charset="0"/>
              <a:cs typeface="Arial" panose="020B0604020202020204" pitchFamily="34" charset="0"/>
            </a:rPr>
            <a:t>izboljšati obliko oziroma način privezovanja plovcev za prenočevanje - 3</a:t>
          </a:r>
        </a:p>
      </dgm:t>
    </dgm:pt>
    <dgm:pt modelId="{DEC18646-AA5C-4A71-B58A-CE84383A5284}" type="parTrans" cxnId="{D21F095E-ED1D-4DBD-AB01-36306762C95A}">
      <dgm:prSet/>
      <dgm:spPr/>
      <dgm:t>
        <a:bodyPr/>
        <a:lstStyle/>
        <a:p>
          <a:endParaRPr lang="sl-SI"/>
        </a:p>
      </dgm:t>
    </dgm:pt>
    <dgm:pt modelId="{ACBA262F-ACAF-49C4-8512-583D750D2F07}" type="sibTrans" cxnId="{D21F095E-ED1D-4DBD-AB01-36306762C95A}">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sl-SI"/>
        </a:p>
      </dgm:t>
    </dgm:pt>
    <dgm:pt modelId="{492D4A96-FE24-495D-9B87-467FF77E2750}">
      <dgm:prSet custT="1"/>
      <dgm:spPr/>
      <dgm:t>
        <a:bodyPr/>
        <a:lstStyle/>
        <a:p>
          <a:r>
            <a:rPr lang="sl-SI" sz="1400" b="1" dirty="0">
              <a:latin typeface="Arial" panose="020B0604020202020204" pitchFamily="34" charset="0"/>
              <a:cs typeface="Arial" panose="020B0604020202020204" pitchFamily="34" charset="0"/>
            </a:rPr>
            <a:t>vključiti varstveni cilj v RGN z načrtovanjem sektorskih ukrepov - 359</a:t>
          </a:r>
        </a:p>
      </dgm:t>
    </dgm:pt>
    <dgm:pt modelId="{56DB97BD-93F9-489A-9FBF-4D2C6B5167A5}" type="parTrans" cxnId="{390354DB-F174-48AC-A2B6-EBA65DE7AC02}">
      <dgm:prSet/>
      <dgm:spPr/>
      <dgm:t>
        <a:bodyPr/>
        <a:lstStyle/>
        <a:p>
          <a:endParaRPr lang="sl-SI"/>
        </a:p>
      </dgm:t>
    </dgm:pt>
    <dgm:pt modelId="{1B9915CA-9426-4A3B-AEC3-1E89E02C081C}" type="sibTrans" cxnId="{390354DB-F174-48AC-A2B6-EBA65DE7AC02}">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sl-SI"/>
        </a:p>
      </dgm:t>
    </dgm:pt>
    <dgm:pt modelId="{CA858927-5972-416B-8456-370D17887EA0}">
      <dgm:prSet custT="1"/>
      <dgm:spPr/>
      <dgm:t>
        <a:bodyPr/>
        <a:lstStyle/>
        <a:p>
          <a:r>
            <a:rPr lang="sl-SI" sz="1400" b="0" dirty="0">
              <a:latin typeface="Arial" panose="020B0604020202020204" pitchFamily="34" charset="0"/>
              <a:cs typeface="Arial" panose="020B0604020202020204" pitchFamily="34" charset="0"/>
            </a:rPr>
            <a:t>komunikacijske aktivnosti (prilagoditi poribljavanje trajnostnim praksam) - 1</a:t>
          </a:r>
        </a:p>
        <a:p>
          <a:endParaRPr lang="sl-SI" sz="1400" dirty="0">
            <a:latin typeface="Arial" panose="020B0604020202020204" pitchFamily="34" charset="0"/>
            <a:cs typeface="Arial" panose="020B0604020202020204" pitchFamily="34" charset="0"/>
          </a:endParaRPr>
        </a:p>
      </dgm:t>
    </dgm:pt>
    <dgm:pt modelId="{93D6943E-E06A-4D26-8C9F-0B124035F954}" type="parTrans" cxnId="{115DBE1C-3266-48C8-B561-3DF8162DB5EB}">
      <dgm:prSet/>
      <dgm:spPr/>
      <dgm:t>
        <a:bodyPr/>
        <a:lstStyle/>
        <a:p>
          <a:endParaRPr lang="sl-SI"/>
        </a:p>
      </dgm:t>
    </dgm:pt>
    <dgm:pt modelId="{6053B037-EA06-486B-BB6D-F9BFB00C6E17}" type="sibTrans" cxnId="{115DBE1C-3266-48C8-B561-3DF8162DB5EB}">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sl-SI"/>
        </a:p>
      </dgm:t>
    </dgm:pt>
    <dgm:pt modelId="{6725DDF7-677F-4779-88A9-5162C35BA062}" type="pres">
      <dgm:prSet presAssocID="{53A81590-20CF-4C75-8591-BDC6562F3528}" presName="Name0" presStyleCnt="0">
        <dgm:presLayoutVars>
          <dgm:chMax val="21"/>
          <dgm:chPref val="21"/>
        </dgm:presLayoutVars>
      </dgm:prSet>
      <dgm:spPr/>
    </dgm:pt>
    <dgm:pt modelId="{F5D6CA20-9126-40BE-81B6-49BB9189B84F}" type="pres">
      <dgm:prSet presAssocID="{2F3E0ED4-79F7-4176-B912-F534B2F59DAC}" presName="text1" presStyleCnt="0"/>
      <dgm:spPr/>
    </dgm:pt>
    <dgm:pt modelId="{4063DD2E-99E1-4A66-B2E1-B4B937A58AED}" type="pres">
      <dgm:prSet presAssocID="{2F3E0ED4-79F7-4176-B912-F534B2F59DAC}" presName="textRepeatNode" presStyleLbl="alignNode1" presStyleIdx="0" presStyleCnt="4">
        <dgm:presLayoutVars>
          <dgm:chMax val="0"/>
          <dgm:chPref val="0"/>
          <dgm:bulletEnabled val="1"/>
        </dgm:presLayoutVars>
      </dgm:prSet>
      <dgm:spPr/>
    </dgm:pt>
    <dgm:pt modelId="{00B83DF3-917A-4A11-BD7E-853AA64DBE67}" type="pres">
      <dgm:prSet presAssocID="{2F3E0ED4-79F7-4176-B912-F534B2F59DAC}" presName="textaccent1" presStyleCnt="0"/>
      <dgm:spPr/>
    </dgm:pt>
    <dgm:pt modelId="{A9683278-BFEA-4DC4-B4AE-6F2C3CF63590}" type="pres">
      <dgm:prSet presAssocID="{2F3E0ED4-79F7-4176-B912-F534B2F59DAC}" presName="accentRepeatNode" presStyleLbl="solidAlignAcc1" presStyleIdx="0" presStyleCnt="8"/>
      <dgm:spPr/>
    </dgm:pt>
    <dgm:pt modelId="{B9EF1A08-B75B-4BAD-A507-238B2DBDACCD}" type="pres">
      <dgm:prSet presAssocID="{AFE554CF-9E8F-416D-AE84-DADE1A2E994F}" presName="image1" presStyleCnt="0"/>
      <dgm:spPr/>
    </dgm:pt>
    <dgm:pt modelId="{11964F8E-CA64-407A-9950-493F115A68D7}" type="pres">
      <dgm:prSet presAssocID="{AFE554CF-9E8F-416D-AE84-DADE1A2E994F}" presName="imageRepeatNode" presStyleLbl="alignAcc1" presStyleIdx="0" presStyleCnt="4"/>
      <dgm:spPr/>
    </dgm:pt>
    <dgm:pt modelId="{BC34AE3F-9887-4EFA-8F2B-D3834DFFF870}" type="pres">
      <dgm:prSet presAssocID="{AFE554CF-9E8F-416D-AE84-DADE1A2E994F}" presName="imageaccent1" presStyleCnt="0"/>
      <dgm:spPr/>
    </dgm:pt>
    <dgm:pt modelId="{B002BA7C-D24E-4D79-A974-8805E1613CF2}" type="pres">
      <dgm:prSet presAssocID="{AFE554CF-9E8F-416D-AE84-DADE1A2E994F}" presName="accentRepeatNode" presStyleLbl="solidAlignAcc1" presStyleIdx="1" presStyleCnt="8"/>
      <dgm:spPr/>
    </dgm:pt>
    <dgm:pt modelId="{0CB99162-803D-47F8-B26F-C7D1E5A57168}" type="pres">
      <dgm:prSet presAssocID="{38F83397-BBE9-4564-9200-E478F95B83B5}" presName="text2" presStyleCnt="0"/>
      <dgm:spPr/>
    </dgm:pt>
    <dgm:pt modelId="{DCCB8321-589D-421D-B8D8-A707CAB2F8E0}" type="pres">
      <dgm:prSet presAssocID="{38F83397-BBE9-4564-9200-E478F95B83B5}" presName="textRepeatNode" presStyleLbl="alignNode1" presStyleIdx="1" presStyleCnt="4">
        <dgm:presLayoutVars>
          <dgm:chMax val="0"/>
          <dgm:chPref val="0"/>
          <dgm:bulletEnabled val="1"/>
        </dgm:presLayoutVars>
      </dgm:prSet>
      <dgm:spPr/>
    </dgm:pt>
    <dgm:pt modelId="{90AB4C63-CBA2-4E49-913D-7F8B63A6D2F0}" type="pres">
      <dgm:prSet presAssocID="{38F83397-BBE9-4564-9200-E478F95B83B5}" presName="textaccent2" presStyleCnt="0"/>
      <dgm:spPr/>
    </dgm:pt>
    <dgm:pt modelId="{47C81E6B-6276-4468-91B9-3C5FC53D90D0}" type="pres">
      <dgm:prSet presAssocID="{38F83397-BBE9-4564-9200-E478F95B83B5}" presName="accentRepeatNode" presStyleLbl="solidAlignAcc1" presStyleIdx="2" presStyleCnt="8"/>
      <dgm:spPr/>
    </dgm:pt>
    <dgm:pt modelId="{3E923892-E985-46B3-8E38-3C725F694514}" type="pres">
      <dgm:prSet presAssocID="{ACBA262F-ACAF-49C4-8512-583D750D2F07}" presName="image2" presStyleCnt="0"/>
      <dgm:spPr/>
    </dgm:pt>
    <dgm:pt modelId="{4FDFE6FD-10E9-4DC8-BAE6-792836BFBB38}" type="pres">
      <dgm:prSet presAssocID="{ACBA262F-ACAF-49C4-8512-583D750D2F07}" presName="imageRepeatNode" presStyleLbl="alignAcc1" presStyleIdx="1" presStyleCnt="4"/>
      <dgm:spPr/>
    </dgm:pt>
    <dgm:pt modelId="{EEB1AD15-EAED-445C-9DFC-818E574A294C}" type="pres">
      <dgm:prSet presAssocID="{ACBA262F-ACAF-49C4-8512-583D750D2F07}" presName="imageaccent2" presStyleCnt="0"/>
      <dgm:spPr/>
    </dgm:pt>
    <dgm:pt modelId="{55CE6745-1F50-469E-A200-D7DA35D9121F}" type="pres">
      <dgm:prSet presAssocID="{ACBA262F-ACAF-49C4-8512-583D750D2F07}" presName="accentRepeatNode" presStyleLbl="solidAlignAcc1" presStyleIdx="3" presStyleCnt="8"/>
      <dgm:spPr/>
    </dgm:pt>
    <dgm:pt modelId="{F76FCF93-FB37-497A-9614-2C4C910CBE87}" type="pres">
      <dgm:prSet presAssocID="{492D4A96-FE24-495D-9B87-467FF77E2750}" presName="text3" presStyleCnt="0"/>
      <dgm:spPr/>
    </dgm:pt>
    <dgm:pt modelId="{135E620C-7BDE-46B4-8F69-4DD01F19F386}" type="pres">
      <dgm:prSet presAssocID="{492D4A96-FE24-495D-9B87-467FF77E2750}" presName="textRepeatNode" presStyleLbl="alignNode1" presStyleIdx="2" presStyleCnt="4">
        <dgm:presLayoutVars>
          <dgm:chMax val="0"/>
          <dgm:chPref val="0"/>
          <dgm:bulletEnabled val="1"/>
        </dgm:presLayoutVars>
      </dgm:prSet>
      <dgm:spPr/>
    </dgm:pt>
    <dgm:pt modelId="{E6A1247D-B678-484C-B2B5-0034216FC2F4}" type="pres">
      <dgm:prSet presAssocID="{492D4A96-FE24-495D-9B87-467FF77E2750}" presName="textaccent3" presStyleCnt="0"/>
      <dgm:spPr/>
    </dgm:pt>
    <dgm:pt modelId="{42CD500E-8BEF-4C2F-8BBA-9B91FB512971}" type="pres">
      <dgm:prSet presAssocID="{492D4A96-FE24-495D-9B87-467FF77E2750}" presName="accentRepeatNode" presStyleLbl="solidAlignAcc1" presStyleIdx="4" presStyleCnt="8"/>
      <dgm:spPr/>
    </dgm:pt>
    <dgm:pt modelId="{1358BD97-6076-407E-8611-19FF3BDD2E68}" type="pres">
      <dgm:prSet presAssocID="{1B9915CA-9426-4A3B-AEC3-1E89E02C081C}" presName="image3" presStyleCnt="0"/>
      <dgm:spPr/>
    </dgm:pt>
    <dgm:pt modelId="{AF8F56F0-EB96-474E-9407-83DB1ABB632C}" type="pres">
      <dgm:prSet presAssocID="{1B9915CA-9426-4A3B-AEC3-1E89E02C081C}" presName="imageRepeatNode" presStyleLbl="alignAcc1" presStyleIdx="2" presStyleCnt="4"/>
      <dgm:spPr/>
    </dgm:pt>
    <dgm:pt modelId="{6C688412-EBC4-4BCC-96F6-263452F1CB1E}" type="pres">
      <dgm:prSet presAssocID="{1B9915CA-9426-4A3B-AEC3-1E89E02C081C}" presName="imageaccent3" presStyleCnt="0"/>
      <dgm:spPr/>
    </dgm:pt>
    <dgm:pt modelId="{36214D17-40F2-4F0E-8327-B60204B2983A}" type="pres">
      <dgm:prSet presAssocID="{1B9915CA-9426-4A3B-AEC3-1E89E02C081C}" presName="accentRepeatNode" presStyleLbl="solidAlignAcc1" presStyleIdx="5" presStyleCnt="8"/>
      <dgm:spPr/>
    </dgm:pt>
    <dgm:pt modelId="{A0BF53E3-D0A7-4AE3-8A06-876186BF331E}" type="pres">
      <dgm:prSet presAssocID="{CA858927-5972-416B-8456-370D17887EA0}" presName="text4" presStyleCnt="0"/>
      <dgm:spPr/>
    </dgm:pt>
    <dgm:pt modelId="{E149AB85-087B-41BA-8FA1-64160D113920}" type="pres">
      <dgm:prSet presAssocID="{CA858927-5972-416B-8456-370D17887EA0}" presName="textRepeatNode" presStyleLbl="alignNode1" presStyleIdx="3" presStyleCnt="4">
        <dgm:presLayoutVars>
          <dgm:chMax val="0"/>
          <dgm:chPref val="0"/>
          <dgm:bulletEnabled val="1"/>
        </dgm:presLayoutVars>
      </dgm:prSet>
      <dgm:spPr/>
    </dgm:pt>
    <dgm:pt modelId="{C946D652-C3D2-421D-9B5A-1BF7C32AB10C}" type="pres">
      <dgm:prSet presAssocID="{CA858927-5972-416B-8456-370D17887EA0}" presName="textaccent4" presStyleCnt="0"/>
      <dgm:spPr/>
    </dgm:pt>
    <dgm:pt modelId="{1117E831-2C53-4F8C-A9A5-D2AD82E93351}" type="pres">
      <dgm:prSet presAssocID="{CA858927-5972-416B-8456-370D17887EA0}" presName="accentRepeatNode" presStyleLbl="solidAlignAcc1" presStyleIdx="6" presStyleCnt="8"/>
      <dgm:spPr/>
    </dgm:pt>
    <dgm:pt modelId="{881D1453-5441-4EED-9CE4-2EAE8A782B38}" type="pres">
      <dgm:prSet presAssocID="{6053B037-EA06-486B-BB6D-F9BFB00C6E17}" presName="image4" presStyleCnt="0"/>
      <dgm:spPr/>
    </dgm:pt>
    <dgm:pt modelId="{724CAD6F-ABF1-4E04-AC6B-330568AD1E70}" type="pres">
      <dgm:prSet presAssocID="{6053B037-EA06-486B-BB6D-F9BFB00C6E17}" presName="imageRepeatNode" presStyleLbl="alignAcc1" presStyleIdx="3" presStyleCnt="4"/>
      <dgm:spPr/>
    </dgm:pt>
    <dgm:pt modelId="{AACC71D2-1954-4309-80E3-E58A8DF77E19}" type="pres">
      <dgm:prSet presAssocID="{6053B037-EA06-486B-BB6D-F9BFB00C6E17}" presName="imageaccent4" presStyleCnt="0"/>
      <dgm:spPr/>
    </dgm:pt>
    <dgm:pt modelId="{B8D6B723-C0AE-46AC-8D2B-1060579080EB}" type="pres">
      <dgm:prSet presAssocID="{6053B037-EA06-486B-BB6D-F9BFB00C6E17}" presName="accentRepeatNode" presStyleLbl="solidAlignAcc1" presStyleIdx="7" presStyleCnt="8"/>
      <dgm:spPr/>
    </dgm:pt>
  </dgm:ptLst>
  <dgm:cxnLst>
    <dgm:cxn modelId="{115DBE1C-3266-48C8-B561-3DF8162DB5EB}" srcId="{53A81590-20CF-4C75-8591-BDC6562F3528}" destId="{CA858927-5972-416B-8456-370D17887EA0}" srcOrd="3" destOrd="0" parTransId="{93D6943E-E06A-4D26-8C9F-0B124035F954}" sibTransId="{6053B037-EA06-486B-BB6D-F9BFB00C6E17}"/>
    <dgm:cxn modelId="{1CFE9140-8661-4066-AF3E-40FBC4321C3F}" type="presOf" srcId="{1B9915CA-9426-4A3B-AEC3-1E89E02C081C}" destId="{AF8F56F0-EB96-474E-9407-83DB1ABB632C}" srcOrd="0" destOrd="0" presId="urn:microsoft.com/office/officeart/2008/layout/HexagonCluster"/>
    <dgm:cxn modelId="{D21F095E-ED1D-4DBD-AB01-36306762C95A}" srcId="{53A81590-20CF-4C75-8591-BDC6562F3528}" destId="{38F83397-BBE9-4564-9200-E478F95B83B5}" srcOrd="1" destOrd="0" parTransId="{DEC18646-AA5C-4A71-B58A-CE84383A5284}" sibTransId="{ACBA262F-ACAF-49C4-8512-583D750D2F07}"/>
    <dgm:cxn modelId="{4CD43E62-BB68-4E08-B371-532683A457FE}" type="presOf" srcId="{492D4A96-FE24-495D-9B87-467FF77E2750}" destId="{135E620C-7BDE-46B4-8F69-4DD01F19F386}" srcOrd="0" destOrd="0" presId="urn:microsoft.com/office/officeart/2008/layout/HexagonCluster"/>
    <dgm:cxn modelId="{72CF7643-F3DD-4C43-850D-F1CD645C981F}" type="presOf" srcId="{AFE554CF-9E8F-416D-AE84-DADE1A2E994F}" destId="{11964F8E-CA64-407A-9950-493F115A68D7}" srcOrd="0" destOrd="0" presId="urn:microsoft.com/office/officeart/2008/layout/HexagonCluster"/>
    <dgm:cxn modelId="{6BC24767-61A3-4A97-9470-202F88DBFA34}" type="presOf" srcId="{2F3E0ED4-79F7-4176-B912-F534B2F59DAC}" destId="{4063DD2E-99E1-4A66-B2E1-B4B937A58AED}" srcOrd="0" destOrd="0" presId="urn:microsoft.com/office/officeart/2008/layout/HexagonCluster"/>
    <dgm:cxn modelId="{A179F677-64C6-408A-991D-23595F818D55}" srcId="{53A81590-20CF-4C75-8591-BDC6562F3528}" destId="{2F3E0ED4-79F7-4176-B912-F534B2F59DAC}" srcOrd="0" destOrd="0" parTransId="{C36FA9DD-2F3B-4347-B2D0-0B3EBA8F63F4}" sibTransId="{AFE554CF-9E8F-416D-AE84-DADE1A2E994F}"/>
    <dgm:cxn modelId="{4A95F178-9948-444C-96B3-45FFA727F58D}" type="presOf" srcId="{53A81590-20CF-4C75-8591-BDC6562F3528}" destId="{6725DDF7-677F-4779-88A9-5162C35BA062}" srcOrd="0" destOrd="0" presId="urn:microsoft.com/office/officeart/2008/layout/HexagonCluster"/>
    <dgm:cxn modelId="{1955E1C1-BC1A-40D8-832A-E9DD2FE7EAB9}" type="presOf" srcId="{ACBA262F-ACAF-49C4-8512-583D750D2F07}" destId="{4FDFE6FD-10E9-4DC8-BAE6-792836BFBB38}" srcOrd="0" destOrd="0" presId="urn:microsoft.com/office/officeart/2008/layout/HexagonCluster"/>
    <dgm:cxn modelId="{31019BD4-E201-440D-A1B1-2649BA26A0D4}" type="presOf" srcId="{38F83397-BBE9-4564-9200-E478F95B83B5}" destId="{DCCB8321-589D-421D-B8D8-A707CAB2F8E0}" srcOrd="0" destOrd="0" presId="urn:microsoft.com/office/officeart/2008/layout/HexagonCluster"/>
    <dgm:cxn modelId="{7856ECD7-8E36-41A0-863C-93703874B9C1}" type="presOf" srcId="{6053B037-EA06-486B-BB6D-F9BFB00C6E17}" destId="{724CAD6F-ABF1-4E04-AC6B-330568AD1E70}" srcOrd="0" destOrd="0" presId="urn:microsoft.com/office/officeart/2008/layout/HexagonCluster"/>
    <dgm:cxn modelId="{390354DB-F174-48AC-A2B6-EBA65DE7AC02}" srcId="{53A81590-20CF-4C75-8591-BDC6562F3528}" destId="{492D4A96-FE24-495D-9B87-467FF77E2750}" srcOrd="2" destOrd="0" parTransId="{56DB97BD-93F9-489A-9FBF-4D2C6B5167A5}" sibTransId="{1B9915CA-9426-4A3B-AEC3-1E89E02C081C}"/>
    <dgm:cxn modelId="{3C8CA5E7-B875-4447-88ED-2C89393BD627}" type="presOf" srcId="{CA858927-5972-416B-8456-370D17887EA0}" destId="{E149AB85-087B-41BA-8FA1-64160D113920}" srcOrd="0" destOrd="0" presId="urn:microsoft.com/office/officeart/2008/layout/HexagonCluster"/>
    <dgm:cxn modelId="{E8853DA2-B79B-4D11-9B2A-649254150042}" type="presParOf" srcId="{6725DDF7-677F-4779-88A9-5162C35BA062}" destId="{F5D6CA20-9126-40BE-81B6-49BB9189B84F}" srcOrd="0" destOrd="0" presId="urn:microsoft.com/office/officeart/2008/layout/HexagonCluster"/>
    <dgm:cxn modelId="{9F95FBB2-9157-49E2-926A-9CFCC9BCCF0A}" type="presParOf" srcId="{F5D6CA20-9126-40BE-81B6-49BB9189B84F}" destId="{4063DD2E-99E1-4A66-B2E1-B4B937A58AED}" srcOrd="0" destOrd="0" presId="urn:microsoft.com/office/officeart/2008/layout/HexagonCluster"/>
    <dgm:cxn modelId="{1431B311-30AC-44F8-B074-D671DC925921}" type="presParOf" srcId="{6725DDF7-677F-4779-88A9-5162C35BA062}" destId="{00B83DF3-917A-4A11-BD7E-853AA64DBE67}" srcOrd="1" destOrd="0" presId="urn:microsoft.com/office/officeart/2008/layout/HexagonCluster"/>
    <dgm:cxn modelId="{788D0F9C-3731-4F79-B130-09BF876A345F}" type="presParOf" srcId="{00B83DF3-917A-4A11-BD7E-853AA64DBE67}" destId="{A9683278-BFEA-4DC4-B4AE-6F2C3CF63590}" srcOrd="0" destOrd="0" presId="urn:microsoft.com/office/officeart/2008/layout/HexagonCluster"/>
    <dgm:cxn modelId="{A90DD8D6-D012-4E90-BF6D-00893E73C33D}" type="presParOf" srcId="{6725DDF7-677F-4779-88A9-5162C35BA062}" destId="{B9EF1A08-B75B-4BAD-A507-238B2DBDACCD}" srcOrd="2" destOrd="0" presId="urn:microsoft.com/office/officeart/2008/layout/HexagonCluster"/>
    <dgm:cxn modelId="{B9039EE7-3ACE-4744-B698-A05E7CB1889B}" type="presParOf" srcId="{B9EF1A08-B75B-4BAD-A507-238B2DBDACCD}" destId="{11964F8E-CA64-407A-9950-493F115A68D7}" srcOrd="0" destOrd="0" presId="urn:microsoft.com/office/officeart/2008/layout/HexagonCluster"/>
    <dgm:cxn modelId="{77D1C814-AA05-46EC-839E-603EE68B9E5E}" type="presParOf" srcId="{6725DDF7-677F-4779-88A9-5162C35BA062}" destId="{BC34AE3F-9887-4EFA-8F2B-D3834DFFF870}" srcOrd="3" destOrd="0" presId="urn:microsoft.com/office/officeart/2008/layout/HexagonCluster"/>
    <dgm:cxn modelId="{66A1271C-CDAC-4C50-AFE8-24F875BFA964}" type="presParOf" srcId="{BC34AE3F-9887-4EFA-8F2B-D3834DFFF870}" destId="{B002BA7C-D24E-4D79-A974-8805E1613CF2}" srcOrd="0" destOrd="0" presId="urn:microsoft.com/office/officeart/2008/layout/HexagonCluster"/>
    <dgm:cxn modelId="{2116C19E-0F22-4B45-AAD1-1B91BA34D056}" type="presParOf" srcId="{6725DDF7-677F-4779-88A9-5162C35BA062}" destId="{0CB99162-803D-47F8-B26F-C7D1E5A57168}" srcOrd="4" destOrd="0" presId="urn:microsoft.com/office/officeart/2008/layout/HexagonCluster"/>
    <dgm:cxn modelId="{0810B634-52E1-4731-A5D7-411690A4A330}" type="presParOf" srcId="{0CB99162-803D-47F8-B26F-C7D1E5A57168}" destId="{DCCB8321-589D-421D-B8D8-A707CAB2F8E0}" srcOrd="0" destOrd="0" presId="urn:microsoft.com/office/officeart/2008/layout/HexagonCluster"/>
    <dgm:cxn modelId="{497B7FB3-8F8D-46D5-B572-5CCC3C2E930C}" type="presParOf" srcId="{6725DDF7-677F-4779-88A9-5162C35BA062}" destId="{90AB4C63-CBA2-4E49-913D-7F8B63A6D2F0}" srcOrd="5" destOrd="0" presId="urn:microsoft.com/office/officeart/2008/layout/HexagonCluster"/>
    <dgm:cxn modelId="{65AD2805-0945-4EDF-945A-C7E546D79CAB}" type="presParOf" srcId="{90AB4C63-CBA2-4E49-913D-7F8B63A6D2F0}" destId="{47C81E6B-6276-4468-91B9-3C5FC53D90D0}" srcOrd="0" destOrd="0" presId="urn:microsoft.com/office/officeart/2008/layout/HexagonCluster"/>
    <dgm:cxn modelId="{5C7FEB53-BF83-409F-AC5C-16CFDBA2FFF7}" type="presParOf" srcId="{6725DDF7-677F-4779-88A9-5162C35BA062}" destId="{3E923892-E985-46B3-8E38-3C725F694514}" srcOrd="6" destOrd="0" presId="urn:microsoft.com/office/officeart/2008/layout/HexagonCluster"/>
    <dgm:cxn modelId="{D13B51A0-1B09-4C4E-BACE-B4108408CC2E}" type="presParOf" srcId="{3E923892-E985-46B3-8E38-3C725F694514}" destId="{4FDFE6FD-10E9-4DC8-BAE6-792836BFBB38}" srcOrd="0" destOrd="0" presId="urn:microsoft.com/office/officeart/2008/layout/HexagonCluster"/>
    <dgm:cxn modelId="{3DA6D029-6646-47D8-9A16-32D8AF7345F4}" type="presParOf" srcId="{6725DDF7-677F-4779-88A9-5162C35BA062}" destId="{EEB1AD15-EAED-445C-9DFC-818E574A294C}" srcOrd="7" destOrd="0" presId="urn:microsoft.com/office/officeart/2008/layout/HexagonCluster"/>
    <dgm:cxn modelId="{647A8F23-BCB7-458A-8A7A-1239A1F6561B}" type="presParOf" srcId="{EEB1AD15-EAED-445C-9DFC-818E574A294C}" destId="{55CE6745-1F50-469E-A200-D7DA35D9121F}" srcOrd="0" destOrd="0" presId="urn:microsoft.com/office/officeart/2008/layout/HexagonCluster"/>
    <dgm:cxn modelId="{6E01E0C5-FDA6-4131-BCCB-EB597A2F8250}" type="presParOf" srcId="{6725DDF7-677F-4779-88A9-5162C35BA062}" destId="{F76FCF93-FB37-497A-9614-2C4C910CBE87}" srcOrd="8" destOrd="0" presId="urn:microsoft.com/office/officeart/2008/layout/HexagonCluster"/>
    <dgm:cxn modelId="{A8A8A2B3-06C3-4190-BC4D-25A833C6C299}" type="presParOf" srcId="{F76FCF93-FB37-497A-9614-2C4C910CBE87}" destId="{135E620C-7BDE-46B4-8F69-4DD01F19F386}" srcOrd="0" destOrd="0" presId="urn:microsoft.com/office/officeart/2008/layout/HexagonCluster"/>
    <dgm:cxn modelId="{A13B48DE-0F36-449A-AD03-180BCFA46D4C}" type="presParOf" srcId="{6725DDF7-677F-4779-88A9-5162C35BA062}" destId="{E6A1247D-B678-484C-B2B5-0034216FC2F4}" srcOrd="9" destOrd="0" presId="urn:microsoft.com/office/officeart/2008/layout/HexagonCluster"/>
    <dgm:cxn modelId="{C8DBF721-A382-4879-8BC5-7EDB694A96A1}" type="presParOf" srcId="{E6A1247D-B678-484C-B2B5-0034216FC2F4}" destId="{42CD500E-8BEF-4C2F-8BBA-9B91FB512971}" srcOrd="0" destOrd="0" presId="urn:microsoft.com/office/officeart/2008/layout/HexagonCluster"/>
    <dgm:cxn modelId="{52763C0C-338F-4A3C-B037-36EAC35D7B0A}" type="presParOf" srcId="{6725DDF7-677F-4779-88A9-5162C35BA062}" destId="{1358BD97-6076-407E-8611-19FF3BDD2E68}" srcOrd="10" destOrd="0" presId="urn:microsoft.com/office/officeart/2008/layout/HexagonCluster"/>
    <dgm:cxn modelId="{B24507CE-74D2-4B6F-9CC0-70A0F3016C0E}" type="presParOf" srcId="{1358BD97-6076-407E-8611-19FF3BDD2E68}" destId="{AF8F56F0-EB96-474E-9407-83DB1ABB632C}" srcOrd="0" destOrd="0" presId="urn:microsoft.com/office/officeart/2008/layout/HexagonCluster"/>
    <dgm:cxn modelId="{4C219E26-BD6C-4E92-9281-C72610CACC4B}" type="presParOf" srcId="{6725DDF7-677F-4779-88A9-5162C35BA062}" destId="{6C688412-EBC4-4BCC-96F6-263452F1CB1E}" srcOrd="11" destOrd="0" presId="urn:microsoft.com/office/officeart/2008/layout/HexagonCluster"/>
    <dgm:cxn modelId="{49BFD501-8CA8-43C5-83A8-31D38911454D}" type="presParOf" srcId="{6C688412-EBC4-4BCC-96F6-263452F1CB1E}" destId="{36214D17-40F2-4F0E-8327-B60204B2983A}" srcOrd="0" destOrd="0" presId="urn:microsoft.com/office/officeart/2008/layout/HexagonCluster"/>
    <dgm:cxn modelId="{A6893C61-27F6-40D1-B294-4906FB5204A9}" type="presParOf" srcId="{6725DDF7-677F-4779-88A9-5162C35BA062}" destId="{A0BF53E3-D0A7-4AE3-8A06-876186BF331E}" srcOrd="12" destOrd="0" presId="urn:microsoft.com/office/officeart/2008/layout/HexagonCluster"/>
    <dgm:cxn modelId="{AC6D2BE2-0724-423C-8B02-C474578D685D}" type="presParOf" srcId="{A0BF53E3-D0A7-4AE3-8A06-876186BF331E}" destId="{E149AB85-087B-41BA-8FA1-64160D113920}" srcOrd="0" destOrd="0" presId="urn:microsoft.com/office/officeart/2008/layout/HexagonCluster"/>
    <dgm:cxn modelId="{9C003130-A8EF-48A5-B1F8-7729E06CBE74}" type="presParOf" srcId="{6725DDF7-677F-4779-88A9-5162C35BA062}" destId="{C946D652-C3D2-421D-9B5A-1BF7C32AB10C}" srcOrd="13" destOrd="0" presId="urn:microsoft.com/office/officeart/2008/layout/HexagonCluster"/>
    <dgm:cxn modelId="{6D13087E-4E74-4527-8640-0A7FBA33F536}" type="presParOf" srcId="{C946D652-C3D2-421D-9B5A-1BF7C32AB10C}" destId="{1117E831-2C53-4F8C-A9A5-D2AD82E93351}" srcOrd="0" destOrd="0" presId="urn:microsoft.com/office/officeart/2008/layout/HexagonCluster"/>
    <dgm:cxn modelId="{3F1EBD87-6B35-42C8-9105-6269F3C22002}" type="presParOf" srcId="{6725DDF7-677F-4779-88A9-5162C35BA062}" destId="{881D1453-5441-4EED-9CE4-2EAE8A782B38}" srcOrd="14" destOrd="0" presId="urn:microsoft.com/office/officeart/2008/layout/HexagonCluster"/>
    <dgm:cxn modelId="{9DE265A3-8EE1-4ACC-9AF2-7A46C84DCC6A}" type="presParOf" srcId="{881D1453-5441-4EED-9CE4-2EAE8A782B38}" destId="{724CAD6F-ABF1-4E04-AC6B-330568AD1E70}" srcOrd="0" destOrd="0" presId="urn:microsoft.com/office/officeart/2008/layout/HexagonCluster"/>
    <dgm:cxn modelId="{7FD19F9C-34A1-4971-875C-6F4875F8E9AD}" type="presParOf" srcId="{6725DDF7-677F-4779-88A9-5162C35BA062}" destId="{AACC71D2-1954-4309-80E3-E58A8DF77E19}" srcOrd="15" destOrd="0" presId="urn:microsoft.com/office/officeart/2008/layout/HexagonCluster"/>
    <dgm:cxn modelId="{33E08E72-89E8-4CDE-A503-A79B7AB13DE8}" type="presParOf" srcId="{AACC71D2-1954-4309-80E3-E58A8DF77E19}" destId="{B8D6B723-C0AE-46AC-8D2B-1060579080E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7DD50E-55AB-40D0-9EB2-D2B66537C4F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sl-SI"/>
        </a:p>
      </dgm:t>
    </dgm:pt>
    <dgm:pt modelId="{9BF08EE2-DAA7-43EA-B6EC-BE352BB0FBDF}">
      <dgm:prSet phldrT="[besedilo]" custT="1"/>
      <dgm:spPr>
        <a:solidFill>
          <a:srgbClr val="36A672"/>
        </a:solidFill>
      </dgm:spPr>
      <dgm:t>
        <a:bodyPr/>
        <a:lstStyle/>
        <a:p>
          <a:r>
            <a:rPr lang="sl-SI" sz="4000" b="1" dirty="0">
              <a:latin typeface="Arial" panose="020B0604020202020204" pitchFamily="34" charset="0"/>
              <a:cs typeface="Arial" panose="020B0604020202020204" pitchFamily="34" charset="0"/>
            </a:rPr>
            <a:t>RS</a:t>
          </a:r>
        </a:p>
      </dgm:t>
    </dgm:pt>
    <dgm:pt modelId="{943D0C39-37BA-4515-B289-DF434FA91C72}" type="parTrans" cxnId="{3D162515-36A2-4A19-A1E7-8258EA5CFB85}">
      <dgm:prSet/>
      <dgm:spPr/>
      <dgm:t>
        <a:bodyPr/>
        <a:lstStyle/>
        <a:p>
          <a:endParaRPr lang="sl-SI">
            <a:latin typeface="Barlow Semi Condensed" panose="00000506000000000000" pitchFamily="2" charset="-18"/>
          </a:endParaRPr>
        </a:p>
      </dgm:t>
    </dgm:pt>
    <dgm:pt modelId="{7B063109-3415-462D-926B-6C34C05BFBD9}" type="sibTrans" cxnId="{3D162515-36A2-4A19-A1E7-8258EA5CFB85}">
      <dgm:prSet/>
      <dgm:spPr/>
      <dgm:t>
        <a:bodyPr/>
        <a:lstStyle/>
        <a:p>
          <a:endParaRPr lang="sl-SI">
            <a:latin typeface="Barlow Semi Condensed" panose="00000506000000000000" pitchFamily="2" charset="-18"/>
          </a:endParaRPr>
        </a:p>
      </dgm:t>
    </dgm:pt>
    <dgm:pt modelId="{4BC10AFB-9838-4B0E-897B-1696C4C233EF}">
      <dgm:prSet phldrT="[besedilo]" custT="1"/>
      <dgm:spPr>
        <a:noFill/>
        <a:ln>
          <a:solidFill>
            <a:srgbClr val="36A672"/>
          </a:solidFill>
        </a:ln>
      </dgm:spPr>
      <dgm:t>
        <a:bodyPr/>
        <a:lstStyle/>
        <a:p>
          <a:r>
            <a:rPr lang="sl-SI" sz="1800" dirty="0">
              <a:solidFill>
                <a:srgbClr val="58585B"/>
              </a:solidFill>
              <a:latin typeface="Arial" panose="020B0604020202020204" pitchFamily="34" charset="0"/>
              <a:cs typeface="Arial" panose="020B0604020202020204" pitchFamily="34" charset="0"/>
            </a:rPr>
            <a:t>Zakon o varstvu okolja (ZVO-2)</a:t>
          </a:r>
        </a:p>
      </dgm:t>
    </dgm:pt>
    <dgm:pt modelId="{00F9FA55-0A6D-461B-A3B9-B3796BB98834}" type="parTrans" cxnId="{47C04E0C-27FB-4DF2-8702-8B3AB010B745}">
      <dgm:prSet/>
      <dgm:spPr>
        <a:solidFill>
          <a:srgbClr val="43A8A0"/>
        </a:solidFill>
        <a:ln>
          <a:solidFill>
            <a:srgbClr val="36A672"/>
          </a:solidFill>
        </a:ln>
      </dgm:spPr>
      <dgm:t>
        <a:bodyPr/>
        <a:lstStyle/>
        <a:p>
          <a:endParaRPr lang="sl-SI">
            <a:latin typeface="Barlow Semi Condensed" panose="00000506000000000000" pitchFamily="2" charset="-18"/>
          </a:endParaRPr>
        </a:p>
      </dgm:t>
    </dgm:pt>
    <dgm:pt modelId="{DCD25F89-36EA-4C40-9D0E-CAD47DC35579}" type="sibTrans" cxnId="{47C04E0C-27FB-4DF2-8702-8B3AB010B745}">
      <dgm:prSet/>
      <dgm:spPr/>
      <dgm:t>
        <a:bodyPr/>
        <a:lstStyle/>
        <a:p>
          <a:endParaRPr lang="sl-SI">
            <a:latin typeface="Barlow Semi Condensed" panose="00000506000000000000" pitchFamily="2" charset="-18"/>
          </a:endParaRPr>
        </a:p>
      </dgm:t>
    </dgm:pt>
    <dgm:pt modelId="{A4E6B33C-A1FD-4B52-AF81-4556703F6044}">
      <dgm:prSet phldrT="[besedilo]" custT="1"/>
      <dgm:spPr>
        <a:solidFill>
          <a:srgbClr val="36A672"/>
        </a:solidFill>
      </dgm:spPr>
      <dgm:t>
        <a:bodyPr/>
        <a:lstStyle/>
        <a:p>
          <a:r>
            <a:rPr lang="sl-SI" sz="1600" dirty="0">
              <a:latin typeface="Arial" panose="020B0604020202020204" pitchFamily="34" charset="0"/>
              <a:cs typeface="Arial" panose="020B0604020202020204" pitchFamily="34" charset="0"/>
            </a:rPr>
            <a:t>Zakon o ohranjanju narave (ZON)</a:t>
          </a:r>
        </a:p>
      </dgm:t>
    </dgm:pt>
    <dgm:pt modelId="{A113D284-9850-4C56-AC2D-743A2C647AD9}" type="parTrans" cxnId="{22D5C2D5-3686-491F-B0FD-326A3FF63379}">
      <dgm:prSet/>
      <dgm:spPr>
        <a:solidFill>
          <a:srgbClr val="43A8A0"/>
        </a:solidFill>
        <a:ln>
          <a:solidFill>
            <a:srgbClr val="36A672"/>
          </a:solidFill>
        </a:ln>
      </dgm:spPr>
      <dgm:t>
        <a:bodyPr/>
        <a:lstStyle/>
        <a:p>
          <a:endParaRPr lang="sl-SI">
            <a:latin typeface="Barlow Semi Condensed" panose="00000506000000000000" pitchFamily="2" charset="-18"/>
          </a:endParaRPr>
        </a:p>
      </dgm:t>
    </dgm:pt>
    <dgm:pt modelId="{6A7202AE-6781-41AA-B9CD-1D4C4D8566E3}" type="sibTrans" cxnId="{22D5C2D5-3686-491F-B0FD-326A3FF63379}">
      <dgm:prSet/>
      <dgm:spPr/>
      <dgm:t>
        <a:bodyPr/>
        <a:lstStyle/>
        <a:p>
          <a:endParaRPr lang="sl-SI">
            <a:latin typeface="Barlow Semi Condensed" panose="00000506000000000000" pitchFamily="2" charset="-18"/>
          </a:endParaRPr>
        </a:p>
      </dgm:t>
    </dgm:pt>
    <dgm:pt modelId="{71D28AF3-6B48-4878-8E3E-1BEBCF1289EE}">
      <dgm:prSet phldrT="[besedilo]" custT="1"/>
      <dgm:spPr>
        <a:solidFill>
          <a:srgbClr val="36A672"/>
        </a:solidFill>
      </dgm:spPr>
      <dgm:t>
        <a:bodyPr/>
        <a:lstStyle/>
        <a:p>
          <a:r>
            <a:rPr lang="sl-SI" sz="1600" dirty="0">
              <a:latin typeface="Arial" panose="020B0604020202020204" pitchFamily="34" charset="0"/>
              <a:cs typeface="Arial" panose="020B0604020202020204" pitchFamily="34" charset="0"/>
            </a:rPr>
            <a:t>Zakon o varstvu podzemnih jam (ZVPJ)</a:t>
          </a:r>
        </a:p>
      </dgm:t>
    </dgm:pt>
    <dgm:pt modelId="{E8E2CCD0-6CCD-4299-9460-6F89ACACED1C}" type="parTrans" cxnId="{9CC4A8BC-D96D-402D-BF19-79C688BA1015}">
      <dgm:prSet/>
      <dgm:spPr>
        <a:solidFill>
          <a:srgbClr val="43A8A0"/>
        </a:solidFill>
        <a:ln>
          <a:solidFill>
            <a:srgbClr val="36A672"/>
          </a:solidFill>
        </a:ln>
      </dgm:spPr>
      <dgm:t>
        <a:bodyPr/>
        <a:lstStyle/>
        <a:p>
          <a:endParaRPr lang="sl-SI">
            <a:latin typeface="Barlow Semi Condensed" panose="00000506000000000000" pitchFamily="2" charset="-18"/>
          </a:endParaRPr>
        </a:p>
      </dgm:t>
    </dgm:pt>
    <dgm:pt modelId="{900FBAFC-F477-4DCA-9B25-46BC62748896}" type="sibTrans" cxnId="{9CC4A8BC-D96D-402D-BF19-79C688BA1015}">
      <dgm:prSet/>
      <dgm:spPr/>
      <dgm:t>
        <a:bodyPr/>
        <a:lstStyle/>
        <a:p>
          <a:endParaRPr lang="sl-SI">
            <a:latin typeface="Barlow Semi Condensed" panose="00000506000000000000" pitchFamily="2" charset="-18"/>
          </a:endParaRPr>
        </a:p>
      </dgm:t>
    </dgm:pt>
    <dgm:pt modelId="{7D6DB2F3-CCE3-4836-BDDA-CED87720033D}">
      <dgm:prSet custT="1"/>
      <dgm:spPr>
        <a:noFill/>
        <a:ln>
          <a:solidFill>
            <a:srgbClr val="36A672"/>
          </a:solidFill>
        </a:ln>
      </dgm:spPr>
      <dgm:t>
        <a:bodyPr/>
        <a:lstStyle/>
        <a:p>
          <a:r>
            <a:rPr lang="sl-SI" sz="1600" dirty="0">
              <a:solidFill>
                <a:srgbClr val="58585B"/>
              </a:solidFill>
              <a:latin typeface="Arial" panose="020B0604020202020204" pitchFamily="34" charset="0"/>
              <a:cs typeface="Arial" panose="020B0604020202020204" pitchFamily="34" charset="0"/>
            </a:rPr>
            <a:t>Podzakonski akti</a:t>
          </a:r>
        </a:p>
      </dgm:t>
    </dgm:pt>
    <dgm:pt modelId="{EBC10FD9-12D6-41AF-A843-AF0C0C9888EB}" type="parTrans" cxnId="{AD2E4E19-5D19-45BD-ACF3-CA26AC3DA209}">
      <dgm:prSet/>
      <dgm:spPr>
        <a:solidFill>
          <a:srgbClr val="43A8A0"/>
        </a:solidFill>
        <a:ln>
          <a:solidFill>
            <a:srgbClr val="36A672"/>
          </a:solidFill>
        </a:ln>
      </dgm:spPr>
      <dgm:t>
        <a:bodyPr/>
        <a:lstStyle/>
        <a:p>
          <a:endParaRPr lang="sl-SI">
            <a:latin typeface="Barlow Semi Condensed" panose="00000506000000000000" pitchFamily="2" charset="-18"/>
          </a:endParaRPr>
        </a:p>
      </dgm:t>
    </dgm:pt>
    <dgm:pt modelId="{4CFE8D43-C91D-4B2F-9350-9C183BBA2D85}" type="sibTrans" cxnId="{AD2E4E19-5D19-45BD-ACF3-CA26AC3DA209}">
      <dgm:prSet/>
      <dgm:spPr/>
      <dgm:t>
        <a:bodyPr/>
        <a:lstStyle/>
        <a:p>
          <a:endParaRPr lang="sl-SI">
            <a:latin typeface="Barlow Semi Condensed" panose="00000506000000000000" pitchFamily="2" charset="-18"/>
          </a:endParaRPr>
        </a:p>
      </dgm:t>
    </dgm:pt>
    <dgm:pt modelId="{9097A59A-4EDD-43F1-BC36-B2579FBB6FBA}">
      <dgm:prSet custT="1"/>
      <dgm:spPr>
        <a:solidFill>
          <a:srgbClr val="36A672"/>
        </a:solidFill>
      </dgm:spPr>
      <dgm:t>
        <a:bodyPr/>
        <a:lstStyle/>
        <a:p>
          <a:r>
            <a:rPr lang="sl-SI" sz="1400" dirty="0">
              <a:latin typeface="Arial" panose="020B0604020202020204" pitchFamily="34" charset="0"/>
              <a:cs typeface="Arial" panose="020B0604020202020204" pitchFamily="34" charset="0"/>
            </a:rPr>
            <a:t>Akti o ustanovitvi zavarovanih območij</a:t>
          </a:r>
        </a:p>
      </dgm:t>
    </dgm:pt>
    <dgm:pt modelId="{2B4B2B1B-AFC5-40E0-B0CA-B761FFB4229F}" type="parTrans" cxnId="{DBED1BA6-9C0B-4048-9783-A04A1C010AA8}">
      <dgm:prSet/>
      <dgm:spPr>
        <a:noFill/>
        <a:ln w="25400" cap="flat" cmpd="sng" algn="ctr">
          <a:solidFill>
            <a:srgbClr val="36A672"/>
          </a:solidFill>
          <a:prstDash val="solid"/>
        </a:ln>
        <a:effectLst/>
      </dgm:spPr>
      <dgm:t>
        <a:bodyPr/>
        <a:lstStyle/>
        <a:p>
          <a:endParaRPr lang="sl-SI">
            <a:latin typeface="Barlow Semi Condensed" panose="00000506000000000000" pitchFamily="2" charset="-18"/>
          </a:endParaRPr>
        </a:p>
      </dgm:t>
    </dgm:pt>
    <dgm:pt modelId="{149D0D80-3200-41CF-BBFB-9E72A93B5955}" type="sibTrans" cxnId="{DBED1BA6-9C0B-4048-9783-A04A1C010AA8}">
      <dgm:prSet/>
      <dgm:spPr/>
      <dgm:t>
        <a:bodyPr/>
        <a:lstStyle/>
        <a:p>
          <a:endParaRPr lang="sl-SI">
            <a:latin typeface="Barlow Semi Condensed" panose="00000506000000000000" pitchFamily="2" charset="-18"/>
          </a:endParaRPr>
        </a:p>
      </dgm:t>
    </dgm:pt>
    <dgm:pt modelId="{9ED443FC-A496-4B77-BA04-3174873D9464}">
      <dgm:prSet custT="1"/>
      <dgm:spPr>
        <a:solidFill>
          <a:srgbClr val="36A672"/>
        </a:solidFill>
      </dgm:spPr>
      <dgm:t>
        <a:bodyPr/>
        <a:lstStyle/>
        <a:p>
          <a:r>
            <a:rPr lang="pl-PL" sz="1400" dirty="0">
              <a:latin typeface="Arial" panose="020B0604020202020204" pitchFamily="34" charset="0"/>
              <a:cs typeface="Arial" panose="020B0604020202020204" pitchFamily="34" charset="0"/>
            </a:rPr>
            <a:t>Resolucija o Nacionalnem programu varstva okolja za obdobje 2020-2030</a:t>
          </a:r>
          <a:endParaRPr lang="sl-SI" sz="1400" dirty="0">
            <a:latin typeface="Arial" panose="020B0604020202020204" pitchFamily="34" charset="0"/>
            <a:cs typeface="Arial" panose="020B0604020202020204" pitchFamily="34" charset="0"/>
          </a:endParaRPr>
        </a:p>
      </dgm:t>
    </dgm:pt>
    <dgm:pt modelId="{12D5D15E-1E9E-4F9F-AF03-59123A953780}" type="parTrans" cxnId="{7E8B8BDF-FE8B-470E-A3BD-2D814D4C3634}">
      <dgm:prSet/>
      <dgm:spPr>
        <a:noFill/>
        <a:ln w="25400" cap="flat" cmpd="sng" algn="ctr">
          <a:solidFill>
            <a:srgbClr val="36A672"/>
          </a:solidFill>
          <a:prstDash val="solid"/>
        </a:ln>
        <a:effectLst/>
      </dgm:spPr>
      <dgm:t>
        <a:bodyPr/>
        <a:lstStyle/>
        <a:p>
          <a:endParaRPr lang="sl-SI">
            <a:latin typeface="Barlow Semi Condensed" panose="00000506000000000000" pitchFamily="2" charset="-18"/>
          </a:endParaRPr>
        </a:p>
      </dgm:t>
    </dgm:pt>
    <dgm:pt modelId="{9BFAC017-13CC-4B36-92F6-096B9E2FC288}" type="sibTrans" cxnId="{7E8B8BDF-FE8B-470E-A3BD-2D814D4C3634}">
      <dgm:prSet/>
      <dgm:spPr/>
      <dgm:t>
        <a:bodyPr/>
        <a:lstStyle/>
        <a:p>
          <a:endParaRPr lang="sl-SI"/>
        </a:p>
      </dgm:t>
    </dgm:pt>
    <dgm:pt modelId="{73EBA5B3-8539-48FA-A910-70B7ADF1C915}">
      <dgm:prSet custT="1"/>
      <dgm:spPr>
        <a:solidFill>
          <a:srgbClr val="36A672"/>
        </a:solidFill>
      </dgm:spPr>
      <dgm:t>
        <a:bodyPr/>
        <a:lstStyle/>
        <a:p>
          <a:r>
            <a:rPr lang="sl-SI" sz="1400" dirty="0">
              <a:latin typeface="Arial" panose="020B0604020202020204" pitchFamily="34" charset="0"/>
              <a:cs typeface="Arial" panose="020B0604020202020204" pitchFamily="34" charset="0"/>
            </a:rPr>
            <a:t>Uredba o posebnih varstvenih območjih (območjih Natura 2000)</a:t>
          </a:r>
        </a:p>
      </dgm:t>
    </dgm:pt>
    <dgm:pt modelId="{103CE125-B75D-4257-9A1A-BBB1D52FE749}" type="parTrans" cxnId="{F917EBF8-F6CC-4E42-B670-0C752956DEA0}">
      <dgm:prSet/>
      <dgm:spPr>
        <a:noFill/>
        <a:ln w="25400" cap="flat" cmpd="sng" algn="ctr">
          <a:solidFill>
            <a:srgbClr val="36A672"/>
          </a:solidFill>
          <a:prstDash val="solid"/>
        </a:ln>
        <a:effectLst/>
      </dgm:spPr>
      <dgm:t>
        <a:bodyPr/>
        <a:lstStyle/>
        <a:p>
          <a:endParaRPr lang="sl-SI">
            <a:latin typeface="Barlow Semi Condensed" panose="00000506000000000000" pitchFamily="2" charset="-18"/>
          </a:endParaRPr>
        </a:p>
      </dgm:t>
    </dgm:pt>
    <dgm:pt modelId="{1C6F4619-1865-4B1A-A6A2-484E18EE11D9}" type="sibTrans" cxnId="{F917EBF8-F6CC-4E42-B670-0C752956DEA0}">
      <dgm:prSet/>
      <dgm:spPr/>
      <dgm:t>
        <a:bodyPr/>
        <a:lstStyle/>
        <a:p>
          <a:endParaRPr lang="sl-SI"/>
        </a:p>
      </dgm:t>
    </dgm:pt>
    <dgm:pt modelId="{2534AC93-BC9A-491E-8720-C9B97F2B992B}" type="pres">
      <dgm:prSet presAssocID="{3E7DD50E-55AB-40D0-9EB2-D2B66537C4F0}" presName="mainComposite" presStyleCnt="0">
        <dgm:presLayoutVars>
          <dgm:chPref val="1"/>
          <dgm:dir/>
          <dgm:animOne val="branch"/>
          <dgm:animLvl val="lvl"/>
          <dgm:resizeHandles val="exact"/>
        </dgm:presLayoutVars>
      </dgm:prSet>
      <dgm:spPr/>
    </dgm:pt>
    <dgm:pt modelId="{BC7C3EEB-AFAB-4BC3-9352-73FDB5EB7930}" type="pres">
      <dgm:prSet presAssocID="{3E7DD50E-55AB-40D0-9EB2-D2B66537C4F0}" presName="hierFlow" presStyleCnt="0"/>
      <dgm:spPr/>
    </dgm:pt>
    <dgm:pt modelId="{8BA31141-5731-4946-A6D7-84B71D1CE7D6}" type="pres">
      <dgm:prSet presAssocID="{3E7DD50E-55AB-40D0-9EB2-D2B66537C4F0}" presName="hierChild1" presStyleCnt="0">
        <dgm:presLayoutVars>
          <dgm:chPref val="1"/>
          <dgm:animOne val="branch"/>
          <dgm:animLvl val="lvl"/>
        </dgm:presLayoutVars>
      </dgm:prSet>
      <dgm:spPr/>
    </dgm:pt>
    <dgm:pt modelId="{4C4A6EA8-4582-4B9C-ABB9-06A53FE67AB4}" type="pres">
      <dgm:prSet presAssocID="{9BF08EE2-DAA7-43EA-B6EC-BE352BB0FBDF}" presName="Name14" presStyleCnt="0"/>
      <dgm:spPr/>
    </dgm:pt>
    <dgm:pt modelId="{86495633-22E1-42C8-9300-83103A29CB91}" type="pres">
      <dgm:prSet presAssocID="{9BF08EE2-DAA7-43EA-B6EC-BE352BB0FBDF}" presName="level1Shape" presStyleLbl="node0" presStyleIdx="0" presStyleCnt="1" custScaleX="191346" custScaleY="118983" custLinFactX="-7070" custLinFactNeighborX="-100000" custLinFactNeighborY="-5659">
        <dgm:presLayoutVars>
          <dgm:chPref val="3"/>
        </dgm:presLayoutVars>
      </dgm:prSet>
      <dgm:spPr/>
    </dgm:pt>
    <dgm:pt modelId="{EA2CB6D5-9650-43F5-A390-2369A9B5F6B7}" type="pres">
      <dgm:prSet presAssocID="{9BF08EE2-DAA7-43EA-B6EC-BE352BB0FBDF}" presName="hierChild2" presStyleCnt="0"/>
      <dgm:spPr/>
    </dgm:pt>
    <dgm:pt modelId="{26D0301D-E628-4DA4-BFB2-55CF1E2EA43F}" type="pres">
      <dgm:prSet presAssocID="{00F9FA55-0A6D-461B-A3B9-B3796BB98834}" presName="Name19" presStyleLbl="parChTrans1D2" presStyleIdx="0" presStyleCnt="1"/>
      <dgm:spPr/>
    </dgm:pt>
    <dgm:pt modelId="{8E58BD4D-FC08-4BDA-9DC0-BF294FD465BC}" type="pres">
      <dgm:prSet presAssocID="{4BC10AFB-9838-4B0E-897B-1696C4C233EF}" presName="Name21" presStyleCnt="0"/>
      <dgm:spPr/>
    </dgm:pt>
    <dgm:pt modelId="{D5835AB6-CCBB-4D77-A080-7B7319229062}" type="pres">
      <dgm:prSet presAssocID="{4BC10AFB-9838-4B0E-897B-1696C4C233EF}" presName="level2Shape" presStyleLbl="node2" presStyleIdx="0" presStyleCnt="1" custScaleX="162429" custScaleY="149354" custLinFactX="-7070" custLinFactNeighborX="-100000" custLinFactNeighborY="-12545"/>
      <dgm:spPr/>
    </dgm:pt>
    <dgm:pt modelId="{F1C1429F-FD6E-451C-BF95-C1201849572F}" type="pres">
      <dgm:prSet presAssocID="{4BC10AFB-9838-4B0E-897B-1696C4C233EF}" presName="hierChild3" presStyleCnt="0"/>
      <dgm:spPr/>
    </dgm:pt>
    <dgm:pt modelId="{F13CA885-6B62-4615-AC96-51F5B0DCB971}" type="pres">
      <dgm:prSet presAssocID="{A113D284-9850-4C56-AC2D-743A2C647AD9}" presName="Name19" presStyleLbl="parChTrans1D3" presStyleIdx="0" presStyleCnt="2"/>
      <dgm:spPr/>
    </dgm:pt>
    <dgm:pt modelId="{B388ABE3-E1D0-4A3C-A86C-C1BA47713D27}" type="pres">
      <dgm:prSet presAssocID="{A4E6B33C-A1FD-4B52-AF81-4556703F6044}" presName="Name21" presStyleCnt="0"/>
      <dgm:spPr/>
    </dgm:pt>
    <dgm:pt modelId="{775325B4-B6A3-4B35-ABC5-04242085B63B}" type="pres">
      <dgm:prSet presAssocID="{A4E6B33C-A1FD-4B52-AF81-4556703F6044}" presName="level2Shape" presStyleLbl="node3" presStyleIdx="0" presStyleCnt="2" custScaleX="187484" custLinFactX="-2847" custLinFactNeighborX="-100000" custLinFactNeighborY="-69"/>
      <dgm:spPr/>
    </dgm:pt>
    <dgm:pt modelId="{6A141744-0BB4-4760-9FD5-8824C9CF03FA}" type="pres">
      <dgm:prSet presAssocID="{A4E6B33C-A1FD-4B52-AF81-4556703F6044}" presName="hierChild3" presStyleCnt="0"/>
      <dgm:spPr/>
    </dgm:pt>
    <dgm:pt modelId="{458D9CE7-3A5B-413F-A94C-F24390B49DF3}" type="pres">
      <dgm:prSet presAssocID="{EBC10FD9-12D6-41AF-A843-AF0C0C9888EB}" presName="Name19" presStyleLbl="parChTrans1D4" presStyleIdx="0" presStyleCnt="4"/>
      <dgm:spPr/>
    </dgm:pt>
    <dgm:pt modelId="{EDB7D632-C28D-46EF-B8FE-171181891A57}" type="pres">
      <dgm:prSet presAssocID="{7D6DB2F3-CCE3-4836-BDDA-CED87720033D}" presName="Name21" presStyleCnt="0"/>
      <dgm:spPr/>
    </dgm:pt>
    <dgm:pt modelId="{9C2D9003-DEB5-4BD9-BAEB-CF980B822BB0}" type="pres">
      <dgm:prSet presAssocID="{7D6DB2F3-CCE3-4836-BDDA-CED87720033D}" presName="level2Shape" presStyleLbl="node4" presStyleIdx="0" presStyleCnt="4" custScaleX="176535"/>
      <dgm:spPr/>
    </dgm:pt>
    <dgm:pt modelId="{E5000504-01A9-48A5-8EFC-00731BE9BCDB}" type="pres">
      <dgm:prSet presAssocID="{7D6DB2F3-CCE3-4836-BDDA-CED87720033D}" presName="hierChild3" presStyleCnt="0"/>
      <dgm:spPr/>
    </dgm:pt>
    <dgm:pt modelId="{3EE38914-F5F5-4974-BD92-5141E16CB9A6}" type="pres">
      <dgm:prSet presAssocID="{2B4B2B1B-AFC5-40E0-B0CA-B761FFB4229F}" presName="Name19" presStyleLbl="parChTrans1D4" presStyleIdx="1" presStyleCnt="4"/>
      <dgm:spPr>
        <a:xfrm>
          <a:off x="874649" y="4557125"/>
          <a:ext cx="1556200" cy="311868"/>
        </a:xfrm>
        <a:custGeom>
          <a:avLst/>
          <a:gdLst/>
          <a:ahLst/>
          <a:cxnLst/>
          <a:rect l="0" t="0" r="0" b="0"/>
          <a:pathLst>
            <a:path>
              <a:moveTo>
                <a:pt x="1556200" y="0"/>
              </a:moveTo>
              <a:lnTo>
                <a:pt x="1556200" y="155934"/>
              </a:lnTo>
              <a:lnTo>
                <a:pt x="0" y="155934"/>
              </a:lnTo>
              <a:lnTo>
                <a:pt x="0" y="311868"/>
              </a:lnTo>
            </a:path>
          </a:pathLst>
        </a:custGeom>
      </dgm:spPr>
    </dgm:pt>
    <dgm:pt modelId="{C85AC9C1-9AE0-4A1B-9BB9-0FD96C0010A4}" type="pres">
      <dgm:prSet presAssocID="{9097A59A-4EDD-43F1-BC36-B2579FBB6FBA}" presName="Name21" presStyleCnt="0"/>
      <dgm:spPr/>
    </dgm:pt>
    <dgm:pt modelId="{393A2C97-FCF2-4D3D-A634-426645AE0CE1}" type="pres">
      <dgm:prSet presAssocID="{9097A59A-4EDD-43F1-BC36-B2579FBB6FBA}" presName="level2Shape" presStyleLbl="node4" presStyleIdx="1" presStyleCnt="4" custScaleY="213933" custLinFactNeighborX="-3986" custLinFactNeighborY="277"/>
      <dgm:spPr/>
    </dgm:pt>
    <dgm:pt modelId="{CE14477C-5B13-4327-95C1-8DEF238E367E}" type="pres">
      <dgm:prSet presAssocID="{9097A59A-4EDD-43F1-BC36-B2579FBB6FBA}" presName="hierChild3" presStyleCnt="0"/>
      <dgm:spPr/>
    </dgm:pt>
    <dgm:pt modelId="{D4E4FB0B-9AF3-4FBA-97C0-39634F5CA39D}" type="pres">
      <dgm:prSet presAssocID="{12D5D15E-1E9E-4F9F-AF03-59123A953780}" presName="Name19" presStyleLbl="parChTrans1D4" presStyleIdx="2" presStyleCnt="4"/>
      <dgm:spPr>
        <a:xfrm>
          <a:off x="2385129" y="4557125"/>
          <a:ext cx="91440" cy="309723"/>
        </a:xfrm>
        <a:custGeom>
          <a:avLst/>
          <a:gdLst/>
          <a:ahLst/>
          <a:cxnLst/>
          <a:rect l="0" t="0" r="0" b="0"/>
          <a:pathLst>
            <a:path>
              <a:moveTo>
                <a:pt x="45720" y="0"/>
              </a:moveTo>
              <a:lnTo>
                <a:pt x="45720" y="309723"/>
              </a:lnTo>
            </a:path>
          </a:pathLst>
        </a:custGeom>
      </dgm:spPr>
    </dgm:pt>
    <dgm:pt modelId="{DA7D66C4-DD7A-4D93-867A-5182DFA4AFB9}" type="pres">
      <dgm:prSet presAssocID="{9ED443FC-A496-4B77-BA04-3174873D9464}" presName="Name21" presStyleCnt="0"/>
      <dgm:spPr/>
    </dgm:pt>
    <dgm:pt modelId="{E256B1F6-8EC7-43F7-A71F-0E3B3239F4CC}" type="pres">
      <dgm:prSet presAssocID="{9ED443FC-A496-4B77-BA04-3174873D9464}" presName="level2Shape" presStyleLbl="node4" presStyleIdx="2" presStyleCnt="4" custScaleX="109973" custScaleY="215290"/>
      <dgm:spPr/>
    </dgm:pt>
    <dgm:pt modelId="{C1C550D4-840B-4C08-98B2-BD283F453BB6}" type="pres">
      <dgm:prSet presAssocID="{9ED443FC-A496-4B77-BA04-3174873D9464}" presName="hierChild3" presStyleCnt="0"/>
      <dgm:spPr/>
    </dgm:pt>
    <dgm:pt modelId="{C0B9D2AF-20AF-4F92-B47F-2452FC8FCC6C}" type="pres">
      <dgm:prSet presAssocID="{103CE125-B75D-4257-9A1A-BBB1D52FE749}" presName="Name19" presStyleLbl="parChTrans1D4" presStyleIdx="3" presStyleCnt="4"/>
      <dgm:spPr>
        <a:xfrm>
          <a:off x="2430849" y="4557125"/>
          <a:ext cx="1509904" cy="309723"/>
        </a:xfrm>
        <a:custGeom>
          <a:avLst/>
          <a:gdLst/>
          <a:ahLst/>
          <a:cxnLst/>
          <a:rect l="0" t="0" r="0" b="0"/>
          <a:pathLst>
            <a:path>
              <a:moveTo>
                <a:pt x="0" y="0"/>
              </a:moveTo>
              <a:lnTo>
                <a:pt x="0" y="154861"/>
              </a:lnTo>
              <a:lnTo>
                <a:pt x="1509904" y="154861"/>
              </a:lnTo>
              <a:lnTo>
                <a:pt x="1509904" y="309723"/>
              </a:lnTo>
            </a:path>
          </a:pathLst>
        </a:custGeom>
      </dgm:spPr>
    </dgm:pt>
    <dgm:pt modelId="{8F8D3877-3B5D-4584-8D00-D01E15BD8FD9}" type="pres">
      <dgm:prSet presAssocID="{73EBA5B3-8539-48FA-A910-70B7ADF1C915}" presName="Name21" presStyleCnt="0"/>
      <dgm:spPr/>
    </dgm:pt>
    <dgm:pt modelId="{3C981BA2-AC46-4D58-87E1-613AEBADC823}" type="pres">
      <dgm:prSet presAssocID="{73EBA5B3-8539-48FA-A910-70B7ADF1C915}" presName="level2Shape" presStyleLbl="node4" presStyleIdx="3" presStyleCnt="4" custScaleY="214960"/>
      <dgm:spPr/>
    </dgm:pt>
    <dgm:pt modelId="{31A7E875-3829-403F-BA4C-94D099678B9D}" type="pres">
      <dgm:prSet presAssocID="{73EBA5B3-8539-48FA-A910-70B7ADF1C915}" presName="hierChild3" presStyleCnt="0"/>
      <dgm:spPr/>
    </dgm:pt>
    <dgm:pt modelId="{F5D87AA1-2207-4E1F-B5A0-DF9A34D02784}" type="pres">
      <dgm:prSet presAssocID="{E8E2CCD0-6CCD-4299-9460-6F89ACACED1C}" presName="Name19" presStyleLbl="parChTrans1D3" presStyleIdx="1" presStyleCnt="2"/>
      <dgm:spPr/>
    </dgm:pt>
    <dgm:pt modelId="{7FE9ABDC-2078-44C6-9FD1-4C7E8CFBD99C}" type="pres">
      <dgm:prSet presAssocID="{71D28AF3-6B48-4878-8E3E-1BEBCF1289EE}" presName="Name21" presStyleCnt="0"/>
      <dgm:spPr/>
    </dgm:pt>
    <dgm:pt modelId="{3A27AF0C-28D9-4C26-95F1-2DA5F1133D61}" type="pres">
      <dgm:prSet presAssocID="{71D28AF3-6B48-4878-8E3E-1BEBCF1289EE}" presName="level2Shape" presStyleLbl="node3" presStyleIdx="1" presStyleCnt="2" custScaleX="225336" custLinFactX="-2847" custLinFactNeighborX="-100000" custLinFactNeighborY="-69"/>
      <dgm:spPr/>
    </dgm:pt>
    <dgm:pt modelId="{7670690F-F446-47BD-9942-62FEDFD6F13A}" type="pres">
      <dgm:prSet presAssocID="{71D28AF3-6B48-4878-8E3E-1BEBCF1289EE}" presName="hierChild3" presStyleCnt="0"/>
      <dgm:spPr/>
    </dgm:pt>
    <dgm:pt modelId="{AADEA650-5295-4317-82D9-D099CD3A5E06}" type="pres">
      <dgm:prSet presAssocID="{3E7DD50E-55AB-40D0-9EB2-D2B66537C4F0}" presName="bgShapesFlow" presStyleCnt="0"/>
      <dgm:spPr/>
    </dgm:pt>
  </dgm:ptLst>
  <dgm:cxnLst>
    <dgm:cxn modelId="{47C04E0C-27FB-4DF2-8702-8B3AB010B745}" srcId="{9BF08EE2-DAA7-43EA-B6EC-BE352BB0FBDF}" destId="{4BC10AFB-9838-4B0E-897B-1696C4C233EF}" srcOrd="0" destOrd="0" parTransId="{00F9FA55-0A6D-461B-A3B9-B3796BB98834}" sibTransId="{DCD25F89-36EA-4C40-9D0E-CAD47DC35579}"/>
    <dgm:cxn modelId="{5B9EFE11-7E48-4B8B-8E91-4DCC1D6AC9E1}" type="presOf" srcId="{71D28AF3-6B48-4878-8E3E-1BEBCF1289EE}" destId="{3A27AF0C-28D9-4C26-95F1-2DA5F1133D61}" srcOrd="0" destOrd="0" presId="urn:microsoft.com/office/officeart/2005/8/layout/hierarchy6"/>
    <dgm:cxn modelId="{3D162515-36A2-4A19-A1E7-8258EA5CFB85}" srcId="{3E7DD50E-55AB-40D0-9EB2-D2B66537C4F0}" destId="{9BF08EE2-DAA7-43EA-B6EC-BE352BB0FBDF}" srcOrd="0" destOrd="0" parTransId="{943D0C39-37BA-4515-B289-DF434FA91C72}" sibTransId="{7B063109-3415-462D-926B-6C34C05BFBD9}"/>
    <dgm:cxn modelId="{AD2E4E19-5D19-45BD-ACF3-CA26AC3DA209}" srcId="{A4E6B33C-A1FD-4B52-AF81-4556703F6044}" destId="{7D6DB2F3-CCE3-4836-BDDA-CED87720033D}" srcOrd="0" destOrd="0" parTransId="{EBC10FD9-12D6-41AF-A843-AF0C0C9888EB}" sibTransId="{4CFE8D43-C91D-4B2F-9350-9C183BBA2D85}"/>
    <dgm:cxn modelId="{E7A38F2E-254D-4774-A7EA-D6801271DB73}" type="presOf" srcId="{3E7DD50E-55AB-40D0-9EB2-D2B66537C4F0}" destId="{2534AC93-BC9A-491E-8720-C9B97F2B992B}" srcOrd="0" destOrd="0" presId="urn:microsoft.com/office/officeart/2005/8/layout/hierarchy6"/>
    <dgm:cxn modelId="{1615113D-AC79-4D0F-A959-614E6FD66999}" type="presOf" srcId="{E8E2CCD0-6CCD-4299-9460-6F89ACACED1C}" destId="{F5D87AA1-2207-4E1F-B5A0-DF9A34D02784}" srcOrd="0" destOrd="0" presId="urn:microsoft.com/office/officeart/2005/8/layout/hierarchy6"/>
    <dgm:cxn modelId="{85861B60-615B-4BF9-B0B2-F55E519B6259}" type="presOf" srcId="{9097A59A-4EDD-43F1-BC36-B2579FBB6FBA}" destId="{393A2C97-FCF2-4D3D-A634-426645AE0CE1}" srcOrd="0" destOrd="0" presId="urn:microsoft.com/office/officeart/2005/8/layout/hierarchy6"/>
    <dgm:cxn modelId="{026D056B-2CD4-4B5E-A161-B3A574A613A7}" type="presOf" srcId="{73EBA5B3-8539-48FA-A910-70B7ADF1C915}" destId="{3C981BA2-AC46-4D58-87E1-613AEBADC823}" srcOrd="0" destOrd="0" presId="urn:microsoft.com/office/officeart/2005/8/layout/hierarchy6"/>
    <dgm:cxn modelId="{6AB8EE51-7B87-4476-8144-E5C6C9BD8E4B}" type="presOf" srcId="{4BC10AFB-9838-4B0E-897B-1696C4C233EF}" destId="{D5835AB6-CCBB-4D77-A080-7B7319229062}" srcOrd="0" destOrd="0" presId="urn:microsoft.com/office/officeart/2005/8/layout/hierarchy6"/>
    <dgm:cxn modelId="{6E19BC75-942A-418E-AC26-15B526F85692}" type="presOf" srcId="{9BF08EE2-DAA7-43EA-B6EC-BE352BB0FBDF}" destId="{86495633-22E1-42C8-9300-83103A29CB91}" srcOrd="0" destOrd="0" presId="urn:microsoft.com/office/officeart/2005/8/layout/hierarchy6"/>
    <dgm:cxn modelId="{CFD6168C-18B9-44A3-828A-9454B148CE36}" type="presOf" srcId="{103CE125-B75D-4257-9A1A-BBB1D52FE749}" destId="{C0B9D2AF-20AF-4F92-B47F-2452FC8FCC6C}" srcOrd="0" destOrd="0" presId="urn:microsoft.com/office/officeart/2005/8/layout/hierarchy6"/>
    <dgm:cxn modelId="{DBED1BA6-9C0B-4048-9783-A04A1C010AA8}" srcId="{7D6DB2F3-CCE3-4836-BDDA-CED87720033D}" destId="{9097A59A-4EDD-43F1-BC36-B2579FBB6FBA}" srcOrd="0" destOrd="0" parTransId="{2B4B2B1B-AFC5-40E0-B0CA-B761FFB4229F}" sibTransId="{149D0D80-3200-41CF-BBFB-9E72A93B5955}"/>
    <dgm:cxn modelId="{BE6523B3-AE78-43C9-83C2-403A67B4BB19}" type="presOf" srcId="{A113D284-9850-4C56-AC2D-743A2C647AD9}" destId="{F13CA885-6B62-4615-AC96-51F5B0DCB971}" srcOrd="0" destOrd="0" presId="urn:microsoft.com/office/officeart/2005/8/layout/hierarchy6"/>
    <dgm:cxn modelId="{C84C78B7-2661-4B5F-8025-935DDAE0A094}" type="presOf" srcId="{9ED443FC-A496-4B77-BA04-3174873D9464}" destId="{E256B1F6-8EC7-43F7-A71F-0E3B3239F4CC}" srcOrd="0" destOrd="0" presId="urn:microsoft.com/office/officeart/2005/8/layout/hierarchy6"/>
    <dgm:cxn modelId="{9CC4A8BC-D96D-402D-BF19-79C688BA1015}" srcId="{4BC10AFB-9838-4B0E-897B-1696C4C233EF}" destId="{71D28AF3-6B48-4878-8E3E-1BEBCF1289EE}" srcOrd="1" destOrd="0" parTransId="{E8E2CCD0-6CCD-4299-9460-6F89ACACED1C}" sibTransId="{900FBAFC-F477-4DCA-9B25-46BC62748896}"/>
    <dgm:cxn modelId="{2A5C10BF-06E2-4962-BC73-802475697DE2}" type="presOf" srcId="{7D6DB2F3-CCE3-4836-BDDA-CED87720033D}" destId="{9C2D9003-DEB5-4BD9-BAEB-CF980B822BB0}" srcOrd="0" destOrd="0" presId="urn:microsoft.com/office/officeart/2005/8/layout/hierarchy6"/>
    <dgm:cxn modelId="{A5CD71C0-E953-4834-B5E2-345B73FE9401}" type="presOf" srcId="{A4E6B33C-A1FD-4B52-AF81-4556703F6044}" destId="{775325B4-B6A3-4B35-ABC5-04242085B63B}" srcOrd="0" destOrd="0" presId="urn:microsoft.com/office/officeart/2005/8/layout/hierarchy6"/>
    <dgm:cxn modelId="{E8EE6BC4-126A-4069-B885-5E1DEE5D0D64}" type="presOf" srcId="{EBC10FD9-12D6-41AF-A843-AF0C0C9888EB}" destId="{458D9CE7-3A5B-413F-A94C-F24390B49DF3}" srcOrd="0" destOrd="0" presId="urn:microsoft.com/office/officeart/2005/8/layout/hierarchy6"/>
    <dgm:cxn modelId="{A5EE57C9-4E57-4D63-B44B-395FA4C6D099}" type="presOf" srcId="{12D5D15E-1E9E-4F9F-AF03-59123A953780}" destId="{D4E4FB0B-9AF3-4FBA-97C0-39634F5CA39D}" srcOrd="0" destOrd="0" presId="urn:microsoft.com/office/officeart/2005/8/layout/hierarchy6"/>
    <dgm:cxn modelId="{22D5C2D5-3686-491F-B0FD-326A3FF63379}" srcId="{4BC10AFB-9838-4B0E-897B-1696C4C233EF}" destId="{A4E6B33C-A1FD-4B52-AF81-4556703F6044}" srcOrd="0" destOrd="0" parTransId="{A113D284-9850-4C56-AC2D-743A2C647AD9}" sibTransId="{6A7202AE-6781-41AA-B9CD-1D4C4D8566E3}"/>
    <dgm:cxn modelId="{1D1777D8-1610-4FEF-8C3E-E842216B0D72}" type="presOf" srcId="{00F9FA55-0A6D-461B-A3B9-B3796BB98834}" destId="{26D0301D-E628-4DA4-BFB2-55CF1E2EA43F}" srcOrd="0" destOrd="0" presId="urn:microsoft.com/office/officeart/2005/8/layout/hierarchy6"/>
    <dgm:cxn modelId="{7E8B8BDF-FE8B-470E-A3BD-2D814D4C3634}" srcId="{7D6DB2F3-CCE3-4836-BDDA-CED87720033D}" destId="{9ED443FC-A496-4B77-BA04-3174873D9464}" srcOrd="1" destOrd="0" parTransId="{12D5D15E-1E9E-4F9F-AF03-59123A953780}" sibTransId="{9BFAC017-13CC-4B36-92F6-096B9E2FC288}"/>
    <dgm:cxn modelId="{F23728E8-5741-4299-9141-69B02552A255}" type="presOf" srcId="{2B4B2B1B-AFC5-40E0-B0CA-B761FFB4229F}" destId="{3EE38914-F5F5-4974-BD92-5141E16CB9A6}" srcOrd="0" destOrd="0" presId="urn:microsoft.com/office/officeart/2005/8/layout/hierarchy6"/>
    <dgm:cxn modelId="{F917EBF8-F6CC-4E42-B670-0C752956DEA0}" srcId="{7D6DB2F3-CCE3-4836-BDDA-CED87720033D}" destId="{73EBA5B3-8539-48FA-A910-70B7ADF1C915}" srcOrd="2" destOrd="0" parTransId="{103CE125-B75D-4257-9A1A-BBB1D52FE749}" sibTransId="{1C6F4619-1865-4B1A-A6A2-484E18EE11D9}"/>
    <dgm:cxn modelId="{5CA0A5E5-6E47-4F8E-A2ED-8A20D8D9589A}" type="presParOf" srcId="{2534AC93-BC9A-491E-8720-C9B97F2B992B}" destId="{BC7C3EEB-AFAB-4BC3-9352-73FDB5EB7930}" srcOrd="0" destOrd="0" presId="urn:microsoft.com/office/officeart/2005/8/layout/hierarchy6"/>
    <dgm:cxn modelId="{B357BABE-CE2D-4F9C-8668-49D080FA4CC0}" type="presParOf" srcId="{BC7C3EEB-AFAB-4BC3-9352-73FDB5EB7930}" destId="{8BA31141-5731-4946-A6D7-84B71D1CE7D6}" srcOrd="0" destOrd="0" presId="urn:microsoft.com/office/officeart/2005/8/layout/hierarchy6"/>
    <dgm:cxn modelId="{2C7EC3E3-65D3-40E8-8356-615E9AD4585F}" type="presParOf" srcId="{8BA31141-5731-4946-A6D7-84B71D1CE7D6}" destId="{4C4A6EA8-4582-4B9C-ABB9-06A53FE67AB4}" srcOrd="0" destOrd="0" presId="urn:microsoft.com/office/officeart/2005/8/layout/hierarchy6"/>
    <dgm:cxn modelId="{77B24660-67E6-4688-801D-07DF3389265A}" type="presParOf" srcId="{4C4A6EA8-4582-4B9C-ABB9-06A53FE67AB4}" destId="{86495633-22E1-42C8-9300-83103A29CB91}" srcOrd="0" destOrd="0" presId="urn:microsoft.com/office/officeart/2005/8/layout/hierarchy6"/>
    <dgm:cxn modelId="{05BC5389-0022-4327-8374-B45995788167}" type="presParOf" srcId="{4C4A6EA8-4582-4B9C-ABB9-06A53FE67AB4}" destId="{EA2CB6D5-9650-43F5-A390-2369A9B5F6B7}" srcOrd="1" destOrd="0" presId="urn:microsoft.com/office/officeart/2005/8/layout/hierarchy6"/>
    <dgm:cxn modelId="{68600C11-7FA0-451D-B28C-984913630C76}" type="presParOf" srcId="{EA2CB6D5-9650-43F5-A390-2369A9B5F6B7}" destId="{26D0301D-E628-4DA4-BFB2-55CF1E2EA43F}" srcOrd="0" destOrd="0" presId="urn:microsoft.com/office/officeart/2005/8/layout/hierarchy6"/>
    <dgm:cxn modelId="{D234CEAF-2B5C-4EC1-9ADA-7EB12FE8E161}" type="presParOf" srcId="{EA2CB6D5-9650-43F5-A390-2369A9B5F6B7}" destId="{8E58BD4D-FC08-4BDA-9DC0-BF294FD465BC}" srcOrd="1" destOrd="0" presId="urn:microsoft.com/office/officeart/2005/8/layout/hierarchy6"/>
    <dgm:cxn modelId="{1C1C6B3B-58D6-4158-A495-5094D38B167A}" type="presParOf" srcId="{8E58BD4D-FC08-4BDA-9DC0-BF294FD465BC}" destId="{D5835AB6-CCBB-4D77-A080-7B7319229062}" srcOrd="0" destOrd="0" presId="urn:microsoft.com/office/officeart/2005/8/layout/hierarchy6"/>
    <dgm:cxn modelId="{1B0E9923-C16B-45F8-B3D2-D368DA42EE48}" type="presParOf" srcId="{8E58BD4D-FC08-4BDA-9DC0-BF294FD465BC}" destId="{F1C1429F-FD6E-451C-BF95-C1201849572F}" srcOrd="1" destOrd="0" presId="urn:microsoft.com/office/officeart/2005/8/layout/hierarchy6"/>
    <dgm:cxn modelId="{070B8C60-2D54-4502-AAB8-E718FAB2F2DD}" type="presParOf" srcId="{F1C1429F-FD6E-451C-BF95-C1201849572F}" destId="{F13CA885-6B62-4615-AC96-51F5B0DCB971}" srcOrd="0" destOrd="0" presId="urn:microsoft.com/office/officeart/2005/8/layout/hierarchy6"/>
    <dgm:cxn modelId="{911624CA-61BE-4601-9C9B-8D44830F5D7E}" type="presParOf" srcId="{F1C1429F-FD6E-451C-BF95-C1201849572F}" destId="{B388ABE3-E1D0-4A3C-A86C-C1BA47713D27}" srcOrd="1" destOrd="0" presId="urn:microsoft.com/office/officeart/2005/8/layout/hierarchy6"/>
    <dgm:cxn modelId="{44EE0A4A-274C-4868-B2F7-03DFC20DE3E0}" type="presParOf" srcId="{B388ABE3-E1D0-4A3C-A86C-C1BA47713D27}" destId="{775325B4-B6A3-4B35-ABC5-04242085B63B}" srcOrd="0" destOrd="0" presId="urn:microsoft.com/office/officeart/2005/8/layout/hierarchy6"/>
    <dgm:cxn modelId="{D1092A60-9697-4710-8F8F-4A9756614587}" type="presParOf" srcId="{B388ABE3-E1D0-4A3C-A86C-C1BA47713D27}" destId="{6A141744-0BB4-4760-9FD5-8824C9CF03FA}" srcOrd="1" destOrd="0" presId="urn:microsoft.com/office/officeart/2005/8/layout/hierarchy6"/>
    <dgm:cxn modelId="{9A1CFCB8-BE2C-4E7D-B9FB-DE341DF68E78}" type="presParOf" srcId="{6A141744-0BB4-4760-9FD5-8824C9CF03FA}" destId="{458D9CE7-3A5B-413F-A94C-F24390B49DF3}" srcOrd="0" destOrd="0" presId="urn:microsoft.com/office/officeart/2005/8/layout/hierarchy6"/>
    <dgm:cxn modelId="{FFC8090A-DB0A-4F2C-AF09-8B90897A3334}" type="presParOf" srcId="{6A141744-0BB4-4760-9FD5-8824C9CF03FA}" destId="{EDB7D632-C28D-46EF-B8FE-171181891A57}" srcOrd="1" destOrd="0" presId="urn:microsoft.com/office/officeart/2005/8/layout/hierarchy6"/>
    <dgm:cxn modelId="{988850A6-EC18-4FB6-85BF-AF258B89247B}" type="presParOf" srcId="{EDB7D632-C28D-46EF-B8FE-171181891A57}" destId="{9C2D9003-DEB5-4BD9-BAEB-CF980B822BB0}" srcOrd="0" destOrd="0" presId="urn:microsoft.com/office/officeart/2005/8/layout/hierarchy6"/>
    <dgm:cxn modelId="{CAFB680D-6AD2-434C-BA6C-3F71A4E2B0AF}" type="presParOf" srcId="{EDB7D632-C28D-46EF-B8FE-171181891A57}" destId="{E5000504-01A9-48A5-8EFC-00731BE9BCDB}" srcOrd="1" destOrd="0" presId="urn:microsoft.com/office/officeart/2005/8/layout/hierarchy6"/>
    <dgm:cxn modelId="{C816411A-81F2-425F-8B4D-655C61B9D18F}" type="presParOf" srcId="{E5000504-01A9-48A5-8EFC-00731BE9BCDB}" destId="{3EE38914-F5F5-4974-BD92-5141E16CB9A6}" srcOrd="0" destOrd="0" presId="urn:microsoft.com/office/officeart/2005/8/layout/hierarchy6"/>
    <dgm:cxn modelId="{8164D5A5-5F1F-4A12-AC61-6D76499E36DE}" type="presParOf" srcId="{E5000504-01A9-48A5-8EFC-00731BE9BCDB}" destId="{C85AC9C1-9AE0-4A1B-9BB9-0FD96C0010A4}" srcOrd="1" destOrd="0" presId="urn:microsoft.com/office/officeart/2005/8/layout/hierarchy6"/>
    <dgm:cxn modelId="{BF28A415-88C3-4743-99D6-FFF55BAB43E3}" type="presParOf" srcId="{C85AC9C1-9AE0-4A1B-9BB9-0FD96C0010A4}" destId="{393A2C97-FCF2-4D3D-A634-426645AE0CE1}" srcOrd="0" destOrd="0" presId="urn:microsoft.com/office/officeart/2005/8/layout/hierarchy6"/>
    <dgm:cxn modelId="{D5944D9F-0863-40D2-8E58-4B33DE6821F4}" type="presParOf" srcId="{C85AC9C1-9AE0-4A1B-9BB9-0FD96C0010A4}" destId="{CE14477C-5B13-4327-95C1-8DEF238E367E}" srcOrd="1" destOrd="0" presId="urn:microsoft.com/office/officeart/2005/8/layout/hierarchy6"/>
    <dgm:cxn modelId="{5C5961BD-A3A6-4296-ABDC-D95C4DFBD393}" type="presParOf" srcId="{E5000504-01A9-48A5-8EFC-00731BE9BCDB}" destId="{D4E4FB0B-9AF3-4FBA-97C0-39634F5CA39D}" srcOrd="2" destOrd="0" presId="urn:microsoft.com/office/officeart/2005/8/layout/hierarchy6"/>
    <dgm:cxn modelId="{462A57B8-A6B9-49EF-A506-1B0EF06CDC9E}" type="presParOf" srcId="{E5000504-01A9-48A5-8EFC-00731BE9BCDB}" destId="{DA7D66C4-DD7A-4D93-867A-5182DFA4AFB9}" srcOrd="3" destOrd="0" presId="urn:microsoft.com/office/officeart/2005/8/layout/hierarchy6"/>
    <dgm:cxn modelId="{ACAB96A3-D0AF-43E7-AF75-89FA4C697DB9}" type="presParOf" srcId="{DA7D66C4-DD7A-4D93-867A-5182DFA4AFB9}" destId="{E256B1F6-8EC7-43F7-A71F-0E3B3239F4CC}" srcOrd="0" destOrd="0" presId="urn:microsoft.com/office/officeart/2005/8/layout/hierarchy6"/>
    <dgm:cxn modelId="{5DDD53EC-7DB8-45F0-8596-AB0FEDB970D0}" type="presParOf" srcId="{DA7D66C4-DD7A-4D93-867A-5182DFA4AFB9}" destId="{C1C550D4-840B-4C08-98B2-BD283F453BB6}" srcOrd="1" destOrd="0" presId="urn:microsoft.com/office/officeart/2005/8/layout/hierarchy6"/>
    <dgm:cxn modelId="{FD012F3E-2B00-4962-B4E8-074F698113C2}" type="presParOf" srcId="{E5000504-01A9-48A5-8EFC-00731BE9BCDB}" destId="{C0B9D2AF-20AF-4F92-B47F-2452FC8FCC6C}" srcOrd="4" destOrd="0" presId="urn:microsoft.com/office/officeart/2005/8/layout/hierarchy6"/>
    <dgm:cxn modelId="{CA9DF437-7205-4441-B30E-2366FF29CAAB}" type="presParOf" srcId="{E5000504-01A9-48A5-8EFC-00731BE9BCDB}" destId="{8F8D3877-3B5D-4584-8D00-D01E15BD8FD9}" srcOrd="5" destOrd="0" presId="urn:microsoft.com/office/officeart/2005/8/layout/hierarchy6"/>
    <dgm:cxn modelId="{7603C622-E059-42DF-8220-3A9F1F9626A0}" type="presParOf" srcId="{8F8D3877-3B5D-4584-8D00-D01E15BD8FD9}" destId="{3C981BA2-AC46-4D58-87E1-613AEBADC823}" srcOrd="0" destOrd="0" presId="urn:microsoft.com/office/officeart/2005/8/layout/hierarchy6"/>
    <dgm:cxn modelId="{C52130D5-08B4-4DD9-9C55-01DE70B3812E}" type="presParOf" srcId="{8F8D3877-3B5D-4584-8D00-D01E15BD8FD9}" destId="{31A7E875-3829-403F-BA4C-94D099678B9D}" srcOrd="1" destOrd="0" presId="urn:microsoft.com/office/officeart/2005/8/layout/hierarchy6"/>
    <dgm:cxn modelId="{2BD8B726-5215-44BB-9A19-405F0E3790B4}" type="presParOf" srcId="{F1C1429F-FD6E-451C-BF95-C1201849572F}" destId="{F5D87AA1-2207-4E1F-B5A0-DF9A34D02784}" srcOrd="2" destOrd="0" presId="urn:microsoft.com/office/officeart/2005/8/layout/hierarchy6"/>
    <dgm:cxn modelId="{6E45719C-B6FB-4B28-ACC6-64741B8A7166}" type="presParOf" srcId="{F1C1429F-FD6E-451C-BF95-C1201849572F}" destId="{7FE9ABDC-2078-44C6-9FD1-4C7E8CFBD99C}" srcOrd="3" destOrd="0" presId="urn:microsoft.com/office/officeart/2005/8/layout/hierarchy6"/>
    <dgm:cxn modelId="{C7B2A585-ADA0-496C-9630-D2B082FBE67B}" type="presParOf" srcId="{7FE9ABDC-2078-44C6-9FD1-4C7E8CFBD99C}" destId="{3A27AF0C-28D9-4C26-95F1-2DA5F1133D61}" srcOrd="0" destOrd="0" presId="urn:microsoft.com/office/officeart/2005/8/layout/hierarchy6"/>
    <dgm:cxn modelId="{82F43D4E-CDBF-4452-A1CE-25C2E309CDAD}" type="presParOf" srcId="{7FE9ABDC-2078-44C6-9FD1-4C7E8CFBD99C}" destId="{7670690F-F446-47BD-9942-62FEDFD6F13A}" srcOrd="1" destOrd="0" presId="urn:microsoft.com/office/officeart/2005/8/layout/hierarchy6"/>
    <dgm:cxn modelId="{B9E24A83-D400-4C71-9723-8CA938DEFE57}" type="presParOf" srcId="{2534AC93-BC9A-491E-8720-C9B97F2B992B}" destId="{AADEA650-5295-4317-82D9-D099CD3A5E06}" srcOrd="1" destOrd="0" presId="urn:microsoft.com/office/officeart/2005/8/layout/hierarchy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3A81590-20CF-4C75-8591-BDC6562F3528}"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sl-SI"/>
        </a:p>
      </dgm:t>
    </dgm:pt>
    <dgm:pt modelId="{2F3E0ED4-79F7-4176-B912-F534B2F59DAC}">
      <dgm:prSet phldrT="[besedilo]" custT="1"/>
      <dgm:spPr>
        <a:solidFill>
          <a:srgbClr val="36A672"/>
        </a:solidFill>
      </dgm:spPr>
      <dgm:t>
        <a:bodyPr/>
        <a:lstStyle/>
        <a:p>
          <a:r>
            <a:rPr lang="sl-SI" sz="1400" dirty="0">
              <a:latin typeface="Arial" panose="020B0604020202020204" pitchFamily="34" charset="0"/>
              <a:cs typeface="Arial" panose="020B0604020202020204" pitchFamily="34" charset="0"/>
            </a:rPr>
            <a:t>sistemsko urediti mejne vrednosti za gnojenje (in standard kakovosti za nitrate za kras)</a:t>
          </a:r>
        </a:p>
      </dgm:t>
    </dgm:pt>
    <dgm:pt modelId="{C36FA9DD-2F3B-4347-B2D0-0B3EBA8F63F4}" type="parTrans" cxnId="{A179F677-64C6-408A-991D-23595F818D55}">
      <dgm:prSet/>
      <dgm:spPr/>
      <dgm:t>
        <a:bodyPr/>
        <a:lstStyle/>
        <a:p>
          <a:endParaRPr lang="sl-SI"/>
        </a:p>
      </dgm:t>
    </dgm:pt>
    <dgm:pt modelId="{AFE554CF-9E8F-416D-AE84-DADE1A2E994F}" type="sibTrans" cxnId="{A179F677-64C6-408A-991D-23595F818D55}">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sl-SI"/>
        </a:p>
      </dgm:t>
    </dgm:pt>
    <dgm:pt modelId="{38F83397-BBE9-4564-9200-E478F95B83B5}">
      <dgm:prSet custT="1"/>
      <dgm:spPr/>
      <dgm:t>
        <a:bodyPr/>
        <a:lstStyle/>
        <a:p>
          <a:r>
            <a:rPr lang="sl-SI" sz="1400" dirty="0">
              <a:latin typeface="Arial" panose="020B0604020202020204" pitchFamily="34" charset="0"/>
              <a:cs typeface="Arial" panose="020B0604020202020204" pitchFamily="34" charset="0"/>
            </a:rPr>
            <a:t>vključevanje varstvenega cilja v zakupne pogodbe (nove in podaljšanje obstoječih)</a:t>
          </a:r>
        </a:p>
      </dgm:t>
    </dgm:pt>
    <dgm:pt modelId="{DEC18646-AA5C-4A71-B58A-CE84383A5284}" type="parTrans" cxnId="{D21F095E-ED1D-4DBD-AB01-36306762C95A}">
      <dgm:prSet/>
      <dgm:spPr/>
      <dgm:t>
        <a:bodyPr/>
        <a:lstStyle/>
        <a:p>
          <a:endParaRPr lang="sl-SI"/>
        </a:p>
      </dgm:t>
    </dgm:pt>
    <dgm:pt modelId="{ACBA262F-ACAF-49C4-8512-583D750D2F07}" type="sibTrans" cxnId="{D21F095E-ED1D-4DBD-AB01-36306762C95A}">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sl-SI"/>
        </a:p>
      </dgm:t>
    </dgm:pt>
    <dgm:pt modelId="{492D4A96-FE24-495D-9B87-467FF77E2750}">
      <dgm:prSet custT="1"/>
      <dgm:spPr/>
      <dgm:t>
        <a:bodyPr/>
        <a:lstStyle/>
        <a:p>
          <a:r>
            <a:rPr lang="sl-SI" sz="1400" dirty="0">
              <a:latin typeface="Arial" panose="020B0604020202020204" pitchFamily="34" charset="0"/>
              <a:cs typeface="Arial" panose="020B0604020202020204" pitchFamily="34" charset="0"/>
            </a:rPr>
            <a:t>vključiti varstveni cilj v letne programe vzdrževalnih del na hidromelioracij-</a:t>
          </a:r>
          <a:r>
            <a:rPr lang="sl-SI" sz="1400" dirty="0" err="1">
              <a:latin typeface="Arial" panose="020B0604020202020204" pitchFamily="34" charset="0"/>
              <a:cs typeface="Arial" panose="020B0604020202020204" pitchFamily="34" charset="0"/>
            </a:rPr>
            <a:t>skih</a:t>
          </a:r>
          <a:r>
            <a:rPr lang="sl-SI" sz="1400" dirty="0">
              <a:latin typeface="Arial" panose="020B0604020202020204" pitchFamily="34" charset="0"/>
              <a:cs typeface="Arial" panose="020B0604020202020204" pitchFamily="34" charset="0"/>
            </a:rPr>
            <a:t> sistemih</a:t>
          </a:r>
        </a:p>
      </dgm:t>
    </dgm:pt>
    <dgm:pt modelId="{56DB97BD-93F9-489A-9FBF-4D2C6B5167A5}" type="parTrans" cxnId="{390354DB-F174-48AC-A2B6-EBA65DE7AC02}">
      <dgm:prSet/>
      <dgm:spPr/>
      <dgm:t>
        <a:bodyPr/>
        <a:lstStyle/>
        <a:p>
          <a:endParaRPr lang="sl-SI"/>
        </a:p>
      </dgm:t>
    </dgm:pt>
    <dgm:pt modelId="{1B9915CA-9426-4A3B-AEC3-1E89E02C081C}" type="sibTrans" cxnId="{390354DB-F174-48AC-A2B6-EBA65DE7AC02}">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sl-SI"/>
        </a:p>
      </dgm:t>
    </dgm:pt>
    <dgm:pt modelId="{CA858927-5972-416B-8456-370D17887EA0}">
      <dgm:prSet custT="1"/>
      <dgm:spPr/>
      <dgm:t>
        <a:bodyPr/>
        <a:lstStyle/>
        <a:p>
          <a:r>
            <a:rPr lang="sl-SI" sz="1400" b="1" dirty="0">
              <a:latin typeface="Arial" panose="020B0604020202020204" pitchFamily="34" charset="0"/>
              <a:cs typeface="Arial" panose="020B0604020202020204" pitchFamily="34" charset="0"/>
            </a:rPr>
            <a:t>zagotoviti doseganje varstvenega cilja z izvajanjem SKP </a:t>
          </a:r>
          <a:r>
            <a:rPr lang="sl-SI" sz="1400" dirty="0">
              <a:latin typeface="Arial" panose="020B0604020202020204" pitchFamily="34" charset="0"/>
              <a:cs typeface="Arial" panose="020B0604020202020204" pitchFamily="34" charset="0"/>
            </a:rPr>
            <a:t>(in ukrepov varstva narave)</a:t>
          </a:r>
        </a:p>
      </dgm:t>
    </dgm:pt>
    <dgm:pt modelId="{93D6943E-E06A-4D26-8C9F-0B124035F954}" type="parTrans" cxnId="{115DBE1C-3266-48C8-B561-3DF8162DB5EB}">
      <dgm:prSet/>
      <dgm:spPr/>
      <dgm:t>
        <a:bodyPr/>
        <a:lstStyle/>
        <a:p>
          <a:endParaRPr lang="sl-SI"/>
        </a:p>
      </dgm:t>
    </dgm:pt>
    <dgm:pt modelId="{6053B037-EA06-486B-BB6D-F9BFB00C6E17}" type="sibTrans" cxnId="{115DBE1C-3266-48C8-B561-3DF8162DB5EB}">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sl-SI"/>
        </a:p>
      </dgm:t>
    </dgm:pt>
    <dgm:pt modelId="{B0956CFC-E4C9-47F7-906D-5A91B45963A8}">
      <dgm:prSet custT="1"/>
      <dgm:spPr/>
      <dgm:t>
        <a:bodyPr/>
        <a:lstStyle/>
        <a:p>
          <a:r>
            <a:rPr lang="sl-SI" sz="1400" b="1" dirty="0">
              <a:latin typeface="Arial" panose="020B0604020202020204" pitchFamily="34" charset="0"/>
              <a:cs typeface="Arial" panose="020B0604020202020204" pitchFamily="34" charset="0"/>
            </a:rPr>
            <a:t>Pogojenost    </a:t>
          </a:r>
          <a:r>
            <a:rPr lang="sl-SI" sz="1400" dirty="0">
              <a:latin typeface="Arial" panose="020B0604020202020204" pitchFamily="34" charset="0"/>
              <a:cs typeface="Arial" panose="020B0604020202020204" pitchFamily="34" charset="0"/>
            </a:rPr>
            <a:t>(+ </a:t>
          </a:r>
          <a:r>
            <a:rPr lang="sl-SI" sz="1400" b="0" i="0" u="none" dirty="0">
              <a:latin typeface="Arial" panose="020B0604020202020204" pitchFamily="34" charset="0"/>
              <a:cs typeface="Arial" panose="020B0604020202020204" pitchFamily="34" charset="0"/>
            </a:rPr>
            <a:t>pripraviti izhodišča za spremembo Uredbe o pravilih pogojenosti)</a:t>
          </a:r>
          <a:endParaRPr lang="sl-SI" sz="1400" dirty="0">
            <a:latin typeface="Arial" panose="020B0604020202020204" pitchFamily="34" charset="0"/>
            <a:cs typeface="Arial" panose="020B0604020202020204" pitchFamily="34" charset="0"/>
          </a:endParaRPr>
        </a:p>
      </dgm:t>
    </dgm:pt>
    <dgm:pt modelId="{9A3CDB74-21D1-411E-ACC0-34463F1CAEBA}" type="parTrans" cxnId="{80A77046-70E6-4000-9FB4-2B3DD55FF6D9}">
      <dgm:prSet/>
      <dgm:spPr/>
      <dgm:t>
        <a:bodyPr/>
        <a:lstStyle/>
        <a:p>
          <a:endParaRPr lang="sl-SI"/>
        </a:p>
      </dgm:t>
    </dgm:pt>
    <dgm:pt modelId="{9F9B9796-8BD4-4D6F-97D4-76CCE5B15C62}" type="sibTrans" cxnId="{80A77046-70E6-4000-9FB4-2B3DD55FF6D9}">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t>
        <a:bodyPr/>
        <a:lstStyle/>
        <a:p>
          <a:endParaRPr lang="sl-SI"/>
        </a:p>
      </dgm:t>
    </dgm:pt>
    <dgm:pt modelId="{6725DDF7-677F-4779-88A9-5162C35BA062}" type="pres">
      <dgm:prSet presAssocID="{53A81590-20CF-4C75-8591-BDC6562F3528}" presName="Name0" presStyleCnt="0">
        <dgm:presLayoutVars>
          <dgm:chMax val="21"/>
          <dgm:chPref val="21"/>
        </dgm:presLayoutVars>
      </dgm:prSet>
      <dgm:spPr/>
    </dgm:pt>
    <dgm:pt modelId="{F5D6CA20-9126-40BE-81B6-49BB9189B84F}" type="pres">
      <dgm:prSet presAssocID="{2F3E0ED4-79F7-4176-B912-F534B2F59DAC}" presName="text1" presStyleCnt="0"/>
      <dgm:spPr/>
    </dgm:pt>
    <dgm:pt modelId="{4063DD2E-99E1-4A66-B2E1-B4B937A58AED}" type="pres">
      <dgm:prSet presAssocID="{2F3E0ED4-79F7-4176-B912-F534B2F59DAC}" presName="textRepeatNode" presStyleLbl="alignNode1" presStyleIdx="0" presStyleCnt="5">
        <dgm:presLayoutVars>
          <dgm:chMax val="0"/>
          <dgm:chPref val="0"/>
          <dgm:bulletEnabled val="1"/>
        </dgm:presLayoutVars>
      </dgm:prSet>
      <dgm:spPr/>
    </dgm:pt>
    <dgm:pt modelId="{00B83DF3-917A-4A11-BD7E-853AA64DBE67}" type="pres">
      <dgm:prSet presAssocID="{2F3E0ED4-79F7-4176-B912-F534B2F59DAC}" presName="textaccent1" presStyleCnt="0"/>
      <dgm:spPr/>
    </dgm:pt>
    <dgm:pt modelId="{A9683278-BFEA-4DC4-B4AE-6F2C3CF63590}" type="pres">
      <dgm:prSet presAssocID="{2F3E0ED4-79F7-4176-B912-F534B2F59DAC}" presName="accentRepeatNode" presStyleLbl="solidAlignAcc1" presStyleIdx="0" presStyleCnt="10"/>
      <dgm:spPr/>
    </dgm:pt>
    <dgm:pt modelId="{B9EF1A08-B75B-4BAD-A507-238B2DBDACCD}" type="pres">
      <dgm:prSet presAssocID="{AFE554CF-9E8F-416D-AE84-DADE1A2E994F}" presName="image1" presStyleCnt="0"/>
      <dgm:spPr/>
    </dgm:pt>
    <dgm:pt modelId="{11964F8E-CA64-407A-9950-493F115A68D7}" type="pres">
      <dgm:prSet presAssocID="{AFE554CF-9E8F-416D-AE84-DADE1A2E994F}" presName="imageRepeatNode" presStyleLbl="alignAcc1" presStyleIdx="0" presStyleCnt="5"/>
      <dgm:spPr/>
    </dgm:pt>
    <dgm:pt modelId="{BC34AE3F-9887-4EFA-8F2B-D3834DFFF870}" type="pres">
      <dgm:prSet presAssocID="{AFE554CF-9E8F-416D-AE84-DADE1A2E994F}" presName="imageaccent1" presStyleCnt="0"/>
      <dgm:spPr/>
    </dgm:pt>
    <dgm:pt modelId="{B002BA7C-D24E-4D79-A974-8805E1613CF2}" type="pres">
      <dgm:prSet presAssocID="{AFE554CF-9E8F-416D-AE84-DADE1A2E994F}" presName="accentRepeatNode" presStyleLbl="solidAlignAcc1" presStyleIdx="1" presStyleCnt="10"/>
      <dgm:spPr/>
    </dgm:pt>
    <dgm:pt modelId="{0CB99162-803D-47F8-B26F-C7D1E5A57168}" type="pres">
      <dgm:prSet presAssocID="{38F83397-BBE9-4564-9200-E478F95B83B5}" presName="text2" presStyleCnt="0"/>
      <dgm:spPr/>
    </dgm:pt>
    <dgm:pt modelId="{DCCB8321-589D-421D-B8D8-A707CAB2F8E0}" type="pres">
      <dgm:prSet presAssocID="{38F83397-BBE9-4564-9200-E478F95B83B5}" presName="textRepeatNode" presStyleLbl="alignNode1" presStyleIdx="1" presStyleCnt="5">
        <dgm:presLayoutVars>
          <dgm:chMax val="0"/>
          <dgm:chPref val="0"/>
          <dgm:bulletEnabled val="1"/>
        </dgm:presLayoutVars>
      </dgm:prSet>
      <dgm:spPr/>
    </dgm:pt>
    <dgm:pt modelId="{90AB4C63-CBA2-4E49-913D-7F8B63A6D2F0}" type="pres">
      <dgm:prSet presAssocID="{38F83397-BBE9-4564-9200-E478F95B83B5}" presName="textaccent2" presStyleCnt="0"/>
      <dgm:spPr/>
    </dgm:pt>
    <dgm:pt modelId="{47C81E6B-6276-4468-91B9-3C5FC53D90D0}" type="pres">
      <dgm:prSet presAssocID="{38F83397-BBE9-4564-9200-E478F95B83B5}" presName="accentRepeatNode" presStyleLbl="solidAlignAcc1" presStyleIdx="2" presStyleCnt="10"/>
      <dgm:spPr/>
    </dgm:pt>
    <dgm:pt modelId="{3E923892-E985-46B3-8E38-3C725F694514}" type="pres">
      <dgm:prSet presAssocID="{ACBA262F-ACAF-49C4-8512-583D750D2F07}" presName="image2" presStyleCnt="0"/>
      <dgm:spPr/>
    </dgm:pt>
    <dgm:pt modelId="{4FDFE6FD-10E9-4DC8-BAE6-792836BFBB38}" type="pres">
      <dgm:prSet presAssocID="{ACBA262F-ACAF-49C4-8512-583D750D2F07}" presName="imageRepeatNode" presStyleLbl="alignAcc1" presStyleIdx="1" presStyleCnt="5"/>
      <dgm:spPr/>
    </dgm:pt>
    <dgm:pt modelId="{EEB1AD15-EAED-445C-9DFC-818E574A294C}" type="pres">
      <dgm:prSet presAssocID="{ACBA262F-ACAF-49C4-8512-583D750D2F07}" presName="imageaccent2" presStyleCnt="0"/>
      <dgm:spPr/>
    </dgm:pt>
    <dgm:pt modelId="{55CE6745-1F50-469E-A200-D7DA35D9121F}" type="pres">
      <dgm:prSet presAssocID="{ACBA262F-ACAF-49C4-8512-583D750D2F07}" presName="accentRepeatNode" presStyleLbl="solidAlignAcc1" presStyleIdx="3" presStyleCnt="10"/>
      <dgm:spPr/>
    </dgm:pt>
    <dgm:pt modelId="{F76FCF93-FB37-497A-9614-2C4C910CBE87}" type="pres">
      <dgm:prSet presAssocID="{492D4A96-FE24-495D-9B87-467FF77E2750}" presName="text3" presStyleCnt="0"/>
      <dgm:spPr/>
    </dgm:pt>
    <dgm:pt modelId="{135E620C-7BDE-46B4-8F69-4DD01F19F386}" type="pres">
      <dgm:prSet presAssocID="{492D4A96-FE24-495D-9B87-467FF77E2750}" presName="textRepeatNode" presStyleLbl="alignNode1" presStyleIdx="2" presStyleCnt="5">
        <dgm:presLayoutVars>
          <dgm:chMax val="0"/>
          <dgm:chPref val="0"/>
          <dgm:bulletEnabled val="1"/>
        </dgm:presLayoutVars>
      </dgm:prSet>
      <dgm:spPr/>
    </dgm:pt>
    <dgm:pt modelId="{E6A1247D-B678-484C-B2B5-0034216FC2F4}" type="pres">
      <dgm:prSet presAssocID="{492D4A96-FE24-495D-9B87-467FF77E2750}" presName="textaccent3" presStyleCnt="0"/>
      <dgm:spPr/>
    </dgm:pt>
    <dgm:pt modelId="{42CD500E-8BEF-4C2F-8BBA-9B91FB512971}" type="pres">
      <dgm:prSet presAssocID="{492D4A96-FE24-495D-9B87-467FF77E2750}" presName="accentRepeatNode" presStyleLbl="solidAlignAcc1" presStyleIdx="4" presStyleCnt="10"/>
      <dgm:spPr/>
    </dgm:pt>
    <dgm:pt modelId="{1358BD97-6076-407E-8611-19FF3BDD2E68}" type="pres">
      <dgm:prSet presAssocID="{1B9915CA-9426-4A3B-AEC3-1E89E02C081C}" presName="image3" presStyleCnt="0"/>
      <dgm:spPr/>
    </dgm:pt>
    <dgm:pt modelId="{AF8F56F0-EB96-474E-9407-83DB1ABB632C}" type="pres">
      <dgm:prSet presAssocID="{1B9915CA-9426-4A3B-AEC3-1E89E02C081C}" presName="imageRepeatNode" presStyleLbl="alignAcc1" presStyleIdx="2" presStyleCnt="5"/>
      <dgm:spPr/>
    </dgm:pt>
    <dgm:pt modelId="{6C688412-EBC4-4BCC-96F6-263452F1CB1E}" type="pres">
      <dgm:prSet presAssocID="{1B9915CA-9426-4A3B-AEC3-1E89E02C081C}" presName="imageaccent3" presStyleCnt="0"/>
      <dgm:spPr/>
    </dgm:pt>
    <dgm:pt modelId="{36214D17-40F2-4F0E-8327-B60204B2983A}" type="pres">
      <dgm:prSet presAssocID="{1B9915CA-9426-4A3B-AEC3-1E89E02C081C}" presName="accentRepeatNode" presStyleLbl="solidAlignAcc1" presStyleIdx="5" presStyleCnt="10"/>
      <dgm:spPr/>
    </dgm:pt>
    <dgm:pt modelId="{A0BF53E3-D0A7-4AE3-8A06-876186BF331E}" type="pres">
      <dgm:prSet presAssocID="{CA858927-5972-416B-8456-370D17887EA0}" presName="text4" presStyleCnt="0"/>
      <dgm:spPr/>
    </dgm:pt>
    <dgm:pt modelId="{E149AB85-087B-41BA-8FA1-64160D113920}" type="pres">
      <dgm:prSet presAssocID="{CA858927-5972-416B-8456-370D17887EA0}" presName="textRepeatNode" presStyleLbl="alignNode1" presStyleIdx="3" presStyleCnt="5">
        <dgm:presLayoutVars>
          <dgm:chMax val="0"/>
          <dgm:chPref val="0"/>
          <dgm:bulletEnabled val="1"/>
        </dgm:presLayoutVars>
      </dgm:prSet>
      <dgm:spPr/>
    </dgm:pt>
    <dgm:pt modelId="{C946D652-C3D2-421D-9B5A-1BF7C32AB10C}" type="pres">
      <dgm:prSet presAssocID="{CA858927-5972-416B-8456-370D17887EA0}" presName="textaccent4" presStyleCnt="0"/>
      <dgm:spPr/>
    </dgm:pt>
    <dgm:pt modelId="{1117E831-2C53-4F8C-A9A5-D2AD82E93351}" type="pres">
      <dgm:prSet presAssocID="{CA858927-5972-416B-8456-370D17887EA0}" presName="accentRepeatNode" presStyleLbl="solidAlignAcc1" presStyleIdx="6" presStyleCnt="10"/>
      <dgm:spPr/>
    </dgm:pt>
    <dgm:pt modelId="{881D1453-5441-4EED-9CE4-2EAE8A782B38}" type="pres">
      <dgm:prSet presAssocID="{6053B037-EA06-486B-BB6D-F9BFB00C6E17}" presName="image4" presStyleCnt="0"/>
      <dgm:spPr/>
    </dgm:pt>
    <dgm:pt modelId="{724CAD6F-ABF1-4E04-AC6B-330568AD1E70}" type="pres">
      <dgm:prSet presAssocID="{6053B037-EA06-486B-BB6D-F9BFB00C6E17}" presName="imageRepeatNode" presStyleLbl="alignAcc1" presStyleIdx="3" presStyleCnt="5"/>
      <dgm:spPr/>
    </dgm:pt>
    <dgm:pt modelId="{AACC71D2-1954-4309-80E3-E58A8DF77E19}" type="pres">
      <dgm:prSet presAssocID="{6053B037-EA06-486B-BB6D-F9BFB00C6E17}" presName="imageaccent4" presStyleCnt="0"/>
      <dgm:spPr/>
    </dgm:pt>
    <dgm:pt modelId="{B8D6B723-C0AE-46AC-8D2B-1060579080EB}" type="pres">
      <dgm:prSet presAssocID="{6053B037-EA06-486B-BB6D-F9BFB00C6E17}" presName="accentRepeatNode" presStyleLbl="solidAlignAcc1" presStyleIdx="7" presStyleCnt="10"/>
      <dgm:spPr/>
    </dgm:pt>
    <dgm:pt modelId="{962DB39C-F836-4934-9473-FD7759B34046}" type="pres">
      <dgm:prSet presAssocID="{B0956CFC-E4C9-47F7-906D-5A91B45963A8}" presName="text5" presStyleCnt="0"/>
      <dgm:spPr/>
    </dgm:pt>
    <dgm:pt modelId="{D37C6021-05AD-4F87-A66D-98EEEE607132}" type="pres">
      <dgm:prSet presAssocID="{B0956CFC-E4C9-47F7-906D-5A91B45963A8}" presName="textRepeatNode" presStyleLbl="alignNode1" presStyleIdx="4" presStyleCnt="5">
        <dgm:presLayoutVars>
          <dgm:chMax val="0"/>
          <dgm:chPref val="0"/>
          <dgm:bulletEnabled val="1"/>
        </dgm:presLayoutVars>
      </dgm:prSet>
      <dgm:spPr/>
    </dgm:pt>
    <dgm:pt modelId="{6C39FF75-A260-4FBF-8402-E24FDA1DEAC1}" type="pres">
      <dgm:prSet presAssocID="{B0956CFC-E4C9-47F7-906D-5A91B45963A8}" presName="textaccent5" presStyleCnt="0"/>
      <dgm:spPr/>
    </dgm:pt>
    <dgm:pt modelId="{BC530D14-30DE-4651-A398-7218AB5D4241}" type="pres">
      <dgm:prSet presAssocID="{B0956CFC-E4C9-47F7-906D-5A91B45963A8}" presName="accentRepeatNode" presStyleLbl="solidAlignAcc1" presStyleIdx="8" presStyleCnt="10"/>
      <dgm:spPr/>
    </dgm:pt>
    <dgm:pt modelId="{BF332DC7-2D87-4B6A-9EEB-DEEA37A306F2}" type="pres">
      <dgm:prSet presAssocID="{9F9B9796-8BD4-4D6F-97D4-76CCE5B15C62}" presName="image5" presStyleCnt="0"/>
      <dgm:spPr/>
    </dgm:pt>
    <dgm:pt modelId="{3C5E54E7-018E-42A8-9FDF-93DF538340D3}" type="pres">
      <dgm:prSet presAssocID="{9F9B9796-8BD4-4D6F-97D4-76CCE5B15C62}" presName="imageRepeatNode" presStyleLbl="alignAcc1" presStyleIdx="4" presStyleCnt="5"/>
      <dgm:spPr/>
    </dgm:pt>
    <dgm:pt modelId="{3BDAB080-981E-4F80-974A-FF24B189D7BC}" type="pres">
      <dgm:prSet presAssocID="{9F9B9796-8BD4-4D6F-97D4-76CCE5B15C62}" presName="imageaccent5" presStyleCnt="0"/>
      <dgm:spPr/>
    </dgm:pt>
    <dgm:pt modelId="{43B4924C-7E7A-4942-81AB-7F2D8A8A9201}" type="pres">
      <dgm:prSet presAssocID="{9F9B9796-8BD4-4D6F-97D4-76CCE5B15C62}" presName="accentRepeatNode" presStyleLbl="solidAlignAcc1" presStyleIdx="9" presStyleCnt="10"/>
      <dgm:spPr/>
    </dgm:pt>
  </dgm:ptLst>
  <dgm:cxnLst>
    <dgm:cxn modelId="{31843202-C073-4093-946E-0A94896CD343}" type="presOf" srcId="{9F9B9796-8BD4-4D6F-97D4-76CCE5B15C62}" destId="{3C5E54E7-018E-42A8-9FDF-93DF538340D3}" srcOrd="0" destOrd="0" presId="urn:microsoft.com/office/officeart/2008/layout/HexagonCluster"/>
    <dgm:cxn modelId="{115DBE1C-3266-48C8-B561-3DF8162DB5EB}" srcId="{53A81590-20CF-4C75-8591-BDC6562F3528}" destId="{CA858927-5972-416B-8456-370D17887EA0}" srcOrd="3" destOrd="0" parTransId="{93D6943E-E06A-4D26-8C9F-0B124035F954}" sibTransId="{6053B037-EA06-486B-BB6D-F9BFB00C6E17}"/>
    <dgm:cxn modelId="{1CFE9140-8661-4066-AF3E-40FBC4321C3F}" type="presOf" srcId="{1B9915CA-9426-4A3B-AEC3-1E89E02C081C}" destId="{AF8F56F0-EB96-474E-9407-83DB1ABB632C}" srcOrd="0" destOrd="0" presId="urn:microsoft.com/office/officeart/2008/layout/HexagonCluster"/>
    <dgm:cxn modelId="{D21F095E-ED1D-4DBD-AB01-36306762C95A}" srcId="{53A81590-20CF-4C75-8591-BDC6562F3528}" destId="{38F83397-BBE9-4564-9200-E478F95B83B5}" srcOrd="1" destOrd="0" parTransId="{DEC18646-AA5C-4A71-B58A-CE84383A5284}" sibTransId="{ACBA262F-ACAF-49C4-8512-583D750D2F07}"/>
    <dgm:cxn modelId="{4CD43E62-BB68-4E08-B371-532683A457FE}" type="presOf" srcId="{492D4A96-FE24-495D-9B87-467FF77E2750}" destId="{135E620C-7BDE-46B4-8F69-4DD01F19F386}" srcOrd="0" destOrd="0" presId="urn:microsoft.com/office/officeart/2008/layout/HexagonCluster"/>
    <dgm:cxn modelId="{72CF7643-F3DD-4C43-850D-F1CD645C981F}" type="presOf" srcId="{AFE554CF-9E8F-416D-AE84-DADE1A2E994F}" destId="{11964F8E-CA64-407A-9950-493F115A68D7}" srcOrd="0" destOrd="0" presId="urn:microsoft.com/office/officeart/2008/layout/HexagonCluster"/>
    <dgm:cxn modelId="{A154D965-22FA-4B9E-BFBB-96BFB8981276}" type="presOf" srcId="{B0956CFC-E4C9-47F7-906D-5A91B45963A8}" destId="{D37C6021-05AD-4F87-A66D-98EEEE607132}" srcOrd="0" destOrd="0" presId="urn:microsoft.com/office/officeart/2008/layout/HexagonCluster"/>
    <dgm:cxn modelId="{80A77046-70E6-4000-9FB4-2B3DD55FF6D9}" srcId="{53A81590-20CF-4C75-8591-BDC6562F3528}" destId="{B0956CFC-E4C9-47F7-906D-5A91B45963A8}" srcOrd="4" destOrd="0" parTransId="{9A3CDB74-21D1-411E-ACC0-34463F1CAEBA}" sibTransId="{9F9B9796-8BD4-4D6F-97D4-76CCE5B15C62}"/>
    <dgm:cxn modelId="{6BC24767-61A3-4A97-9470-202F88DBFA34}" type="presOf" srcId="{2F3E0ED4-79F7-4176-B912-F534B2F59DAC}" destId="{4063DD2E-99E1-4A66-B2E1-B4B937A58AED}" srcOrd="0" destOrd="0" presId="urn:microsoft.com/office/officeart/2008/layout/HexagonCluster"/>
    <dgm:cxn modelId="{A179F677-64C6-408A-991D-23595F818D55}" srcId="{53A81590-20CF-4C75-8591-BDC6562F3528}" destId="{2F3E0ED4-79F7-4176-B912-F534B2F59DAC}" srcOrd="0" destOrd="0" parTransId="{C36FA9DD-2F3B-4347-B2D0-0B3EBA8F63F4}" sibTransId="{AFE554CF-9E8F-416D-AE84-DADE1A2E994F}"/>
    <dgm:cxn modelId="{4A95F178-9948-444C-96B3-45FFA727F58D}" type="presOf" srcId="{53A81590-20CF-4C75-8591-BDC6562F3528}" destId="{6725DDF7-677F-4779-88A9-5162C35BA062}" srcOrd="0" destOrd="0" presId="urn:microsoft.com/office/officeart/2008/layout/HexagonCluster"/>
    <dgm:cxn modelId="{1955E1C1-BC1A-40D8-832A-E9DD2FE7EAB9}" type="presOf" srcId="{ACBA262F-ACAF-49C4-8512-583D750D2F07}" destId="{4FDFE6FD-10E9-4DC8-BAE6-792836BFBB38}" srcOrd="0" destOrd="0" presId="urn:microsoft.com/office/officeart/2008/layout/HexagonCluster"/>
    <dgm:cxn modelId="{31019BD4-E201-440D-A1B1-2649BA26A0D4}" type="presOf" srcId="{38F83397-BBE9-4564-9200-E478F95B83B5}" destId="{DCCB8321-589D-421D-B8D8-A707CAB2F8E0}" srcOrd="0" destOrd="0" presId="urn:microsoft.com/office/officeart/2008/layout/HexagonCluster"/>
    <dgm:cxn modelId="{7856ECD7-8E36-41A0-863C-93703874B9C1}" type="presOf" srcId="{6053B037-EA06-486B-BB6D-F9BFB00C6E17}" destId="{724CAD6F-ABF1-4E04-AC6B-330568AD1E70}" srcOrd="0" destOrd="0" presId="urn:microsoft.com/office/officeart/2008/layout/HexagonCluster"/>
    <dgm:cxn modelId="{390354DB-F174-48AC-A2B6-EBA65DE7AC02}" srcId="{53A81590-20CF-4C75-8591-BDC6562F3528}" destId="{492D4A96-FE24-495D-9B87-467FF77E2750}" srcOrd="2" destOrd="0" parTransId="{56DB97BD-93F9-489A-9FBF-4D2C6B5167A5}" sibTransId="{1B9915CA-9426-4A3B-AEC3-1E89E02C081C}"/>
    <dgm:cxn modelId="{3C8CA5E7-B875-4447-88ED-2C89393BD627}" type="presOf" srcId="{CA858927-5972-416B-8456-370D17887EA0}" destId="{E149AB85-087B-41BA-8FA1-64160D113920}" srcOrd="0" destOrd="0" presId="urn:microsoft.com/office/officeart/2008/layout/HexagonCluster"/>
    <dgm:cxn modelId="{E8853DA2-B79B-4D11-9B2A-649254150042}" type="presParOf" srcId="{6725DDF7-677F-4779-88A9-5162C35BA062}" destId="{F5D6CA20-9126-40BE-81B6-49BB9189B84F}" srcOrd="0" destOrd="0" presId="urn:microsoft.com/office/officeart/2008/layout/HexagonCluster"/>
    <dgm:cxn modelId="{9F95FBB2-9157-49E2-926A-9CFCC9BCCF0A}" type="presParOf" srcId="{F5D6CA20-9126-40BE-81B6-49BB9189B84F}" destId="{4063DD2E-99E1-4A66-B2E1-B4B937A58AED}" srcOrd="0" destOrd="0" presId="urn:microsoft.com/office/officeart/2008/layout/HexagonCluster"/>
    <dgm:cxn modelId="{1431B311-30AC-44F8-B074-D671DC925921}" type="presParOf" srcId="{6725DDF7-677F-4779-88A9-5162C35BA062}" destId="{00B83DF3-917A-4A11-BD7E-853AA64DBE67}" srcOrd="1" destOrd="0" presId="urn:microsoft.com/office/officeart/2008/layout/HexagonCluster"/>
    <dgm:cxn modelId="{788D0F9C-3731-4F79-B130-09BF876A345F}" type="presParOf" srcId="{00B83DF3-917A-4A11-BD7E-853AA64DBE67}" destId="{A9683278-BFEA-4DC4-B4AE-6F2C3CF63590}" srcOrd="0" destOrd="0" presId="urn:microsoft.com/office/officeart/2008/layout/HexagonCluster"/>
    <dgm:cxn modelId="{A90DD8D6-D012-4E90-BF6D-00893E73C33D}" type="presParOf" srcId="{6725DDF7-677F-4779-88A9-5162C35BA062}" destId="{B9EF1A08-B75B-4BAD-A507-238B2DBDACCD}" srcOrd="2" destOrd="0" presId="urn:microsoft.com/office/officeart/2008/layout/HexagonCluster"/>
    <dgm:cxn modelId="{B9039EE7-3ACE-4744-B698-A05E7CB1889B}" type="presParOf" srcId="{B9EF1A08-B75B-4BAD-A507-238B2DBDACCD}" destId="{11964F8E-CA64-407A-9950-493F115A68D7}" srcOrd="0" destOrd="0" presId="urn:microsoft.com/office/officeart/2008/layout/HexagonCluster"/>
    <dgm:cxn modelId="{77D1C814-AA05-46EC-839E-603EE68B9E5E}" type="presParOf" srcId="{6725DDF7-677F-4779-88A9-5162C35BA062}" destId="{BC34AE3F-9887-4EFA-8F2B-D3834DFFF870}" srcOrd="3" destOrd="0" presId="urn:microsoft.com/office/officeart/2008/layout/HexagonCluster"/>
    <dgm:cxn modelId="{66A1271C-CDAC-4C50-AFE8-24F875BFA964}" type="presParOf" srcId="{BC34AE3F-9887-4EFA-8F2B-D3834DFFF870}" destId="{B002BA7C-D24E-4D79-A974-8805E1613CF2}" srcOrd="0" destOrd="0" presId="urn:microsoft.com/office/officeart/2008/layout/HexagonCluster"/>
    <dgm:cxn modelId="{2116C19E-0F22-4B45-AAD1-1B91BA34D056}" type="presParOf" srcId="{6725DDF7-677F-4779-88A9-5162C35BA062}" destId="{0CB99162-803D-47F8-B26F-C7D1E5A57168}" srcOrd="4" destOrd="0" presId="urn:microsoft.com/office/officeart/2008/layout/HexagonCluster"/>
    <dgm:cxn modelId="{0810B634-52E1-4731-A5D7-411690A4A330}" type="presParOf" srcId="{0CB99162-803D-47F8-B26F-C7D1E5A57168}" destId="{DCCB8321-589D-421D-B8D8-A707CAB2F8E0}" srcOrd="0" destOrd="0" presId="urn:microsoft.com/office/officeart/2008/layout/HexagonCluster"/>
    <dgm:cxn modelId="{497B7FB3-8F8D-46D5-B572-5CCC3C2E930C}" type="presParOf" srcId="{6725DDF7-677F-4779-88A9-5162C35BA062}" destId="{90AB4C63-CBA2-4E49-913D-7F8B63A6D2F0}" srcOrd="5" destOrd="0" presId="urn:microsoft.com/office/officeart/2008/layout/HexagonCluster"/>
    <dgm:cxn modelId="{65AD2805-0945-4EDF-945A-C7E546D79CAB}" type="presParOf" srcId="{90AB4C63-CBA2-4E49-913D-7F8B63A6D2F0}" destId="{47C81E6B-6276-4468-91B9-3C5FC53D90D0}" srcOrd="0" destOrd="0" presId="urn:microsoft.com/office/officeart/2008/layout/HexagonCluster"/>
    <dgm:cxn modelId="{5C7FEB53-BF83-409F-AC5C-16CFDBA2FFF7}" type="presParOf" srcId="{6725DDF7-677F-4779-88A9-5162C35BA062}" destId="{3E923892-E985-46B3-8E38-3C725F694514}" srcOrd="6" destOrd="0" presId="urn:microsoft.com/office/officeart/2008/layout/HexagonCluster"/>
    <dgm:cxn modelId="{D13B51A0-1B09-4C4E-BACE-B4108408CC2E}" type="presParOf" srcId="{3E923892-E985-46B3-8E38-3C725F694514}" destId="{4FDFE6FD-10E9-4DC8-BAE6-792836BFBB38}" srcOrd="0" destOrd="0" presId="urn:microsoft.com/office/officeart/2008/layout/HexagonCluster"/>
    <dgm:cxn modelId="{3DA6D029-6646-47D8-9A16-32D8AF7345F4}" type="presParOf" srcId="{6725DDF7-677F-4779-88A9-5162C35BA062}" destId="{EEB1AD15-EAED-445C-9DFC-818E574A294C}" srcOrd="7" destOrd="0" presId="urn:microsoft.com/office/officeart/2008/layout/HexagonCluster"/>
    <dgm:cxn modelId="{647A8F23-BCB7-458A-8A7A-1239A1F6561B}" type="presParOf" srcId="{EEB1AD15-EAED-445C-9DFC-818E574A294C}" destId="{55CE6745-1F50-469E-A200-D7DA35D9121F}" srcOrd="0" destOrd="0" presId="urn:microsoft.com/office/officeart/2008/layout/HexagonCluster"/>
    <dgm:cxn modelId="{6E01E0C5-FDA6-4131-BCCB-EB597A2F8250}" type="presParOf" srcId="{6725DDF7-677F-4779-88A9-5162C35BA062}" destId="{F76FCF93-FB37-497A-9614-2C4C910CBE87}" srcOrd="8" destOrd="0" presId="urn:microsoft.com/office/officeart/2008/layout/HexagonCluster"/>
    <dgm:cxn modelId="{A8A8A2B3-06C3-4190-BC4D-25A833C6C299}" type="presParOf" srcId="{F76FCF93-FB37-497A-9614-2C4C910CBE87}" destId="{135E620C-7BDE-46B4-8F69-4DD01F19F386}" srcOrd="0" destOrd="0" presId="urn:microsoft.com/office/officeart/2008/layout/HexagonCluster"/>
    <dgm:cxn modelId="{A13B48DE-0F36-449A-AD03-180BCFA46D4C}" type="presParOf" srcId="{6725DDF7-677F-4779-88A9-5162C35BA062}" destId="{E6A1247D-B678-484C-B2B5-0034216FC2F4}" srcOrd="9" destOrd="0" presId="urn:microsoft.com/office/officeart/2008/layout/HexagonCluster"/>
    <dgm:cxn modelId="{C8DBF721-A382-4879-8BC5-7EDB694A96A1}" type="presParOf" srcId="{E6A1247D-B678-484C-B2B5-0034216FC2F4}" destId="{42CD500E-8BEF-4C2F-8BBA-9B91FB512971}" srcOrd="0" destOrd="0" presId="urn:microsoft.com/office/officeart/2008/layout/HexagonCluster"/>
    <dgm:cxn modelId="{52763C0C-338F-4A3C-B037-36EAC35D7B0A}" type="presParOf" srcId="{6725DDF7-677F-4779-88A9-5162C35BA062}" destId="{1358BD97-6076-407E-8611-19FF3BDD2E68}" srcOrd="10" destOrd="0" presId="urn:microsoft.com/office/officeart/2008/layout/HexagonCluster"/>
    <dgm:cxn modelId="{B24507CE-74D2-4B6F-9CC0-70A0F3016C0E}" type="presParOf" srcId="{1358BD97-6076-407E-8611-19FF3BDD2E68}" destId="{AF8F56F0-EB96-474E-9407-83DB1ABB632C}" srcOrd="0" destOrd="0" presId="urn:microsoft.com/office/officeart/2008/layout/HexagonCluster"/>
    <dgm:cxn modelId="{4C219E26-BD6C-4E92-9281-C72610CACC4B}" type="presParOf" srcId="{6725DDF7-677F-4779-88A9-5162C35BA062}" destId="{6C688412-EBC4-4BCC-96F6-263452F1CB1E}" srcOrd="11" destOrd="0" presId="urn:microsoft.com/office/officeart/2008/layout/HexagonCluster"/>
    <dgm:cxn modelId="{49BFD501-8CA8-43C5-83A8-31D38911454D}" type="presParOf" srcId="{6C688412-EBC4-4BCC-96F6-263452F1CB1E}" destId="{36214D17-40F2-4F0E-8327-B60204B2983A}" srcOrd="0" destOrd="0" presId="urn:microsoft.com/office/officeart/2008/layout/HexagonCluster"/>
    <dgm:cxn modelId="{A6893C61-27F6-40D1-B294-4906FB5204A9}" type="presParOf" srcId="{6725DDF7-677F-4779-88A9-5162C35BA062}" destId="{A0BF53E3-D0A7-4AE3-8A06-876186BF331E}" srcOrd="12" destOrd="0" presId="urn:microsoft.com/office/officeart/2008/layout/HexagonCluster"/>
    <dgm:cxn modelId="{AC6D2BE2-0724-423C-8B02-C474578D685D}" type="presParOf" srcId="{A0BF53E3-D0A7-4AE3-8A06-876186BF331E}" destId="{E149AB85-087B-41BA-8FA1-64160D113920}" srcOrd="0" destOrd="0" presId="urn:microsoft.com/office/officeart/2008/layout/HexagonCluster"/>
    <dgm:cxn modelId="{9C003130-A8EF-48A5-B1F8-7729E06CBE74}" type="presParOf" srcId="{6725DDF7-677F-4779-88A9-5162C35BA062}" destId="{C946D652-C3D2-421D-9B5A-1BF7C32AB10C}" srcOrd="13" destOrd="0" presId="urn:microsoft.com/office/officeart/2008/layout/HexagonCluster"/>
    <dgm:cxn modelId="{6D13087E-4E74-4527-8640-0A7FBA33F536}" type="presParOf" srcId="{C946D652-C3D2-421D-9B5A-1BF7C32AB10C}" destId="{1117E831-2C53-4F8C-A9A5-D2AD82E93351}" srcOrd="0" destOrd="0" presId="urn:microsoft.com/office/officeart/2008/layout/HexagonCluster"/>
    <dgm:cxn modelId="{3F1EBD87-6B35-42C8-9105-6269F3C22002}" type="presParOf" srcId="{6725DDF7-677F-4779-88A9-5162C35BA062}" destId="{881D1453-5441-4EED-9CE4-2EAE8A782B38}" srcOrd="14" destOrd="0" presId="urn:microsoft.com/office/officeart/2008/layout/HexagonCluster"/>
    <dgm:cxn modelId="{9DE265A3-8EE1-4ACC-9AF2-7A46C84DCC6A}" type="presParOf" srcId="{881D1453-5441-4EED-9CE4-2EAE8A782B38}" destId="{724CAD6F-ABF1-4E04-AC6B-330568AD1E70}" srcOrd="0" destOrd="0" presId="urn:microsoft.com/office/officeart/2008/layout/HexagonCluster"/>
    <dgm:cxn modelId="{7FD19F9C-34A1-4971-875C-6F4875F8E9AD}" type="presParOf" srcId="{6725DDF7-677F-4779-88A9-5162C35BA062}" destId="{AACC71D2-1954-4309-80E3-E58A8DF77E19}" srcOrd="15" destOrd="0" presId="urn:microsoft.com/office/officeart/2008/layout/HexagonCluster"/>
    <dgm:cxn modelId="{33E08E72-89E8-4CDE-A503-A79B7AB13DE8}" type="presParOf" srcId="{AACC71D2-1954-4309-80E3-E58A8DF77E19}" destId="{B8D6B723-C0AE-46AC-8D2B-1060579080EB}" srcOrd="0" destOrd="0" presId="urn:microsoft.com/office/officeart/2008/layout/HexagonCluster"/>
    <dgm:cxn modelId="{5CCC8526-482F-4C68-8CCA-E46B9F99E297}" type="presParOf" srcId="{6725DDF7-677F-4779-88A9-5162C35BA062}" destId="{962DB39C-F836-4934-9473-FD7759B34046}" srcOrd="16" destOrd="0" presId="urn:microsoft.com/office/officeart/2008/layout/HexagonCluster"/>
    <dgm:cxn modelId="{DB4E005D-3435-425E-B5DE-4316EE968FE6}" type="presParOf" srcId="{962DB39C-F836-4934-9473-FD7759B34046}" destId="{D37C6021-05AD-4F87-A66D-98EEEE607132}" srcOrd="0" destOrd="0" presId="urn:microsoft.com/office/officeart/2008/layout/HexagonCluster"/>
    <dgm:cxn modelId="{FD113826-4ACF-4CFE-8D30-59262F4F85C7}" type="presParOf" srcId="{6725DDF7-677F-4779-88A9-5162C35BA062}" destId="{6C39FF75-A260-4FBF-8402-E24FDA1DEAC1}" srcOrd="17" destOrd="0" presId="urn:microsoft.com/office/officeart/2008/layout/HexagonCluster"/>
    <dgm:cxn modelId="{EE7077D2-7E03-45A5-8DD5-A65366A936BD}" type="presParOf" srcId="{6C39FF75-A260-4FBF-8402-E24FDA1DEAC1}" destId="{BC530D14-30DE-4651-A398-7218AB5D4241}" srcOrd="0" destOrd="0" presId="urn:microsoft.com/office/officeart/2008/layout/HexagonCluster"/>
    <dgm:cxn modelId="{EF562459-9705-406C-9154-F7339C81BE8E}" type="presParOf" srcId="{6725DDF7-677F-4779-88A9-5162C35BA062}" destId="{BF332DC7-2D87-4B6A-9EEB-DEEA37A306F2}" srcOrd="18" destOrd="0" presId="urn:microsoft.com/office/officeart/2008/layout/HexagonCluster"/>
    <dgm:cxn modelId="{DDDA92BF-54A0-4F04-8EE7-1E7F0A448B30}" type="presParOf" srcId="{BF332DC7-2D87-4B6A-9EEB-DEEA37A306F2}" destId="{3C5E54E7-018E-42A8-9FDF-93DF538340D3}" srcOrd="0" destOrd="0" presId="urn:microsoft.com/office/officeart/2008/layout/HexagonCluster"/>
    <dgm:cxn modelId="{A520EADA-25D3-4E10-88F1-7E410951A136}" type="presParOf" srcId="{6725DDF7-677F-4779-88A9-5162C35BA062}" destId="{3BDAB080-981E-4F80-974A-FF24B189D7BC}" srcOrd="19" destOrd="0" presId="urn:microsoft.com/office/officeart/2008/layout/HexagonCluster"/>
    <dgm:cxn modelId="{73B90B3F-9B38-4CD7-93DC-CD5AB0262956}" type="presParOf" srcId="{3BDAB080-981E-4F80-974A-FF24B189D7BC}" destId="{43B4924C-7E7A-4942-81AB-7F2D8A8A920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82A6C5E-0609-45F8-9B4D-3069B75BACB5}" type="doc">
      <dgm:prSet loTypeId="urn:microsoft.com/office/officeart/2005/8/layout/pyramid1" loCatId="pyramid" qsTypeId="urn:microsoft.com/office/officeart/2005/8/quickstyle/simple1" qsCatId="simple" csTypeId="urn:microsoft.com/office/officeart/2005/8/colors/accent1_2" csCatId="accent1" phldr="1"/>
      <dgm:spPr/>
    </dgm:pt>
    <dgm:pt modelId="{51CC3483-21F1-4A7A-AF7B-54756D91B2CD}">
      <dgm:prSet phldrT="[Text]" phldr="0"/>
      <dgm:spPr/>
      <dgm:t>
        <a:bodyPr/>
        <a:lstStyle/>
        <a:p>
          <a:r>
            <a:rPr lang="en-US" b="0" dirty="0">
              <a:solidFill>
                <a:schemeClr val="bg1"/>
              </a:solidFill>
              <a:latin typeface="Arial" panose="020B0604020202020204" pitchFamily="34" charset="0"/>
              <a:cs typeface="Arial" panose="020B0604020202020204" pitchFamily="34" charset="0"/>
            </a:rPr>
            <a:t>KOPOP</a:t>
          </a:r>
        </a:p>
      </dgm:t>
    </dgm:pt>
    <dgm:pt modelId="{8E04A09A-726B-470F-82FB-7A9F1A29D2D9}" type="parTrans" cxnId="{77BD7613-EF6F-456F-83C7-FDAF6D7B539C}">
      <dgm:prSet/>
      <dgm:spPr/>
      <dgm:t>
        <a:bodyPr/>
        <a:lstStyle/>
        <a:p>
          <a:endParaRPr lang="sl-SI">
            <a:latin typeface="Arial" panose="020B0604020202020204" pitchFamily="34" charset="0"/>
            <a:cs typeface="Arial" panose="020B0604020202020204" pitchFamily="34" charset="0"/>
          </a:endParaRPr>
        </a:p>
      </dgm:t>
    </dgm:pt>
    <dgm:pt modelId="{A72655D6-71A3-43C6-AD37-4F2ECD365E9E}" type="sibTrans" cxnId="{77BD7613-EF6F-456F-83C7-FDAF6D7B539C}">
      <dgm:prSet/>
      <dgm:spPr/>
      <dgm:t>
        <a:bodyPr/>
        <a:lstStyle/>
        <a:p>
          <a:endParaRPr lang="sl-SI">
            <a:latin typeface="Arial" panose="020B0604020202020204" pitchFamily="34" charset="0"/>
            <a:cs typeface="Arial" panose="020B0604020202020204" pitchFamily="34" charset="0"/>
          </a:endParaRPr>
        </a:p>
      </dgm:t>
    </dgm:pt>
    <dgm:pt modelId="{F08D7A62-5B20-46C8-8844-B8C8D5DE23DD}">
      <dgm:prSet phldrT="[Text]" phldr="0"/>
      <dgm:spPr/>
      <dgm:t>
        <a:bodyPr/>
        <a:lstStyle/>
        <a:p>
          <a:r>
            <a:rPr lang="en-US" b="0" dirty="0">
              <a:solidFill>
                <a:schemeClr val="bg1"/>
              </a:solidFill>
              <a:latin typeface="Arial" panose="020B0604020202020204" pitchFamily="34" charset="0"/>
              <a:cs typeface="Arial" panose="020B0604020202020204" pitchFamily="34" charset="0"/>
            </a:rPr>
            <a:t>SOPO</a:t>
          </a:r>
        </a:p>
      </dgm:t>
    </dgm:pt>
    <dgm:pt modelId="{538844CE-6DE7-4C8B-8319-8AB96BFA6F36}" type="parTrans" cxnId="{05F0640B-C8F1-46EF-9AE1-25D3D1F1E500}">
      <dgm:prSet/>
      <dgm:spPr/>
      <dgm:t>
        <a:bodyPr/>
        <a:lstStyle/>
        <a:p>
          <a:endParaRPr lang="sl-SI">
            <a:latin typeface="Arial" panose="020B0604020202020204" pitchFamily="34" charset="0"/>
            <a:cs typeface="Arial" panose="020B0604020202020204" pitchFamily="34" charset="0"/>
          </a:endParaRPr>
        </a:p>
      </dgm:t>
    </dgm:pt>
    <dgm:pt modelId="{7FBCABD8-2B81-469E-8077-986E3B7DBC8B}" type="sibTrans" cxnId="{05F0640B-C8F1-46EF-9AE1-25D3D1F1E500}">
      <dgm:prSet/>
      <dgm:spPr/>
      <dgm:t>
        <a:bodyPr/>
        <a:lstStyle/>
        <a:p>
          <a:endParaRPr lang="sl-SI">
            <a:latin typeface="Arial" panose="020B0604020202020204" pitchFamily="34" charset="0"/>
            <a:cs typeface="Arial" panose="020B0604020202020204" pitchFamily="34" charset="0"/>
          </a:endParaRPr>
        </a:p>
      </dgm:t>
    </dgm:pt>
    <dgm:pt modelId="{37F58EB8-788B-4AA6-B975-E136D18A1F4E}">
      <dgm:prSet phldrT="[Text]" phldr="0"/>
      <dgm:spPr/>
      <dgm:t>
        <a:bodyPr/>
        <a:lstStyle/>
        <a:p>
          <a:r>
            <a:rPr lang="en-US" b="0" dirty="0">
              <a:solidFill>
                <a:schemeClr val="bg1"/>
              </a:solidFill>
              <a:latin typeface="Arial" panose="020B0604020202020204" pitchFamily="34" charset="0"/>
              <a:cs typeface="Arial" panose="020B0604020202020204" pitchFamily="34" charset="0"/>
            </a:rPr>
            <a:t>Pogojenost</a:t>
          </a:r>
        </a:p>
      </dgm:t>
    </dgm:pt>
    <dgm:pt modelId="{FCA716E7-5B70-4DDC-A093-668CD85810C8}" type="parTrans" cxnId="{CA67D3CE-0093-43D3-8217-6838CEB7524A}">
      <dgm:prSet/>
      <dgm:spPr/>
      <dgm:t>
        <a:bodyPr/>
        <a:lstStyle/>
        <a:p>
          <a:endParaRPr lang="sl-SI">
            <a:latin typeface="Arial" panose="020B0604020202020204" pitchFamily="34" charset="0"/>
            <a:cs typeface="Arial" panose="020B0604020202020204" pitchFamily="34" charset="0"/>
          </a:endParaRPr>
        </a:p>
      </dgm:t>
    </dgm:pt>
    <dgm:pt modelId="{362E29B5-BF24-454A-A48B-A84399070CFD}" type="sibTrans" cxnId="{CA67D3CE-0093-43D3-8217-6838CEB7524A}">
      <dgm:prSet/>
      <dgm:spPr/>
      <dgm:t>
        <a:bodyPr/>
        <a:lstStyle/>
        <a:p>
          <a:endParaRPr lang="sl-SI">
            <a:latin typeface="Arial" panose="020B0604020202020204" pitchFamily="34" charset="0"/>
            <a:cs typeface="Arial" panose="020B0604020202020204" pitchFamily="34" charset="0"/>
          </a:endParaRPr>
        </a:p>
      </dgm:t>
    </dgm:pt>
    <dgm:pt modelId="{49298F42-EAD8-47CA-A5D5-A169178D3024}">
      <dgm:prSet phldr="0"/>
      <dgm:spPr/>
      <dgm:t>
        <a:bodyPr/>
        <a:lstStyle/>
        <a:p>
          <a:pPr rtl="0"/>
          <a:r>
            <a:rPr lang="sl-SI" b="0" dirty="0">
              <a:solidFill>
                <a:schemeClr val="bg1"/>
              </a:solidFill>
              <a:latin typeface="Arial" panose="020B0604020202020204" pitchFamily="34" charset="0"/>
              <a:cs typeface="Arial" panose="020B0604020202020204" pitchFamily="34" charset="0"/>
            </a:rPr>
            <a:t>HTV, </a:t>
          </a:r>
          <a:r>
            <a:rPr lang="sl-SI" b="0" dirty="0" err="1">
              <a:solidFill>
                <a:schemeClr val="bg1"/>
              </a:solidFill>
              <a:latin typeface="Arial" panose="020B0604020202020204" pitchFamily="34" charset="0"/>
              <a:cs typeface="Arial" panose="020B0604020202020204" pitchFamily="34" charset="0"/>
            </a:rPr>
            <a:t>Nuzo</a:t>
          </a:r>
          <a:r>
            <a:rPr lang="sl-SI" b="0" dirty="0">
              <a:solidFill>
                <a:schemeClr val="bg1"/>
              </a:solidFill>
              <a:latin typeface="Arial" panose="020B0604020202020204" pitchFamily="34" charset="0"/>
              <a:cs typeface="Arial" panose="020B0604020202020204" pitchFamily="34" charset="0"/>
            </a:rPr>
            <a:t>, </a:t>
          </a:r>
          <a:r>
            <a:rPr lang="sl-SI" b="0" dirty="0" err="1">
              <a:solidFill>
                <a:schemeClr val="bg1"/>
              </a:solidFill>
              <a:latin typeface="Arial" panose="020B0604020202020204" pitchFamily="34" charset="0"/>
              <a:cs typeface="Arial" panose="020B0604020202020204" pitchFamily="34" charset="0"/>
            </a:rPr>
            <a:t>invest</a:t>
          </a:r>
          <a:r>
            <a:rPr lang="sl-SI" b="0" dirty="0">
              <a:solidFill>
                <a:schemeClr val="bg1"/>
              </a:solidFill>
              <a:latin typeface="Arial" panose="020B0604020202020204" pitchFamily="34" charset="0"/>
              <a:cs typeface="Arial" panose="020B0604020202020204" pitchFamily="34" charset="0"/>
            </a:rPr>
            <a:t>., EIP</a:t>
          </a:r>
          <a:endParaRPr lang="en-US" b="0" dirty="0">
            <a:solidFill>
              <a:schemeClr val="bg2"/>
            </a:solidFill>
            <a:latin typeface="Arial" panose="020B0604020202020204" pitchFamily="34" charset="0"/>
            <a:cs typeface="Arial" panose="020B0604020202020204" pitchFamily="34" charset="0"/>
          </a:endParaRPr>
        </a:p>
      </dgm:t>
    </dgm:pt>
    <dgm:pt modelId="{29A8EE11-117B-4F14-9A3D-E37DDCC02DAE}" type="parTrans" cxnId="{79C691CB-2A35-4DA8-9B80-3716E7292B1C}">
      <dgm:prSet/>
      <dgm:spPr/>
      <dgm:t>
        <a:bodyPr/>
        <a:lstStyle/>
        <a:p>
          <a:endParaRPr lang="sl-SI">
            <a:latin typeface="Arial" panose="020B0604020202020204" pitchFamily="34" charset="0"/>
            <a:cs typeface="Arial" panose="020B0604020202020204" pitchFamily="34" charset="0"/>
          </a:endParaRPr>
        </a:p>
      </dgm:t>
    </dgm:pt>
    <dgm:pt modelId="{A6FA5BEA-93B3-456C-8A4E-5A6D948C820E}" type="sibTrans" cxnId="{79C691CB-2A35-4DA8-9B80-3716E7292B1C}">
      <dgm:prSet/>
      <dgm:spPr/>
      <dgm:t>
        <a:bodyPr/>
        <a:lstStyle/>
        <a:p>
          <a:endParaRPr lang="sl-SI">
            <a:latin typeface="Arial" panose="020B0604020202020204" pitchFamily="34" charset="0"/>
            <a:cs typeface="Arial" panose="020B0604020202020204" pitchFamily="34" charset="0"/>
          </a:endParaRPr>
        </a:p>
      </dgm:t>
    </dgm:pt>
    <dgm:pt modelId="{218B4C30-4741-4B8B-B135-6ABEA79A188D}" type="pres">
      <dgm:prSet presAssocID="{D82A6C5E-0609-45F8-9B4D-3069B75BACB5}" presName="Name0" presStyleCnt="0">
        <dgm:presLayoutVars>
          <dgm:dir/>
          <dgm:animLvl val="lvl"/>
          <dgm:resizeHandles val="exact"/>
        </dgm:presLayoutVars>
      </dgm:prSet>
      <dgm:spPr/>
    </dgm:pt>
    <dgm:pt modelId="{10511EA2-C5CC-4378-A83C-02327FD14E67}" type="pres">
      <dgm:prSet presAssocID="{49298F42-EAD8-47CA-A5D5-A169178D3024}" presName="Name8" presStyleCnt="0"/>
      <dgm:spPr/>
    </dgm:pt>
    <dgm:pt modelId="{C1E25B1A-BF56-43B5-8FEF-832E762EB488}" type="pres">
      <dgm:prSet presAssocID="{49298F42-EAD8-47CA-A5D5-A169178D3024}" presName="level" presStyleLbl="node1" presStyleIdx="0" presStyleCnt="4">
        <dgm:presLayoutVars>
          <dgm:chMax val="1"/>
          <dgm:bulletEnabled val="1"/>
        </dgm:presLayoutVars>
      </dgm:prSet>
      <dgm:spPr>
        <a:prstGeom prst="ellipse">
          <a:avLst/>
        </a:prstGeom>
        <a:solidFill>
          <a:srgbClr val="36A672"/>
        </a:solidFill>
      </dgm:spPr>
    </dgm:pt>
    <dgm:pt modelId="{3EAF3A2F-C6C3-4C2F-A670-70A06B57D4C5}" type="pres">
      <dgm:prSet presAssocID="{49298F42-EAD8-47CA-A5D5-A169178D3024}" presName="levelTx" presStyleLbl="revTx" presStyleIdx="0" presStyleCnt="0">
        <dgm:presLayoutVars>
          <dgm:chMax val="1"/>
          <dgm:bulletEnabled val="1"/>
        </dgm:presLayoutVars>
      </dgm:prSet>
      <dgm:spPr>
        <a:prstGeom prst="ellipse">
          <a:avLst/>
        </a:prstGeom>
      </dgm:spPr>
    </dgm:pt>
    <dgm:pt modelId="{56FC4D90-D530-4064-9A1E-CAE6143FEF8F}" type="pres">
      <dgm:prSet presAssocID="{51CC3483-21F1-4A7A-AF7B-54756D91B2CD}" presName="Name8" presStyleCnt="0"/>
      <dgm:spPr/>
    </dgm:pt>
    <dgm:pt modelId="{9BA2DBF2-57C8-42FA-A6D2-9920FCC0A6DB}" type="pres">
      <dgm:prSet presAssocID="{51CC3483-21F1-4A7A-AF7B-54756D91B2CD}" presName="level" presStyleLbl="node1" presStyleIdx="1" presStyleCnt="4">
        <dgm:presLayoutVars>
          <dgm:chMax val="1"/>
          <dgm:bulletEnabled val="1"/>
        </dgm:presLayoutVars>
      </dgm:prSet>
      <dgm:spPr>
        <a:solidFill>
          <a:srgbClr val="43A8A0"/>
        </a:solidFill>
      </dgm:spPr>
    </dgm:pt>
    <dgm:pt modelId="{7C88D06A-A392-451E-B659-03B9B68DB609}" type="pres">
      <dgm:prSet presAssocID="{51CC3483-21F1-4A7A-AF7B-54756D91B2CD}" presName="levelTx" presStyleLbl="revTx" presStyleIdx="0" presStyleCnt="0">
        <dgm:presLayoutVars>
          <dgm:chMax val="1"/>
          <dgm:bulletEnabled val="1"/>
        </dgm:presLayoutVars>
      </dgm:prSet>
      <dgm:spPr/>
    </dgm:pt>
    <dgm:pt modelId="{E33D0953-ED55-4BC2-9BBC-B646F23A188D}" type="pres">
      <dgm:prSet presAssocID="{F08D7A62-5B20-46C8-8844-B8C8D5DE23DD}" presName="Name8" presStyleCnt="0"/>
      <dgm:spPr/>
    </dgm:pt>
    <dgm:pt modelId="{38D307E4-B43D-42D6-B97F-9B287A1F964A}" type="pres">
      <dgm:prSet presAssocID="{F08D7A62-5B20-46C8-8844-B8C8D5DE23DD}" presName="level" presStyleLbl="node1" presStyleIdx="2" presStyleCnt="4">
        <dgm:presLayoutVars>
          <dgm:chMax val="1"/>
          <dgm:bulletEnabled val="1"/>
        </dgm:presLayoutVars>
      </dgm:prSet>
      <dgm:spPr>
        <a:solidFill>
          <a:srgbClr val="36A672"/>
        </a:solidFill>
      </dgm:spPr>
    </dgm:pt>
    <dgm:pt modelId="{6C2205AC-700E-424D-A7EF-4E757C98A6E2}" type="pres">
      <dgm:prSet presAssocID="{F08D7A62-5B20-46C8-8844-B8C8D5DE23DD}" presName="levelTx" presStyleLbl="revTx" presStyleIdx="0" presStyleCnt="0">
        <dgm:presLayoutVars>
          <dgm:chMax val="1"/>
          <dgm:bulletEnabled val="1"/>
        </dgm:presLayoutVars>
      </dgm:prSet>
      <dgm:spPr/>
    </dgm:pt>
    <dgm:pt modelId="{10601564-9177-4D9C-A909-FCF598563FAC}" type="pres">
      <dgm:prSet presAssocID="{37F58EB8-788B-4AA6-B975-E136D18A1F4E}" presName="Name8" presStyleCnt="0"/>
      <dgm:spPr/>
    </dgm:pt>
    <dgm:pt modelId="{B48BE4BF-FDCF-4017-9F84-A4D3A789E46A}" type="pres">
      <dgm:prSet presAssocID="{37F58EB8-788B-4AA6-B975-E136D18A1F4E}" presName="level" presStyleLbl="node1" presStyleIdx="3" presStyleCnt="4">
        <dgm:presLayoutVars>
          <dgm:chMax val="1"/>
          <dgm:bulletEnabled val="1"/>
        </dgm:presLayoutVars>
      </dgm:prSet>
      <dgm:spPr>
        <a:solidFill>
          <a:srgbClr val="45A7C5"/>
        </a:solidFill>
      </dgm:spPr>
    </dgm:pt>
    <dgm:pt modelId="{2D2FF8CD-CDA0-449B-B804-F60A6D599B12}" type="pres">
      <dgm:prSet presAssocID="{37F58EB8-788B-4AA6-B975-E136D18A1F4E}" presName="levelTx" presStyleLbl="revTx" presStyleIdx="0" presStyleCnt="0">
        <dgm:presLayoutVars>
          <dgm:chMax val="1"/>
          <dgm:bulletEnabled val="1"/>
        </dgm:presLayoutVars>
      </dgm:prSet>
      <dgm:spPr/>
    </dgm:pt>
  </dgm:ptLst>
  <dgm:cxnLst>
    <dgm:cxn modelId="{194B3501-3F5B-4052-94BA-5E841535D35B}" type="presOf" srcId="{51CC3483-21F1-4A7A-AF7B-54756D91B2CD}" destId="{9BA2DBF2-57C8-42FA-A6D2-9920FCC0A6DB}" srcOrd="0" destOrd="0" presId="urn:microsoft.com/office/officeart/2005/8/layout/pyramid1"/>
    <dgm:cxn modelId="{05F0640B-C8F1-46EF-9AE1-25D3D1F1E500}" srcId="{D82A6C5E-0609-45F8-9B4D-3069B75BACB5}" destId="{F08D7A62-5B20-46C8-8844-B8C8D5DE23DD}" srcOrd="2" destOrd="0" parTransId="{538844CE-6DE7-4C8B-8319-8AB96BFA6F36}" sibTransId="{7FBCABD8-2B81-469E-8077-986E3B7DBC8B}"/>
    <dgm:cxn modelId="{7AE77912-1F13-40D7-AAEB-8CDDFD853688}" type="presOf" srcId="{F08D7A62-5B20-46C8-8844-B8C8D5DE23DD}" destId="{6C2205AC-700E-424D-A7EF-4E757C98A6E2}" srcOrd="1" destOrd="0" presId="urn:microsoft.com/office/officeart/2005/8/layout/pyramid1"/>
    <dgm:cxn modelId="{77BD7613-EF6F-456F-83C7-FDAF6D7B539C}" srcId="{D82A6C5E-0609-45F8-9B4D-3069B75BACB5}" destId="{51CC3483-21F1-4A7A-AF7B-54756D91B2CD}" srcOrd="1" destOrd="0" parTransId="{8E04A09A-726B-470F-82FB-7A9F1A29D2D9}" sibTransId="{A72655D6-71A3-43C6-AD37-4F2ECD365E9E}"/>
    <dgm:cxn modelId="{28D94654-94A0-4A1D-AD80-FA152E6EDD34}" type="presOf" srcId="{F08D7A62-5B20-46C8-8844-B8C8D5DE23DD}" destId="{38D307E4-B43D-42D6-B97F-9B287A1F964A}" srcOrd="0" destOrd="0" presId="urn:microsoft.com/office/officeart/2005/8/layout/pyramid1"/>
    <dgm:cxn modelId="{A2C926B4-F1C3-4AC9-ADD0-948C33791C82}" type="presOf" srcId="{49298F42-EAD8-47CA-A5D5-A169178D3024}" destId="{C1E25B1A-BF56-43B5-8FEF-832E762EB488}" srcOrd="0" destOrd="0" presId="urn:microsoft.com/office/officeart/2005/8/layout/pyramid1"/>
    <dgm:cxn modelId="{5B52BDC3-CE7A-49E0-9085-E293E78E8B33}" type="presOf" srcId="{37F58EB8-788B-4AA6-B975-E136D18A1F4E}" destId="{B48BE4BF-FDCF-4017-9F84-A4D3A789E46A}" srcOrd="0" destOrd="0" presId="urn:microsoft.com/office/officeart/2005/8/layout/pyramid1"/>
    <dgm:cxn modelId="{79C691CB-2A35-4DA8-9B80-3716E7292B1C}" srcId="{D82A6C5E-0609-45F8-9B4D-3069B75BACB5}" destId="{49298F42-EAD8-47CA-A5D5-A169178D3024}" srcOrd="0" destOrd="0" parTransId="{29A8EE11-117B-4F14-9A3D-E37DDCC02DAE}" sibTransId="{A6FA5BEA-93B3-456C-8A4E-5A6D948C820E}"/>
    <dgm:cxn modelId="{CA67D3CE-0093-43D3-8217-6838CEB7524A}" srcId="{D82A6C5E-0609-45F8-9B4D-3069B75BACB5}" destId="{37F58EB8-788B-4AA6-B975-E136D18A1F4E}" srcOrd="3" destOrd="0" parTransId="{FCA716E7-5B70-4DDC-A093-668CD85810C8}" sibTransId="{362E29B5-BF24-454A-A48B-A84399070CFD}"/>
    <dgm:cxn modelId="{13D032CF-2F8A-434E-A9C4-FB65995D9B79}" type="presOf" srcId="{51CC3483-21F1-4A7A-AF7B-54756D91B2CD}" destId="{7C88D06A-A392-451E-B659-03B9B68DB609}" srcOrd="1" destOrd="0" presId="urn:microsoft.com/office/officeart/2005/8/layout/pyramid1"/>
    <dgm:cxn modelId="{10476BDD-06C3-4C9F-BC15-07005C9976D4}" type="presOf" srcId="{49298F42-EAD8-47CA-A5D5-A169178D3024}" destId="{3EAF3A2F-C6C3-4C2F-A670-70A06B57D4C5}" srcOrd="1" destOrd="0" presId="urn:microsoft.com/office/officeart/2005/8/layout/pyramid1"/>
    <dgm:cxn modelId="{C08739E4-DB09-46A1-B797-FB25A994AFE4}" type="presOf" srcId="{37F58EB8-788B-4AA6-B975-E136D18A1F4E}" destId="{2D2FF8CD-CDA0-449B-B804-F60A6D599B12}" srcOrd="1" destOrd="0" presId="urn:microsoft.com/office/officeart/2005/8/layout/pyramid1"/>
    <dgm:cxn modelId="{631A1BE7-B195-4C0F-A59C-A7048B442E61}" type="presOf" srcId="{D82A6C5E-0609-45F8-9B4D-3069B75BACB5}" destId="{218B4C30-4741-4B8B-B135-6ABEA79A188D}" srcOrd="0" destOrd="0" presId="urn:microsoft.com/office/officeart/2005/8/layout/pyramid1"/>
    <dgm:cxn modelId="{796E2674-D5E4-410F-8282-B65B2A2AEBC9}" type="presParOf" srcId="{218B4C30-4741-4B8B-B135-6ABEA79A188D}" destId="{10511EA2-C5CC-4378-A83C-02327FD14E67}" srcOrd="0" destOrd="0" presId="urn:microsoft.com/office/officeart/2005/8/layout/pyramid1"/>
    <dgm:cxn modelId="{520484D3-38C2-4AF0-927E-39939633474A}" type="presParOf" srcId="{10511EA2-C5CC-4378-A83C-02327FD14E67}" destId="{C1E25B1A-BF56-43B5-8FEF-832E762EB488}" srcOrd="0" destOrd="0" presId="urn:microsoft.com/office/officeart/2005/8/layout/pyramid1"/>
    <dgm:cxn modelId="{18957CB6-74EB-4401-81D2-A8D934B81DC4}" type="presParOf" srcId="{10511EA2-C5CC-4378-A83C-02327FD14E67}" destId="{3EAF3A2F-C6C3-4C2F-A670-70A06B57D4C5}" srcOrd="1" destOrd="0" presId="urn:microsoft.com/office/officeart/2005/8/layout/pyramid1"/>
    <dgm:cxn modelId="{18400800-FC6D-469A-8080-560F3C553869}" type="presParOf" srcId="{218B4C30-4741-4B8B-B135-6ABEA79A188D}" destId="{56FC4D90-D530-4064-9A1E-CAE6143FEF8F}" srcOrd="1" destOrd="0" presId="urn:microsoft.com/office/officeart/2005/8/layout/pyramid1"/>
    <dgm:cxn modelId="{56FF5A0A-7305-4B7C-913D-D88B7CE18FE5}" type="presParOf" srcId="{56FC4D90-D530-4064-9A1E-CAE6143FEF8F}" destId="{9BA2DBF2-57C8-42FA-A6D2-9920FCC0A6DB}" srcOrd="0" destOrd="0" presId="urn:microsoft.com/office/officeart/2005/8/layout/pyramid1"/>
    <dgm:cxn modelId="{F95FAE31-ABD5-4E20-B55A-3DE1EB4DB923}" type="presParOf" srcId="{56FC4D90-D530-4064-9A1E-CAE6143FEF8F}" destId="{7C88D06A-A392-451E-B659-03B9B68DB609}" srcOrd="1" destOrd="0" presId="urn:microsoft.com/office/officeart/2005/8/layout/pyramid1"/>
    <dgm:cxn modelId="{96EE0D16-722A-4706-A922-F82B5B5A39B6}" type="presParOf" srcId="{218B4C30-4741-4B8B-B135-6ABEA79A188D}" destId="{E33D0953-ED55-4BC2-9BBC-B646F23A188D}" srcOrd="2" destOrd="0" presId="urn:microsoft.com/office/officeart/2005/8/layout/pyramid1"/>
    <dgm:cxn modelId="{EC288C25-12AA-45A6-AD19-FF6ACFD28A6B}" type="presParOf" srcId="{E33D0953-ED55-4BC2-9BBC-B646F23A188D}" destId="{38D307E4-B43D-42D6-B97F-9B287A1F964A}" srcOrd="0" destOrd="0" presId="urn:microsoft.com/office/officeart/2005/8/layout/pyramid1"/>
    <dgm:cxn modelId="{F3EFA1F6-BBC6-4A9E-AE77-6E1E62B2F536}" type="presParOf" srcId="{E33D0953-ED55-4BC2-9BBC-B646F23A188D}" destId="{6C2205AC-700E-424D-A7EF-4E757C98A6E2}" srcOrd="1" destOrd="0" presId="urn:microsoft.com/office/officeart/2005/8/layout/pyramid1"/>
    <dgm:cxn modelId="{3B63869A-7C32-441A-B938-FA67363DD310}" type="presParOf" srcId="{218B4C30-4741-4B8B-B135-6ABEA79A188D}" destId="{10601564-9177-4D9C-A909-FCF598563FAC}" srcOrd="3" destOrd="0" presId="urn:microsoft.com/office/officeart/2005/8/layout/pyramid1"/>
    <dgm:cxn modelId="{946DA4F6-CFF0-49E7-A9CF-D5A10600A80B}" type="presParOf" srcId="{10601564-9177-4D9C-A909-FCF598563FAC}" destId="{B48BE4BF-FDCF-4017-9F84-A4D3A789E46A}" srcOrd="0" destOrd="0" presId="urn:microsoft.com/office/officeart/2005/8/layout/pyramid1"/>
    <dgm:cxn modelId="{6997A18E-74CA-412A-B881-B0B1E6DFBEC8}" type="presParOf" srcId="{10601564-9177-4D9C-A909-FCF598563FAC}" destId="{2D2FF8CD-CDA0-449B-B804-F60A6D599B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DEC2AD0-53C6-495B-AD4B-2AF12B2412DF}"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ACE32125-F687-4ACB-AA86-6EF25332F1A6}">
      <dgm:prSet phldrT="[Text]" phldr="0"/>
      <dgm:spPr/>
      <dgm:t>
        <a:bodyPr/>
        <a:lstStyle/>
        <a:p>
          <a:pPr rtl="0"/>
          <a:r>
            <a:rPr lang="en-US" dirty="0" err="1">
              <a:solidFill>
                <a:schemeClr val="bg1"/>
              </a:solidFill>
              <a:latin typeface="Arial" panose="020B0604020202020204" pitchFamily="34" charset="0"/>
              <a:cs typeface="Arial" panose="020B0604020202020204" pitchFamily="34" charset="0"/>
            </a:rPr>
            <a:t>Vključevanje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ciljev</a:t>
          </a:r>
          <a:r>
            <a:rPr lang="en-US" dirty="0">
              <a:solidFill>
                <a:schemeClr val="bg1"/>
              </a:solidFill>
              <a:latin typeface="Arial" panose="020B0604020202020204" pitchFamily="34" charset="0"/>
              <a:cs typeface="Arial" panose="020B0604020202020204" pitchFamily="34" charset="0"/>
            </a:rPr>
            <a:t> </a:t>
          </a:r>
        </a:p>
      </dgm:t>
    </dgm:pt>
    <dgm:pt modelId="{5E8A4C1E-30C7-47B8-85E5-70339EE2FC35}" type="parTrans" cxnId="{BC1E5DCF-865C-40F6-ACB2-B589FD690BE6}">
      <dgm:prSet/>
      <dgm:spPr/>
      <dgm:t>
        <a:bodyPr/>
        <a:lstStyle/>
        <a:p>
          <a:endParaRPr lang="en-US">
            <a:latin typeface="Arial" panose="020B0604020202020204" pitchFamily="34" charset="0"/>
            <a:cs typeface="Arial" panose="020B0604020202020204" pitchFamily="34" charset="0"/>
          </a:endParaRPr>
        </a:p>
      </dgm:t>
    </dgm:pt>
    <dgm:pt modelId="{C2574452-0507-4356-9361-99E29CB416BE}" type="sibTrans" cxnId="{BC1E5DCF-865C-40F6-ACB2-B589FD690BE6}">
      <dgm:prSet/>
      <dgm:spPr/>
      <dgm:t>
        <a:bodyPr/>
        <a:lstStyle/>
        <a:p>
          <a:endParaRPr lang="en-US">
            <a:latin typeface="Arial" panose="020B0604020202020204" pitchFamily="34" charset="0"/>
            <a:cs typeface="Arial" panose="020B0604020202020204" pitchFamily="34" charset="0"/>
          </a:endParaRPr>
        </a:p>
      </dgm:t>
    </dgm:pt>
    <dgm:pt modelId="{75BFE661-51A0-4859-809E-F72784CF1586}">
      <dgm:prSet phldr="0"/>
      <dgm:spPr/>
      <dgm:t>
        <a:bodyPr/>
        <a:lstStyle/>
        <a:p>
          <a:pPr rtl="0"/>
          <a:r>
            <a:rPr lang="en-US" dirty="0" err="1">
              <a:solidFill>
                <a:schemeClr val="bg1"/>
              </a:solidFill>
              <a:latin typeface="Arial" panose="020B0604020202020204" pitchFamily="34" charset="0"/>
              <a:cs typeface="Arial" panose="020B0604020202020204" pitchFamily="34" charset="0"/>
            </a:rPr>
            <a:t>Priprava</a:t>
          </a:r>
          <a:r>
            <a:rPr lang="en-US" dirty="0">
              <a:solidFill>
                <a:schemeClr val="bg1"/>
              </a:solidFill>
              <a:latin typeface="Arial" panose="020B0604020202020204" pitchFamily="34" charset="0"/>
              <a:cs typeface="Arial" panose="020B0604020202020204" pitchFamily="34" charset="0"/>
            </a:rPr>
            <a:t> NUV</a:t>
          </a:r>
        </a:p>
      </dgm:t>
    </dgm:pt>
    <dgm:pt modelId="{197C5259-A8B9-41A2-8401-896F0C7D5754}" type="parTrans" cxnId="{4725F81D-2CA3-469C-AED6-AADE3469B7BA}">
      <dgm:prSet/>
      <dgm:spPr/>
      <dgm:t>
        <a:bodyPr/>
        <a:lstStyle/>
        <a:p>
          <a:endParaRPr lang="sl-SI">
            <a:latin typeface="Arial" panose="020B0604020202020204" pitchFamily="34" charset="0"/>
            <a:cs typeface="Arial" panose="020B0604020202020204" pitchFamily="34" charset="0"/>
          </a:endParaRPr>
        </a:p>
      </dgm:t>
    </dgm:pt>
    <dgm:pt modelId="{ED199C2E-429E-49A3-ABD7-0766949AE7C6}" type="sibTrans" cxnId="{4725F81D-2CA3-469C-AED6-AADE3469B7BA}">
      <dgm:prSet/>
      <dgm:spPr/>
      <dgm:t>
        <a:bodyPr/>
        <a:lstStyle/>
        <a:p>
          <a:endParaRPr lang="sl-SI">
            <a:latin typeface="Arial" panose="020B0604020202020204" pitchFamily="34" charset="0"/>
            <a:cs typeface="Arial" panose="020B0604020202020204" pitchFamily="34" charset="0"/>
          </a:endParaRPr>
        </a:p>
      </dgm:t>
    </dgm:pt>
    <dgm:pt modelId="{BC2D6BA9-01B8-482F-BD28-C53F821C228E}">
      <dgm:prSet phldr="0"/>
      <dgm:spPr/>
      <dgm:t>
        <a:bodyPr/>
        <a:lstStyle/>
        <a:p>
          <a:pPr rtl="0"/>
          <a:r>
            <a:rPr lang="en-US" dirty="0" err="1">
              <a:solidFill>
                <a:schemeClr val="bg1"/>
              </a:solidFill>
              <a:latin typeface="Arial" panose="020B0604020202020204" pitchFamily="34" charset="0"/>
              <a:cs typeface="Arial" panose="020B0604020202020204" pitchFamily="34" charset="0"/>
            </a:rPr>
            <a:t>Programi</a:t>
          </a:r>
          <a:r>
            <a:rPr lang="en-US" dirty="0">
              <a:solidFill>
                <a:schemeClr val="bg1"/>
              </a:solidFill>
              <a:latin typeface="Arial" panose="020B0604020202020204" pitchFamily="34" charset="0"/>
              <a:cs typeface="Arial" panose="020B0604020202020204" pitchFamily="34" charset="0"/>
            </a:rPr>
            <a:t> del </a:t>
          </a:r>
          <a:r>
            <a:rPr lang="en-US" dirty="0" err="1">
              <a:solidFill>
                <a:schemeClr val="bg1"/>
              </a:solidFill>
              <a:latin typeface="Arial" panose="020B0604020202020204" pitchFamily="34" charset="0"/>
              <a:cs typeface="Arial" panose="020B0604020202020204" pitchFamily="34" charset="0"/>
            </a:rPr>
            <a:t>na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vodotokih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ali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izvajanje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posegov</a:t>
          </a:r>
          <a:endParaRPr lang="en-US" dirty="0">
            <a:solidFill>
              <a:schemeClr val="bg1"/>
            </a:solidFill>
            <a:latin typeface="Arial" panose="020B0604020202020204" pitchFamily="34" charset="0"/>
            <a:cs typeface="Arial" panose="020B0604020202020204" pitchFamily="34" charset="0"/>
          </a:endParaRPr>
        </a:p>
      </dgm:t>
    </dgm:pt>
    <dgm:pt modelId="{28147AE2-299B-4644-97B7-408E2EEF2FAB}" type="parTrans" cxnId="{03619969-3455-40E7-98F9-DF1C2DD2C8FE}">
      <dgm:prSet/>
      <dgm:spPr/>
      <dgm:t>
        <a:bodyPr/>
        <a:lstStyle/>
        <a:p>
          <a:endParaRPr lang="sl-SI">
            <a:latin typeface="Arial" panose="020B0604020202020204" pitchFamily="34" charset="0"/>
            <a:cs typeface="Arial" panose="020B0604020202020204" pitchFamily="34" charset="0"/>
          </a:endParaRPr>
        </a:p>
      </dgm:t>
    </dgm:pt>
    <dgm:pt modelId="{0309BC92-19CD-46C5-A2E8-7E532E42B940}" type="sibTrans" cxnId="{03619969-3455-40E7-98F9-DF1C2DD2C8FE}">
      <dgm:prSet/>
      <dgm:spPr/>
      <dgm:t>
        <a:bodyPr/>
        <a:lstStyle/>
        <a:p>
          <a:endParaRPr lang="sl-SI">
            <a:latin typeface="Arial" panose="020B0604020202020204" pitchFamily="34" charset="0"/>
            <a:cs typeface="Arial" panose="020B0604020202020204" pitchFamily="34" charset="0"/>
          </a:endParaRPr>
        </a:p>
      </dgm:t>
    </dgm:pt>
    <dgm:pt modelId="{C2533529-6263-4A4F-885E-768DE8D3CADD}">
      <dgm:prSet phldr="0"/>
      <dgm:spPr/>
      <dgm:t>
        <a:bodyPr/>
        <a:lstStyle/>
        <a:p>
          <a:pPr rtl="0"/>
          <a:r>
            <a:rPr lang="en-US" dirty="0" err="1">
              <a:solidFill>
                <a:schemeClr val="bg1"/>
              </a:solidFill>
              <a:latin typeface="Arial" panose="020B0604020202020204" pitchFamily="34" charset="0"/>
              <a:cs typeface="Arial" panose="020B0604020202020204" pitchFamily="34" charset="0"/>
            </a:rPr>
            <a:t>Letni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programi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vzdrževalnih</a:t>
          </a:r>
          <a:r>
            <a:rPr lang="en-US" dirty="0">
              <a:solidFill>
                <a:schemeClr val="bg1"/>
              </a:solidFill>
              <a:latin typeface="Arial" panose="020B0604020202020204" pitchFamily="34" charset="0"/>
              <a:cs typeface="Arial" panose="020B0604020202020204" pitchFamily="34" charset="0"/>
            </a:rPr>
            <a:t> del</a:t>
          </a:r>
        </a:p>
      </dgm:t>
    </dgm:pt>
    <dgm:pt modelId="{8F3464EE-1375-48B1-B3FA-AE2A18EF0EA1}" type="parTrans" cxnId="{2EDBD192-50E7-4A23-94F0-ABE0D0415E18}">
      <dgm:prSet/>
      <dgm:spPr/>
      <dgm:t>
        <a:bodyPr/>
        <a:lstStyle/>
        <a:p>
          <a:endParaRPr lang="sl-SI">
            <a:latin typeface="Arial" panose="020B0604020202020204" pitchFamily="34" charset="0"/>
            <a:cs typeface="Arial" panose="020B0604020202020204" pitchFamily="34" charset="0"/>
          </a:endParaRPr>
        </a:p>
      </dgm:t>
    </dgm:pt>
    <dgm:pt modelId="{34B7E432-4FF2-4EAF-8E49-0C11B1D9556D}" type="sibTrans" cxnId="{2EDBD192-50E7-4A23-94F0-ABE0D0415E18}">
      <dgm:prSet/>
      <dgm:spPr/>
      <dgm:t>
        <a:bodyPr/>
        <a:lstStyle/>
        <a:p>
          <a:endParaRPr lang="sl-SI">
            <a:latin typeface="Arial" panose="020B0604020202020204" pitchFamily="34" charset="0"/>
            <a:cs typeface="Arial" panose="020B0604020202020204" pitchFamily="34" charset="0"/>
          </a:endParaRPr>
        </a:p>
      </dgm:t>
    </dgm:pt>
    <dgm:pt modelId="{37732D04-52CD-472A-B5F1-A00F77B50529}">
      <dgm:prSet phldr="0"/>
      <dgm:spPr/>
      <dgm:t>
        <a:bodyPr/>
        <a:lstStyle/>
        <a:p>
          <a:pPr rtl="0"/>
          <a:r>
            <a:rPr lang="en-US" dirty="0">
              <a:solidFill>
                <a:schemeClr val="bg1"/>
              </a:solidFill>
              <a:latin typeface="Arial" panose="020B0604020202020204" pitchFamily="34" charset="0"/>
              <a:cs typeface="Arial" panose="020B0604020202020204" pitchFamily="34" charset="0"/>
            </a:rPr>
            <a:t>Akti o </a:t>
          </a:r>
          <a:r>
            <a:rPr lang="en-US" dirty="0" err="1">
              <a:solidFill>
                <a:schemeClr val="bg1"/>
              </a:solidFill>
              <a:latin typeface="Arial" panose="020B0604020202020204" pitchFamily="34" charset="0"/>
              <a:cs typeface="Arial" panose="020B0604020202020204" pitchFamily="34" charset="0"/>
            </a:rPr>
            <a:t>podelitvi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vodne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pravice</a:t>
          </a:r>
          <a:endParaRPr lang="en-US" dirty="0">
            <a:solidFill>
              <a:schemeClr val="bg1"/>
            </a:solidFill>
            <a:latin typeface="Arial" panose="020B0604020202020204" pitchFamily="34" charset="0"/>
            <a:cs typeface="Arial" panose="020B0604020202020204" pitchFamily="34" charset="0"/>
          </a:endParaRPr>
        </a:p>
      </dgm:t>
    </dgm:pt>
    <dgm:pt modelId="{4547B725-36D2-4B64-9BA0-DE6ACBA2D5D8}" type="parTrans" cxnId="{CF34F49B-61BF-4B0B-A20B-8FBF17A2C79B}">
      <dgm:prSet/>
      <dgm:spPr/>
      <dgm:t>
        <a:bodyPr/>
        <a:lstStyle/>
        <a:p>
          <a:endParaRPr lang="sl-SI">
            <a:latin typeface="Arial" panose="020B0604020202020204" pitchFamily="34" charset="0"/>
            <a:cs typeface="Arial" panose="020B0604020202020204" pitchFamily="34" charset="0"/>
          </a:endParaRPr>
        </a:p>
      </dgm:t>
    </dgm:pt>
    <dgm:pt modelId="{C1C710EF-29A6-4151-B2FD-DF0C5E6B3715}" type="sibTrans" cxnId="{CF34F49B-61BF-4B0B-A20B-8FBF17A2C79B}">
      <dgm:prSet/>
      <dgm:spPr/>
      <dgm:t>
        <a:bodyPr/>
        <a:lstStyle/>
        <a:p>
          <a:endParaRPr lang="sl-SI">
            <a:latin typeface="Arial" panose="020B0604020202020204" pitchFamily="34" charset="0"/>
            <a:cs typeface="Arial" panose="020B0604020202020204" pitchFamily="34" charset="0"/>
          </a:endParaRPr>
        </a:p>
      </dgm:t>
    </dgm:pt>
    <dgm:pt modelId="{B6285B87-EDC0-4ADC-9420-9221BDF1BAFE}">
      <dgm:prSet phldr="0"/>
      <dgm:spPr/>
      <dgm:t>
        <a:bodyPr/>
        <a:lstStyle/>
        <a:p>
          <a:pPr rtl="0"/>
          <a:r>
            <a:rPr lang="en-US" dirty="0">
              <a:solidFill>
                <a:schemeClr val="bg1"/>
              </a:solidFill>
              <a:latin typeface="Arial" panose="020B0604020202020204" pitchFamily="34" charset="0"/>
              <a:cs typeface="Arial" panose="020B0604020202020204" pitchFamily="34" charset="0"/>
            </a:rPr>
            <a:t>Akti o plovbi</a:t>
          </a:r>
        </a:p>
      </dgm:t>
    </dgm:pt>
    <dgm:pt modelId="{7E7B7813-759B-45F1-A490-850CE1A3C553}" type="parTrans" cxnId="{5735EA3F-61C5-4023-873C-61F11BD243A7}">
      <dgm:prSet/>
      <dgm:spPr/>
      <dgm:t>
        <a:bodyPr/>
        <a:lstStyle/>
        <a:p>
          <a:endParaRPr lang="sl-SI">
            <a:latin typeface="Arial" panose="020B0604020202020204" pitchFamily="34" charset="0"/>
            <a:cs typeface="Arial" panose="020B0604020202020204" pitchFamily="34" charset="0"/>
          </a:endParaRPr>
        </a:p>
      </dgm:t>
    </dgm:pt>
    <dgm:pt modelId="{9DEF8026-8CE6-4EAF-B3E7-CC30D6148655}" type="sibTrans" cxnId="{5735EA3F-61C5-4023-873C-61F11BD243A7}">
      <dgm:prSet/>
      <dgm:spPr/>
      <dgm:t>
        <a:bodyPr/>
        <a:lstStyle/>
        <a:p>
          <a:endParaRPr lang="sl-SI">
            <a:latin typeface="Arial" panose="020B0604020202020204" pitchFamily="34" charset="0"/>
            <a:cs typeface="Arial" panose="020B0604020202020204" pitchFamily="34" charset="0"/>
          </a:endParaRPr>
        </a:p>
      </dgm:t>
    </dgm:pt>
    <dgm:pt modelId="{045069E1-8A71-4551-978D-AB9C0FBAD39B}">
      <dgm:prSet phldr="0"/>
      <dgm:spPr/>
      <dgm:t>
        <a:bodyPr/>
        <a:lstStyle/>
        <a:p>
          <a:pPr rtl="0"/>
          <a:r>
            <a:rPr lang="en-US" dirty="0" err="1">
              <a:solidFill>
                <a:schemeClr val="bg1"/>
              </a:solidFill>
              <a:latin typeface="Arial" panose="020B0604020202020204" pitchFamily="34" charset="0"/>
              <a:cs typeface="Arial" panose="020B0604020202020204" pitchFamily="34" charset="0"/>
            </a:rPr>
            <a:t>Akti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koncesij</a:t>
          </a:r>
          <a:r>
            <a:rPr lang="sl-SI" dirty="0">
              <a:solidFill>
                <a:schemeClr val="bg1"/>
              </a:solidFill>
              <a:latin typeface="Arial" panose="020B0604020202020204" pitchFamily="34" charset="0"/>
              <a:cs typeface="Arial" panose="020B0604020202020204" pitchFamily="34" charset="0"/>
            </a:rPr>
            <a:t>s</a:t>
          </a:r>
          <a:r>
            <a:rPr lang="en-US" dirty="0" err="1">
              <a:solidFill>
                <a:schemeClr val="bg1"/>
              </a:solidFill>
              <a:latin typeface="Arial" panose="020B0604020202020204" pitchFamily="34" charset="0"/>
              <a:cs typeface="Arial" panose="020B0604020202020204" pitchFamily="34" charset="0"/>
            </a:rPr>
            <a:t>kih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pogodb</a:t>
          </a:r>
          <a:endParaRPr lang="en-US" dirty="0">
            <a:solidFill>
              <a:schemeClr val="bg1"/>
            </a:solidFill>
            <a:latin typeface="Arial" panose="020B0604020202020204" pitchFamily="34" charset="0"/>
            <a:cs typeface="Arial" panose="020B0604020202020204" pitchFamily="34" charset="0"/>
          </a:endParaRPr>
        </a:p>
      </dgm:t>
    </dgm:pt>
    <dgm:pt modelId="{793DC8A4-7039-4217-8ACA-7DACA4F903F6}" type="parTrans" cxnId="{02751611-9E38-4B28-8716-C533C4F47BEB}">
      <dgm:prSet/>
      <dgm:spPr/>
      <dgm:t>
        <a:bodyPr/>
        <a:lstStyle/>
        <a:p>
          <a:endParaRPr lang="sl-SI">
            <a:latin typeface="Arial" panose="020B0604020202020204" pitchFamily="34" charset="0"/>
            <a:cs typeface="Arial" panose="020B0604020202020204" pitchFamily="34" charset="0"/>
          </a:endParaRPr>
        </a:p>
      </dgm:t>
    </dgm:pt>
    <dgm:pt modelId="{F72C9F0A-CFC1-4336-9C71-520AECDAEC7B}" type="sibTrans" cxnId="{02751611-9E38-4B28-8716-C533C4F47BEB}">
      <dgm:prSet/>
      <dgm:spPr/>
      <dgm:t>
        <a:bodyPr/>
        <a:lstStyle/>
        <a:p>
          <a:endParaRPr lang="sl-SI">
            <a:latin typeface="Arial" panose="020B0604020202020204" pitchFamily="34" charset="0"/>
            <a:cs typeface="Arial" panose="020B0604020202020204" pitchFamily="34" charset="0"/>
          </a:endParaRPr>
        </a:p>
      </dgm:t>
    </dgm:pt>
    <dgm:pt modelId="{773408CC-D061-4397-BEBB-D5003FCBBCAA}">
      <dgm:prSet phldr="0"/>
      <dgm:spPr/>
      <dgm:t>
        <a:bodyPr/>
        <a:lstStyle/>
        <a:p>
          <a:pPr rtl="0"/>
          <a:r>
            <a:rPr lang="en-US" dirty="0" err="1">
              <a:solidFill>
                <a:schemeClr val="bg1"/>
              </a:solidFill>
              <a:latin typeface="Arial" panose="020B0604020202020204" pitchFamily="34" charset="0"/>
              <a:cs typeface="Arial" panose="020B0604020202020204" pitchFamily="34" charset="0"/>
            </a:rPr>
            <a:t>Ureditev</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komunalnih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odpadnih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voda</a:t>
          </a:r>
          <a:endParaRPr lang="en-US" dirty="0">
            <a:solidFill>
              <a:schemeClr val="bg1"/>
            </a:solidFill>
            <a:latin typeface="Arial" panose="020B0604020202020204" pitchFamily="34" charset="0"/>
            <a:cs typeface="Arial" panose="020B0604020202020204" pitchFamily="34" charset="0"/>
          </a:endParaRPr>
        </a:p>
      </dgm:t>
    </dgm:pt>
    <dgm:pt modelId="{CF5590C6-BC08-4BF3-9D41-E9F17ECE30D0}" type="parTrans" cxnId="{76CCFA5A-8A28-4572-9240-D90ECDC33BB7}">
      <dgm:prSet/>
      <dgm:spPr/>
      <dgm:t>
        <a:bodyPr/>
        <a:lstStyle/>
        <a:p>
          <a:endParaRPr lang="sl-SI">
            <a:latin typeface="Arial" panose="020B0604020202020204" pitchFamily="34" charset="0"/>
            <a:cs typeface="Arial" panose="020B0604020202020204" pitchFamily="34" charset="0"/>
          </a:endParaRPr>
        </a:p>
      </dgm:t>
    </dgm:pt>
    <dgm:pt modelId="{913E56DD-1FD7-4ED7-900A-EB4406521A3B}" type="sibTrans" cxnId="{76CCFA5A-8A28-4572-9240-D90ECDC33BB7}">
      <dgm:prSet/>
      <dgm:spPr/>
      <dgm:t>
        <a:bodyPr/>
        <a:lstStyle/>
        <a:p>
          <a:endParaRPr lang="sl-SI">
            <a:latin typeface="Arial" panose="020B0604020202020204" pitchFamily="34" charset="0"/>
            <a:cs typeface="Arial" panose="020B0604020202020204" pitchFamily="34" charset="0"/>
          </a:endParaRPr>
        </a:p>
      </dgm:t>
    </dgm:pt>
    <dgm:pt modelId="{EA2C6228-98BB-497F-8811-4DD439EC5A81}" type="pres">
      <dgm:prSet presAssocID="{8DEC2AD0-53C6-495B-AD4B-2AF12B2412DF}" presName="Name0" presStyleCnt="0">
        <dgm:presLayoutVars>
          <dgm:dir/>
          <dgm:animLvl val="lvl"/>
          <dgm:resizeHandles val="exact"/>
        </dgm:presLayoutVars>
      </dgm:prSet>
      <dgm:spPr/>
    </dgm:pt>
    <dgm:pt modelId="{9BFB8271-DF64-4D7F-8369-3425B5C0823F}" type="pres">
      <dgm:prSet presAssocID="{ACE32125-F687-4ACB-AA86-6EF25332F1A6}" presName="vertFlow" presStyleCnt="0"/>
      <dgm:spPr/>
    </dgm:pt>
    <dgm:pt modelId="{B13EC430-054B-4730-9A74-CFF3BAA46900}" type="pres">
      <dgm:prSet presAssocID="{ACE32125-F687-4ACB-AA86-6EF25332F1A6}" presName="header" presStyleLbl="node1" presStyleIdx="0" presStyleCnt="1"/>
      <dgm:spPr>
        <a:solidFill>
          <a:srgbClr val="43A8A0"/>
        </a:solidFill>
      </dgm:spPr>
    </dgm:pt>
    <dgm:pt modelId="{AF826D5F-972D-47D7-A4F9-B8825EF1B9CC}" type="pres">
      <dgm:prSet presAssocID="{197C5259-A8B9-41A2-8401-896F0C7D5754}" presName="parTrans" presStyleLbl="sibTrans2D1" presStyleIdx="0" presStyleCnt="7"/>
      <dgm:spPr/>
    </dgm:pt>
    <dgm:pt modelId="{27D61BF3-154C-482A-8E44-8C7924FAD847}" type="pres">
      <dgm:prSet presAssocID="{75BFE661-51A0-4859-809E-F72784CF1586}" presName="child" presStyleLbl="alignAccFollowNode1" presStyleIdx="0" presStyleCnt="7">
        <dgm:presLayoutVars>
          <dgm:chMax val="0"/>
          <dgm:bulletEnabled val="1"/>
        </dgm:presLayoutVars>
      </dgm:prSet>
      <dgm:spPr>
        <a:solidFill>
          <a:srgbClr val="45A7C5"/>
        </a:solidFill>
      </dgm:spPr>
    </dgm:pt>
    <dgm:pt modelId="{9580C43D-6090-48E0-B2E0-5249188D2891}" type="pres">
      <dgm:prSet presAssocID="{ED199C2E-429E-49A3-ABD7-0766949AE7C6}" presName="sibTrans" presStyleLbl="sibTrans2D1" presStyleIdx="1" presStyleCnt="7"/>
      <dgm:spPr/>
    </dgm:pt>
    <dgm:pt modelId="{E7D8AFDB-04C8-46CE-B639-383072C52FC2}" type="pres">
      <dgm:prSet presAssocID="{BC2D6BA9-01B8-482F-BD28-C53F821C228E}" presName="child" presStyleLbl="alignAccFollowNode1" presStyleIdx="1" presStyleCnt="7">
        <dgm:presLayoutVars>
          <dgm:chMax val="0"/>
          <dgm:bulletEnabled val="1"/>
        </dgm:presLayoutVars>
      </dgm:prSet>
      <dgm:spPr>
        <a:solidFill>
          <a:srgbClr val="45A7C5"/>
        </a:solidFill>
      </dgm:spPr>
    </dgm:pt>
    <dgm:pt modelId="{E610ED0B-F165-4619-9C67-9D5F44ED13C6}" type="pres">
      <dgm:prSet presAssocID="{0309BC92-19CD-46C5-A2E8-7E532E42B940}" presName="sibTrans" presStyleLbl="sibTrans2D1" presStyleIdx="2" presStyleCnt="7"/>
      <dgm:spPr/>
    </dgm:pt>
    <dgm:pt modelId="{C4B9E367-C71F-4005-B0D6-233BCB6A72EC}" type="pres">
      <dgm:prSet presAssocID="{C2533529-6263-4A4F-885E-768DE8D3CADD}" presName="child" presStyleLbl="alignAccFollowNode1" presStyleIdx="2" presStyleCnt="7">
        <dgm:presLayoutVars>
          <dgm:chMax val="0"/>
          <dgm:bulletEnabled val="1"/>
        </dgm:presLayoutVars>
      </dgm:prSet>
      <dgm:spPr>
        <a:solidFill>
          <a:srgbClr val="45A7C5"/>
        </a:solidFill>
      </dgm:spPr>
    </dgm:pt>
    <dgm:pt modelId="{793BF562-E886-446D-86D6-C0F446AEA734}" type="pres">
      <dgm:prSet presAssocID="{34B7E432-4FF2-4EAF-8E49-0C11B1D9556D}" presName="sibTrans" presStyleLbl="sibTrans2D1" presStyleIdx="3" presStyleCnt="7"/>
      <dgm:spPr/>
    </dgm:pt>
    <dgm:pt modelId="{29514817-FE90-4F08-BE81-239C4A03B786}" type="pres">
      <dgm:prSet presAssocID="{37732D04-52CD-472A-B5F1-A00F77B50529}" presName="child" presStyleLbl="alignAccFollowNode1" presStyleIdx="3" presStyleCnt="7">
        <dgm:presLayoutVars>
          <dgm:chMax val="0"/>
          <dgm:bulletEnabled val="1"/>
        </dgm:presLayoutVars>
      </dgm:prSet>
      <dgm:spPr>
        <a:solidFill>
          <a:srgbClr val="45A7C5"/>
        </a:solidFill>
      </dgm:spPr>
    </dgm:pt>
    <dgm:pt modelId="{2E293E3B-C1D3-4249-ACFE-A8C29D9BDFFF}" type="pres">
      <dgm:prSet presAssocID="{C1C710EF-29A6-4151-B2FD-DF0C5E6B3715}" presName="sibTrans" presStyleLbl="sibTrans2D1" presStyleIdx="4" presStyleCnt="7"/>
      <dgm:spPr/>
    </dgm:pt>
    <dgm:pt modelId="{35975F02-71BA-43D4-84F0-5F343AA67BF0}" type="pres">
      <dgm:prSet presAssocID="{B6285B87-EDC0-4ADC-9420-9221BDF1BAFE}" presName="child" presStyleLbl="alignAccFollowNode1" presStyleIdx="4" presStyleCnt="7">
        <dgm:presLayoutVars>
          <dgm:chMax val="0"/>
          <dgm:bulletEnabled val="1"/>
        </dgm:presLayoutVars>
      </dgm:prSet>
      <dgm:spPr>
        <a:solidFill>
          <a:srgbClr val="45A7C5"/>
        </a:solidFill>
      </dgm:spPr>
    </dgm:pt>
    <dgm:pt modelId="{F3EA7F3F-16B4-4EDA-AC4E-5E9FF8E44A7E}" type="pres">
      <dgm:prSet presAssocID="{9DEF8026-8CE6-4EAF-B3E7-CC30D6148655}" presName="sibTrans" presStyleLbl="sibTrans2D1" presStyleIdx="5" presStyleCnt="7"/>
      <dgm:spPr/>
    </dgm:pt>
    <dgm:pt modelId="{0F7B83EF-D4DA-4BEE-BA98-633B44A6A79D}" type="pres">
      <dgm:prSet presAssocID="{045069E1-8A71-4551-978D-AB9C0FBAD39B}" presName="child" presStyleLbl="alignAccFollowNode1" presStyleIdx="5" presStyleCnt="7">
        <dgm:presLayoutVars>
          <dgm:chMax val="0"/>
          <dgm:bulletEnabled val="1"/>
        </dgm:presLayoutVars>
      </dgm:prSet>
      <dgm:spPr>
        <a:solidFill>
          <a:srgbClr val="45A7C5"/>
        </a:solidFill>
      </dgm:spPr>
    </dgm:pt>
    <dgm:pt modelId="{2BF1E06A-32B9-485A-8473-6962254A1B72}" type="pres">
      <dgm:prSet presAssocID="{F72C9F0A-CFC1-4336-9C71-520AECDAEC7B}" presName="sibTrans" presStyleLbl="sibTrans2D1" presStyleIdx="6" presStyleCnt="7"/>
      <dgm:spPr/>
    </dgm:pt>
    <dgm:pt modelId="{92BC4BC0-1A4B-4470-87ED-7A57284A81DB}" type="pres">
      <dgm:prSet presAssocID="{773408CC-D061-4397-BEBB-D5003FCBBCAA}" presName="child" presStyleLbl="alignAccFollowNode1" presStyleIdx="6" presStyleCnt="7">
        <dgm:presLayoutVars>
          <dgm:chMax val="0"/>
          <dgm:bulletEnabled val="1"/>
        </dgm:presLayoutVars>
      </dgm:prSet>
      <dgm:spPr>
        <a:solidFill>
          <a:srgbClr val="45A7C5"/>
        </a:solidFill>
      </dgm:spPr>
    </dgm:pt>
  </dgm:ptLst>
  <dgm:cxnLst>
    <dgm:cxn modelId="{AE19B403-62E0-4C18-8026-5AA918A5534F}" type="presOf" srcId="{B6285B87-EDC0-4ADC-9420-9221BDF1BAFE}" destId="{35975F02-71BA-43D4-84F0-5F343AA67BF0}" srcOrd="0" destOrd="0" presId="urn:microsoft.com/office/officeart/2005/8/layout/lProcess1"/>
    <dgm:cxn modelId="{02751611-9E38-4B28-8716-C533C4F47BEB}" srcId="{ACE32125-F687-4ACB-AA86-6EF25332F1A6}" destId="{045069E1-8A71-4551-978D-AB9C0FBAD39B}" srcOrd="5" destOrd="0" parTransId="{793DC8A4-7039-4217-8ACA-7DACA4F903F6}" sibTransId="{F72C9F0A-CFC1-4336-9C71-520AECDAEC7B}"/>
    <dgm:cxn modelId="{2981CA19-EE9C-4300-A534-32F48711FD97}" type="presOf" srcId="{9DEF8026-8CE6-4EAF-B3E7-CC30D6148655}" destId="{F3EA7F3F-16B4-4EDA-AC4E-5E9FF8E44A7E}" srcOrd="0" destOrd="0" presId="urn:microsoft.com/office/officeart/2005/8/layout/lProcess1"/>
    <dgm:cxn modelId="{4725F81D-2CA3-469C-AED6-AADE3469B7BA}" srcId="{ACE32125-F687-4ACB-AA86-6EF25332F1A6}" destId="{75BFE661-51A0-4859-809E-F72784CF1586}" srcOrd="0" destOrd="0" parTransId="{197C5259-A8B9-41A2-8401-896F0C7D5754}" sibTransId="{ED199C2E-429E-49A3-ABD7-0766949AE7C6}"/>
    <dgm:cxn modelId="{C8626120-059F-47CD-A1EB-09873CE144CB}" type="presOf" srcId="{BC2D6BA9-01B8-482F-BD28-C53F821C228E}" destId="{E7D8AFDB-04C8-46CE-B639-383072C52FC2}" srcOrd="0" destOrd="0" presId="urn:microsoft.com/office/officeart/2005/8/layout/lProcess1"/>
    <dgm:cxn modelId="{58397327-1B4D-499C-AD51-C570488F95B7}" type="presOf" srcId="{045069E1-8A71-4551-978D-AB9C0FBAD39B}" destId="{0F7B83EF-D4DA-4BEE-BA98-633B44A6A79D}" srcOrd="0" destOrd="0" presId="urn:microsoft.com/office/officeart/2005/8/layout/lProcess1"/>
    <dgm:cxn modelId="{29371E2D-254E-4A54-853C-6EF3CE94F50A}" type="presOf" srcId="{8DEC2AD0-53C6-495B-AD4B-2AF12B2412DF}" destId="{EA2C6228-98BB-497F-8811-4DD439EC5A81}" srcOrd="0" destOrd="0" presId="urn:microsoft.com/office/officeart/2005/8/layout/lProcess1"/>
    <dgm:cxn modelId="{B57EE735-428E-49C0-9A17-8DD469648324}" type="presOf" srcId="{75BFE661-51A0-4859-809E-F72784CF1586}" destId="{27D61BF3-154C-482A-8E44-8C7924FAD847}" srcOrd="0" destOrd="0" presId="urn:microsoft.com/office/officeart/2005/8/layout/lProcess1"/>
    <dgm:cxn modelId="{E2D15B36-DB0D-4252-B0FB-E70CEDF69005}" type="presOf" srcId="{773408CC-D061-4397-BEBB-D5003FCBBCAA}" destId="{92BC4BC0-1A4B-4470-87ED-7A57284A81DB}" srcOrd="0" destOrd="0" presId="urn:microsoft.com/office/officeart/2005/8/layout/lProcess1"/>
    <dgm:cxn modelId="{44D50A39-08AC-4C47-B36C-39119074F2C6}" type="presOf" srcId="{37732D04-52CD-472A-B5F1-A00F77B50529}" destId="{29514817-FE90-4F08-BE81-239C4A03B786}" srcOrd="0" destOrd="0" presId="urn:microsoft.com/office/officeart/2005/8/layout/lProcess1"/>
    <dgm:cxn modelId="{5735EA3F-61C5-4023-873C-61F11BD243A7}" srcId="{ACE32125-F687-4ACB-AA86-6EF25332F1A6}" destId="{B6285B87-EDC0-4ADC-9420-9221BDF1BAFE}" srcOrd="4" destOrd="0" parTransId="{7E7B7813-759B-45F1-A490-850CE1A3C553}" sibTransId="{9DEF8026-8CE6-4EAF-B3E7-CC30D6148655}"/>
    <dgm:cxn modelId="{03619969-3455-40E7-98F9-DF1C2DD2C8FE}" srcId="{ACE32125-F687-4ACB-AA86-6EF25332F1A6}" destId="{BC2D6BA9-01B8-482F-BD28-C53F821C228E}" srcOrd="1" destOrd="0" parTransId="{28147AE2-299B-4644-97B7-408E2EEF2FAB}" sibTransId="{0309BC92-19CD-46C5-A2E8-7E532E42B940}"/>
    <dgm:cxn modelId="{76CCFA5A-8A28-4572-9240-D90ECDC33BB7}" srcId="{ACE32125-F687-4ACB-AA86-6EF25332F1A6}" destId="{773408CC-D061-4397-BEBB-D5003FCBBCAA}" srcOrd="6" destOrd="0" parTransId="{CF5590C6-BC08-4BF3-9D41-E9F17ECE30D0}" sibTransId="{913E56DD-1FD7-4ED7-900A-EB4406521A3B}"/>
    <dgm:cxn modelId="{208A6190-F3A9-4F7A-8DFF-1F00FD9E6F27}" type="presOf" srcId="{C1C710EF-29A6-4151-B2FD-DF0C5E6B3715}" destId="{2E293E3B-C1D3-4249-ACFE-A8C29D9BDFFF}" srcOrd="0" destOrd="0" presId="urn:microsoft.com/office/officeart/2005/8/layout/lProcess1"/>
    <dgm:cxn modelId="{2EDBD192-50E7-4A23-94F0-ABE0D0415E18}" srcId="{ACE32125-F687-4ACB-AA86-6EF25332F1A6}" destId="{C2533529-6263-4A4F-885E-768DE8D3CADD}" srcOrd="2" destOrd="0" parTransId="{8F3464EE-1375-48B1-B3FA-AE2A18EF0EA1}" sibTransId="{34B7E432-4FF2-4EAF-8E49-0C11B1D9556D}"/>
    <dgm:cxn modelId="{CF34F49B-61BF-4B0B-A20B-8FBF17A2C79B}" srcId="{ACE32125-F687-4ACB-AA86-6EF25332F1A6}" destId="{37732D04-52CD-472A-B5F1-A00F77B50529}" srcOrd="3" destOrd="0" parTransId="{4547B725-36D2-4B64-9BA0-DE6ACBA2D5D8}" sibTransId="{C1C710EF-29A6-4151-B2FD-DF0C5E6B3715}"/>
    <dgm:cxn modelId="{E67443A3-56F8-4355-A71B-AD7315E2C81C}" type="presOf" srcId="{197C5259-A8B9-41A2-8401-896F0C7D5754}" destId="{AF826D5F-972D-47D7-A4F9-B8825EF1B9CC}" srcOrd="0" destOrd="0" presId="urn:microsoft.com/office/officeart/2005/8/layout/lProcess1"/>
    <dgm:cxn modelId="{BC1E5DCF-865C-40F6-ACB2-B589FD690BE6}" srcId="{8DEC2AD0-53C6-495B-AD4B-2AF12B2412DF}" destId="{ACE32125-F687-4ACB-AA86-6EF25332F1A6}" srcOrd="0" destOrd="0" parTransId="{5E8A4C1E-30C7-47B8-85E5-70339EE2FC35}" sibTransId="{C2574452-0507-4356-9361-99E29CB416BE}"/>
    <dgm:cxn modelId="{F81E05DB-C098-4557-9123-6149FFC757BD}" type="presOf" srcId="{F72C9F0A-CFC1-4336-9C71-520AECDAEC7B}" destId="{2BF1E06A-32B9-485A-8473-6962254A1B72}" srcOrd="0" destOrd="0" presId="urn:microsoft.com/office/officeart/2005/8/layout/lProcess1"/>
    <dgm:cxn modelId="{51B7E7E6-B783-4D43-9B33-E1798993DC3F}" type="presOf" srcId="{0309BC92-19CD-46C5-A2E8-7E532E42B940}" destId="{E610ED0B-F165-4619-9C67-9D5F44ED13C6}" srcOrd="0" destOrd="0" presId="urn:microsoft.com/office/officeart/2005/8/layout/lProcess1"/>
    <dgm:cxn modelId="{422ECBE7-3B2C-437F-BE66-8E111756A062}" type="presOf" srcId="{ACE32125-F687-4ACB-AA86-6EF25332F1A6}" destId="{B13EC430-054B-4730-9A74-CFF3BAA46900}" srcOrd="0" destOrd="0" presId="urn:microsoft.com/office/officeart/2005/8/layout/lProcess1"/>
    <dgm:cxn modelId="{3852D8EE-6483-4C76-8F8C-976C61358316}" type="presOf" srcId="{C2533529-6263-4A4F-885E-768DE8D3CADD}" destId="{C4B9E367-C71F-4005-B0D6-233BCB6A72EC}" srcOrd="0" destOrd="0" presId="urn:microsoft.com/office/officeart/2005/8/layout/lProcess1"/>
    <dgm:cxn modelId="{E9B797F1-7CC7-4657-ACD1-34B8161A4A83}" type="presOf" srcId="{34B7E432-4FF2-4EAF-8E49-0C11B1D9556D}" destId="{793BF562-E886-446D-86D6-C0F446AEA734}" srcOrd="0" destOrd="0" presId="urn:microsoft.com/office/officeart/2005/8/layout/lProcess1"/>
    <dgm:cxn modelId="{E7BFBBF3-B6E3-4501-8DF2-596751C789BB}" type="presOf" srcId="{ED199C2E-429E-49A3-ABD7-0766949AE7C6}" destId="{9580C43D-6090-48E0-B2E0-5249188D2891}" srcOrd="0" destOrd="0" presId="urn:microsoft.com/office/officeart/2005/8/layout/lProcess1"/>
    <dgm:cxn modelId="{6D5437D1-6AC7-4FDE-ADB7-CFDC8034B75A}" type="presParOf" srcId="{EA2C6228-98BB-497F-8811-4DD439EC5A81}" destId="{9BFB8271-DF64-4D7F-8369-3425B5C0823F}" srcOrd="0" destOrd="0" presId="urn:microsoft.com/office/officeart/2005/8/layout/lProcess1"/>
    <dgm:cxn modelId="{2FE22BA6-CA3C-4479-8077-DD9640CF48F7}" type="presParOf" srcId="{9BFB8271-DF64-4D7F-8369-3425B5C0823F}" destId="{B13EC430-054B-4730-9A74-CFF3BAA46900}" srcOrd="0" destOrd="0" presId="urn:microsoft.com/office/officeart/2005/8/layout/lProcess1"/>
    <dgm:cxn modelId="{5EAF5973-C8F5-488A-AC61-94AD204124A3}" type="presParOf" srcId="{9BFB8271-DF64-4D7F-8369-3425B5C0823F}" destId="{AF826D5F-972D-47D7-A4F9-B8825EF1B9CC}" srcOrd="1" destOrd="0" presId="urn:microsoft.com/office/officeart/2005/8/layout/lProcess1"/>
    <dgm:cxn modelId="{2CEBCA42-0CE1-4CB6-8F21-658EF0EABB20}" type="presParOf" srcId="{9BFB8271-DF64-4D7F-8369-3425B5C0823F}" destId="{27D61BF3-154C-482A-8E44-8C7924FAD847}" srcOrd="2" destOrd="0" presId="urn:microsoft.com/office/officeart/2005/8/layout/lProcess1"/>
    <dgm:cxn modelId="{566ED49D-FFE2-4DD0-B07A-83C7D380226B}" type="presParOf" srcId="{9BFB8271-DF64-4D7F-8369-3425B5C0823F}" destId="{9580C43D-6090-48E0-B2E0-5249188D2891}" srcOrd="3" destOrd="0" presId="urn:microsoft.com/office/officeart/2005/8/layout/lProcess1"/>
    <dgm:cxn modelId="{D31CCCED-52CE-4295-922B-D78026E7346B}" type="presParOf" srcId="{9BFB8271-DF64-4D7F-8369-3425B5C0823F}" destId="{E7D8AFDB-04C8-46CE-B639-383072C52FC2}" srcOrd="4" destOrd="0" presId="urn:microsoft.com/office/officeart/2005/8/layout/lProcess1"/>
    <dgm:cxn modelId="{C4C26780-72D1-4C76-9144-FBF0EEF698AF}" type="presParOf" srcId="{9BFB8271-DF64-4D7F-8369-3425B5C0823F}" destId="{E610ED0B-F165-4619-9C67-9D5F44ED13C6}" srcOrd="5" destOrd="0" presId="urn:microsoft.com/office/officeart/2005/8/layout/lProcess1"/>
    <dgm:cxn modelId="{DA4CAFF7-11F6-4EE4-970C-CD1769C9E944}" type="presParOf" srcId="{9BFB8271-DF64-4D7F-8369-3425B5C0823F}" destId="{C4B9E367-C71F-4005-B0D6-233BCB6A72EC}" srcOrd="6" destOrd="0" presId="urn:microsoft.com/office/officeart/2005/8/layout/lProcess1"/>
    <dgm:cxn modelId="{BBE3056F-87DF-4E97-A36D-8DBF681524CA}" type="presParOf" srcId="{9BFB8271-DF64-4D7F-8369-3425B5C0823F}" destId="{793BF562-E886-446D-86D6-C0F446AEA734}" srcOrd="7" destOrd="0" presId="urn:microsoft.com/office/officeart/2005/8/layout/lProcess1"/>
    <dgm:cxn modelId="{E08829C3-D24E-4915-AFE1-693F10AB9B9D}" type="presParOf" srcId="{9BFB8271-DF64-4D7F-8369-3425B5C0823F}" destId="{29514817-FE90-4F08-BE81-239C4A03B786}" srcOrd="8" destOrd="0" presId="urn:microsoft.com/office/officeart/2005/8/layout/lProcess1"/>
    <dgm:cxn modelId="{80F8E657-0DE9-4E16-BD6A-496735C3D30A}" type="presParOf" srcId="{9BFB8271-DF64-4D7F-8369-3425B5C0823F}" destId="{2E293E3B-C1D3-4249-ACFE-A8C29D9BDFFF}" srcOrd="9" destOrd="0" presId="urn:microsoft.com/office/officeart/2005/8/layout/lProcess1"/>
    <dgm:cxn modelId="{0107C9CD-B338-4EB2-8F9F-48A744E4E926}" type="presParOf" srcId="{9BFB8271-DF64-4D7F-8369-3425B5C0823F}" destId="{35975F02-71BA-43D4-84F0-5F343AA67BF0}" srcOrd="10" destOrd="0" presId="urn:microsoft.com/office/officeart/2005/8/layout/lProcess1"/>
    <dgm:cxn modelId="{3C95D91A-8876-4C53-8E83-8D859F0E26FF}" type="presParOf" srcId="{9BFB8271-DF64-4D7F-8369-3425B5C0823F}" destId="{F3EA7F3F-16B4-4EDA-AC4E-5E9FF8E44A7E}" srcOrd="11" destOrd="0" presId="urn:microsoft.com/office/officeart/2005/8/layout/lProcess1"/>
    <dgm:cxn modelId="{7581C33F-F191-44F2-ADB3-8EDA2837C906}" type="presParOf" srcId="{9BFB8271-DF64-4D7F-8369-3425B5C0823F}" destId="{0F7B83EF-D4DA-4BEE-BA98-633B44A6A79D}" srcOrd="12" destOrd="0" presId="urn:microsoft.com/office/officeart/2005/8/layout/lProcess1"/>
    <dgm:cxn modelId="{AD9CF43A-4659-4EFF-B5C5-932C02F830C1}" type="presParOf" srcId="{9BFB8271-DF64-4D7F-8369-3425B5C0823F}" destId="{2BF1E06A-32B9-485A-8473-6962254A1B72}" srcOrd="13" destOrd="0" presId="urn:microsoft.com/office/officeart/2005/8/layout/lProcess1"/>
    <dgm:cxn modelId="{B45B2FC2-7B80-4A69-A99F-13A4218C3EFD}" type="presParOf" srcId="{9BFB8271-DF64-4D7F-8369-3425B5C0823F}" destId="{92BC4BC0-1A4B-4470-87ED-7A57284A81DB}" srcOrd="14"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B08A2C1-71EC-42CC-B913-51FD880AE22E}"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AEB71C1B-5AE1-4550-BB52-55F58D3BECD4}">
      <dgm:prSet phldrT="[Text]" phldr="0" custT="1"/>
      <dgm:spPr/>
      <dgm:t>
        <a:bodyPr/>
        <a:lstStyle/>
        <a:p>
          <a:pPr rtl="0"/>
          <a:r>
            <a:rPr lang="en-US" sz="1800" b="1" dirty="0" err="1">
              <a:solidFill>
                <a:schemeClr val="bg1"/>
              </a:solidFill>
              <a:latin typeface="Arial" panose="020B0604020202020204" pitchFamily="34" charset="0"/>
              <a:cs typeface="Arial" panose="020B0604020202020204" pitchFamily="34" charset="0"/>
            </a:rPr>
            <a:t>Neposredni</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nadzor</a:t>
          </a:r>
          <a:r>
            <a:rPr lang="en-US" sz="1800" b="1" dirty="0">
              <a:solidFill>
                <a:schemeClr val="bg1"/>
              </a:solidFill>
              <a:latin typeface="Arial" panose="020B0604020202020204" pitchFamily="34" charset="0"/>
              <a:cs typeface="Arial" panose="020B0604020202020204" pitchFamily="34" charset="0"/>
            </a:rPr>
            <a:t> v </a:t>
          </a:r>
          <a:r>
            <a:rPr lang="en-US" sz="1800" b="1" dirty="0" err="1">
              <a:solidFill>
                <a:schemeClr val="bg1"/>
              </a:solidFill>
              <a:latin typeface="Arial" panose="020B0604020202020204" pitchFamily="34" charset="0"/>
              <a:cs typeface="Arial" panose="020B0604020202020204" pitchFamily="34" charset="0"/>
            </a:rPr>
            <a:t>naravi</a:t>
          </a:r>
          <a:endParaRPr lang="en-US" sz="1800" b="1" dirty="0">
            <a:solidFill>
              <a:schemeClr val="bg1"/>
            </a:solidFill>
            <a:latin typeface="Arial" panose="020B0604020202020204" pitchFamily="34" charset="0"/>
            <a:cs typeface="Arial" panose="020B0604020202020204" pitchFamily="34" charset="0"/>
          </a:endParaRPr>
        </a:p>
      </dgm:t>
    </dgm:pt>
    <dgm:pt modelId="{734F0888-B996-4177-AA62-5EB673236E7A}" type="parTrans" cxnId="{6C726B93-264A-451A-B8A8-A79EFBF329F6}">
      <dgm:prSet/>
      <dgm:spPr/>
      <dgm:t>
        <a:bodyPr/>
        <a:lstStyle/>
        <a:p>
          <a:endParaRPr lang="en-US" sz="1400">
            <a:latin typeface="Barlow Semi Condensed" panose="00000506000000000000" pitchFamily="2" charset="-18"/>
          </a:endParaRPr>
        </a:p>
      </dgm:t>
    </dgm:pt>
    <dgm:pt modelId="{6883079E-AF21-47F9-9C8C-2DDC4DBA0E95}" type="sibTrans" cxnId="{6C726B93-264A-451A-B8A8-A79EFBF329F6}">
      <dgm:prSet/>
      <dgm:spPr/>
      <dgm:t>
        <a:bodyPr/>
        <a:lstStyle/>
        <a:p>
          <a:endParaRPr lang="en-US" sz="1400">
            <a:latin typeface="Barlow Semi Condensed" panose="00000506000000000000" pitchFamily="2" charset="-18"/>
          </a:endParaRPr>
        </a:p>
      </dgm:t>
    </dgm:pt>
    <dgm:pt modelId="{59B10F4C-C7D8-45A9-B3A3-6EF6F2E7C108}">
      <dgm:prSet phldrT="[Text]" phldr="0" custT="1"/>
      <dgm:spPr>
        <a:solidFill>
          <a:srgbClr val="36A672"/>
        </a:solidFill>
        <a:ln>
          <a:noFill/>
        </a:ln>
      </dgm:spPr>
      <dgm:t>
        <a:bodyPr/>
        <a:lstStyle/>
        <a:p>
          <a:pPr rtl="0"/>
          <a:r>
            <a:rPr lang="en-US" sz="1400" dirty="0" err="1">
              <a:solidFill>
                <a:schemeClr val="bg1"/>
              </a:solidFill>
              <a:latin typeface="Arial" panose="020B0604020202020204" pitchFamily="34" charset="0"/>
              <a:cs typeface="Arial" panose="020B0604020202020204" pitchFamily="34" charset="0"/>
            </a:rPr>
            <a:t>Naravovarstveni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nadzor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upravljavci</a:t>
          </a:r>
          <a:r>
            <a:rPr lang="en-US" sz="1400" dirty="0">
              <a:solidFill>
                <a:schemeClr val="bg1"/>
              </a:solidFill>
              <a:latin typeface="Arial" panose="020B0604020202020204" pitchFamily="34" charset="0"/>
              <a:cs typeface="Arial" panose="020B0604020202020204" pitchFamily="34" charset="0"/>
            </a:rPr>
            <a:t> ZO)</a:t>
          </a:r>
        </a:p>
      </dgm:t>
    </dgm:pt>
    <dgm:pt modelId="{4C9C8C22-CB94-46B9-BAF3-49266B829ABD}" type="parTrans" cxnId="{2C032C6D-2744-41BA-9FD7-842A2D68D716}">
      <dgm:prSet/>
      <dgm:spPr>
        <a:ln>
          <a:solidFill>
            <a:srgbClr val="45A7C5"/>
          </a:solidFill>
        </a:ln>
      </dgm:spPr>
      <dgm:t>
        <a:bodyPr/>
        <a:lstStyle/>
        <a:p>
          <a:endParaRPr lang="en-US" sz="1400">
            <a:latin typeface="Barlow Semi Condensed" panose="00000506000000000000" pitchFamily="2" charset="-18"/>
          </a:endParaRPr>
        </a:p>
      </dgm:t>
    </dgm:pt>
    <dgm:pt modelId="{3CD25C08-C0AC-4472-B3C0-D9F0E3B3308C}" type="sibTrans" cxnId="{2C032C6D-2744-41BA-9FD7-842A2D68D716}">
      <dgm:prSet/>
      <dgm:spPr/>
      <dgm:t>
        <a:bodyPr/>
        <a:lstStyle/>
        <a:p>
          <a:endParaRPr lang="en-US" sz="1400">
            <a:latin typeface="Barlow Semi Condensed" panose="00000506000000000000" pitchFamily="2" charset="-18"/>
          </a:endParaRPr>
        </a:p>
      </dgm:t>
    </dgm:pt>
    <dgm:pt modelId="{66F6358A-6048-4291-81E5-43551FF5B325}">
      <dgm:prSet phldrT="[Text]" phldr="0" custT="1"/>
      <dgm:spPr>
        <a:solidFill>
          <a:srgbClr val="36A672"/>
        </a:solidFill>
        <a:ln>
          <a:noFill/>
        </a:ln>
      </dgm:spPr>
      <dgm:t>
        <a:bodyPr/>
        <a:lstStyle/>
        <a:p>
          <a:pPr rtl="0"/>
          <a:r>
            <a:rPr lang="sl-SI" sz="1400" dirty="0">
              <a:solidFill>
                <a:schemeClr val="bg1"/>
              </a:solidFill>
              <a:latin typeface="Barlow Semi Condensed" panose="00000506000000000000" pitchFamily="2" charset="-18"/>
              <a:cs typeface="Calibri"/>
            </a:rPr>
            <a:t>…</a:t>
          </a:r>
          <a:endParaRPr lang="en-US" sz="1400" dirty="0">
            <a:solidFill>
              <a:schemeClr val="bg1"/>
            </a:solidFill>
            <a:latin typeface="Barlow Semi Condensed" panose="00000506000000000000" pitchFamily="2" charset="-18"/>
          </a:endParaRPr>
        </a:p>
      </dgm:t>
    </dgm:pt>
    <dgm:pt modelId="{4CF62DDF-E680-44AC-A812-E43394C85E68}" type="parTrans" cxnId="{1BA51C3F-75BD-40E9-87A3-4DE4DE07C1BD}">
      <dgm:prSet/>
      <dgm:spPr>
        <a:solidFill>
          <a:srgbClr val="45A7C5"/>
        </a:solidFill>
        <a:ln>
          <a:solidFill>
            <a:srgbClr val="45A7C5"/>
          </a:solidFill>
        </a:ln>
      </dgm:spPr>
      <dgm:t>
        <a:bodyPr/>
        <a:lstStyle/>
        <a:p>
          <a:endParaRPr lang="en-US" sz="1400">
            <a:latin typeface="Barlow Semi Condensed" panose="00000506000000000000" pitchFamily="2" charset="-18"/>
          </a:endParaRPr>
        </a:p>
      </dgm:t>
    </dgm:pt>
    <dgm:pt modelId="{D9E0C43C-A092-4DBD-8AAF-794FB851BE89}" type="sibTrans" cxnId="{1BA51C3F-75BD-40E9-87A3-4DE4DE07C1BD}">
      <dgm:prSet/>
      <dgm:spPr/>
      <dgm:t>
        <a:bodyPr/>
        <a:lstStyle/>
        <a:p>
          <a:endParaRPr lang="en-US" sz="1400">
            <a:latin typeface="Barlow Semi Condensed" panose="00000506000000000000" pitchFamily="2" charset="-18"/>
          </a:endParaRPr>
        </a:p>
      </dgm:t>
    </dgm:pt>
    <dgm:pt modelId="{9A106B3D-449E-41DA-9B16-1A16216978B6}">
      <dgm:prSet phldrT="[Text]" phldr="0" custT="1"/>
      <dgm:spPr/>
      <dgm:t>
        <a:bodyPr/>
        <a:lstStyle/>
        <a:p>
          <a:pPr rtl="0"/>
          <a:r>
            <a:rPr lang="en-US" sz="1800" b="1" dirty="0" err="1">
              <a:solidFill>
                <a:schemeClr val="bg1"/>
              </a:solidFill>
              <a:latin typeface="Arial" panose="020B0604020202020204" pitchFamily="34" charset="0"/>
              <a:cs typeface="Arial" panose="020B0604020202020204" pitchFamily="34" charset="0"/>
            </a:rPr>
            <a:t>Inšpekcij</a:t>
          </a:r>
          <a:r>
            <a:rPr lang="sl-SI" sz="1800" b="1" dirty="0">
              <a:solidFill>
                <a:schemeClr val="bg1"/>
              </a:solidFill>
              <a:latin typeface="Arial" panose="020B0604020202020204" pitchFamily="34" charset="0"/>
              <a:cs typeface="Arial" panose="020B0604020202020204" pitchFamily="34" charset="0"/>
            </a:rPr>
            <a:t>ski nadzor</a:t>
          </a:r>
          <a:r>
            <a:rPr lang="en-US" sz="1800" b="1" dirty="0">
              <a:solidFill>
                <a:schemeClr val="bg1"/>
              </a:solidFill>
              <a:latin typeface="Arial" panose="020B0604020202020204" pitchFamily="34" charset="0"/>
              <a:cs typeface="Arial" panose="020B0604020202020204" pitchFamily="34" charset="0"/>
            </a:rPr>
            <a:t> </a:t>
          </a:r>
        </a:p>
      </dgm:t>
    </dgm:pt>
    <dgm:pt modelId="{22562D70-F104-4E85-9778-E4130646D986}" type="parTrans" cxnId="{C9A6F3BB-8F36-40E4-AC44-4AEC422F8DBD}">
      <dgm:prSet/>
      <dgm:spPr/>
      <dgm:t>
        <a:bodyPr/>
        <a:lstStyle/>
        <a:p>
          <a:endParaRPr lang="en-US" sz="1400">
            <a:latin typeface="Barlow Semi Condensed" panose="00000506000000000000" pitchFamily="2" charset="-18"/>
          </a:endParaRPr>
        </a:p>
      </dgm:t>
    </dgm:pt>
    <dgm:pt modelId="{FE190199-3BE6-4086-A21E-732AC69F67A7}" type="sibTrans" cxnId="{C9A6F3BB-8F36-40E4-AC44-4AEC422F8DBD}">
      <dgm:prSet/>
      <dgm:spPr/>
      <dgm:t>
        <a:bodyPr/>
        <a:lstStyle/>
        <a:p>
          <a:endParaRPr lang="en-US" sz="1400">
            <a:latin typeface="Barlow Semi Condensed" panose="00000506000000000000" pitchFamily="2" charset="-18"/>
          </a:endParaRPr>
        </a:p>
      </dgm:t>
    </dgm:pt>
    <dgm:pt modelId="{5C6AB58B-B968-4C33-9F1F-5354247C7007}">
      <dgm:prSet phldrT="[Text]" phldr="0" custT="1"/>
      <dgm:spPr>
        <a:solidFill>
          <a:srgbClr val="36A672"/>
        </a:solidFill>
        <a:ln>
          <a:noFill/>
        </a:ln>
      </dgm:spPr>
      <dgm:t>
        <a:bodyPr/>
        <a:lstStyle/>
        <a:p>
          <a:r>
            <a:rPr lang="sl-SI" sz="1400" dirty="0">
              <a:solidFill>
                <a:schemeClr val="bg1"/>
              </a:solidFill>
              <a:latin typeface="Arial" panose="020B0604020202020204" pitchFamily="34" charset="0"/>
              <a:cs typeface="Arial" panose="020B0604020202020204" pitchFamily="34" charset="0"/>
            </a:rPr>
            <a:t>Narava</a:t>
          </a:r>
          <a:endParaRPr lang="en-US" sz="1400" dirty="0">
            <a:solidFill>
              <a:schemeClr val="bg1"/>
            </a:solidFill>
            <a:latin typeface="Arial" panose="020B0604020202020204" pitchFamily="34" charset="0"/>
            <a:cs typeface="Arial" panose="020B0604020202020204" pitchFamily="34" charset="0"/>
          </a:endParaRPr>
        </a:p>
      </dgm:t>
    </dgm:pt>
    <dgm:pt modelId="{97B07180-BBE0-46C8-92CD-64BD3FC952E2}" type="parTrans" cxnId="{79131B59-CBC0-40A4-9EF6-28598E37633E}">
      <dgm:prSet/>
      <dgm:spPr>
        <a:ln>
          <a:solidFill>
            <a:srgbClr val="45A7C5"/>
          </a:solidFill>
        </a:ln>
      </dgm:spPr>
      <dgm:t>
        <a:bodyPr/>
        <a:lstStyle/>
        <a:p>
          <a:endParaRPr lang="en-US" sz="1400">
            <a:latin typeface="Barlow Semi Condensed" panose="00000506000000000000" pitchFamily="2" charset="-18"/>
          </a:endParaRPr>
        </a:p>
      </dgm:t>
    </dgm:pt>
    <dgm:pt modelId="{62A01183-42FC-4D3C-8E02-29D5120B7F60}" type="sibTrans" cxnId="{79131B59-CBC0-40A4-9EF6-28598E37633E}">
      <dgm:prSet/>
      <dgm:spPr/>
      <dgm:t>
        <a:bodyPr/>
        <a:lstStyle/>
        <a:p>
          <a:endParaRPr lang="en-US" sz="1400">
            <a:latin typeface="Barlow Semi Condensed" panose="00000506000000000000" pitchFamily="2" charset="-18"/>
          </a:endParaRPr>
        </a:p>
      </dgm:t>
    </dgm:pt>
    <dgm:pt modelId="{5AEFDE4B-8982-4B41-B2AE-7C221F18F215}">
      <dgm:prSet phldrT="[Text]" phldr="0" custT="1"/>
      <dgm:spPr>
        <a:solidFill>
          <a:srgbClr val="36A672"/>
        </a:solidFill>
        <a:ln>
          <a:noFill/>
        </a:ln>
      </dgm:spPr>
      <dgm:t>
        <a:bodyPr/>
        <a:lstStyle/>
        <a:p>
          <a:pPr rtl="0"/>
          <a:r>
            <a:rPr lang="en-US" sz="1400" dirty="0" err="1">
              <a:solidFill>
                <a:schemeClr val="bg1"/>
              </a:solidFill>
              <a:latin typeface="Arial" panose="020B0604020202020204" pitchFamily="34" charset="0"/>
              <a:cs typeface="Arial" panose="020B0604020202020204" pitchFamily="34" charset="0"/>
            </a:rPr>
            <a:t>Ribiška</a:t>
          </a:r>
          <a:r>
            <a:rPr lang="en-US" sz="1400" dirty="0">
              <a:solidFill>
                <a:schemeClr val="bg1"/>
              </a:solidFill>
              <a:latin typeface="Arial" panose="020B0604020202020204" pitchFamily="34" charset="0"/>
              <a:cs typeface="Arial" panose="020B0604020202020204" pitchFamily="34" charset="0"/>
            </a:rPr>
            <a:t> </a:t>
          </a:r>
        </a:p>
      </dgm:t>
    </dgm:pt>
    <dgm:pt modelId="{0DD7DC48-5BE9-41AC-9894-9CDEB19974BF}" type="parTrans" cxnId="{10B7CD4B-9FE8-4F20-8A56-91EDD07600DA}">
      <dgm:prSet/>
      <dgm:spPr>
        <a:ln>
          <a:solidFill>
            <a:srgbClr val="45A7C5"/>
          </a:solidFill>
        </a:ln>
      </dgm:spPr>
      <dgm:t>
        <a:bodyPr/>
        <a:lstStyle/>
        <a:p>
          <a:endParaRPr lang="en-US" sz="1400">
            <a:latin typeface="Barlow Semi Condensed" panose="00000506000000000000" pitchFamily="2" charset="-18"/>
          </a:endParaRPr>
        </a:p>
      </dgm:t>
    </dgm:pt>
    <dgm:pt modelId="{D211559C-A0D8-4D08-8054-B14D16AC48D1}" type="sibTrans" cxnId="{10B7CD4B-9FE8-4F20-8A56-91EDD07600DA}">
      <dgm:prSet/>
      <dgm:spPr/>
      <dgm:t>
        <a:bodyPr/>
        <a:lstStyle/>
        <a:p>
          <a:endParaRPr lang="en-US" sz="1400">
            <a:latin typeface="Barlow Semi Condensed" panose="00000506000000000000" pitchFamily="2" charset="-18"/>
          </a:endParaRPr>
        </a:p>
      </dgm:t>
    </dgm:pt>
    <dgm:pt modelId="{FBE51DA8-5987-467C-8F12-E5F2C489BCF6}">
      <dgm:prSet phldr="0" custT="1"/>
      <dgm:spPr>
        <a:solidFill>
          <a:srgbClr val="36A672"/>
        </a:solidFill>
        <a:ln>
          <a:noFill/>
        </a:ln>
      </dgm:spPr>
      <dgm:t>
        <a:bodyPr/>
        <a:lstStyle/>
        <a:p>
          <a:pPr rtl="0"/>
          <a:r>
            <a:rPr lang="en-US" sz="1400" dirty="0">
              <a:solidFill>
                <a:schemeClr val="bg1"/>
              </a:solidFill>
              <a:latin typeface="Arial" panose="020B0604020202020204" pitchFamily="34" charset="0"/>
              <a:cs typeface="Arial" panose="020B0604020202020204" pitchFamily="34" charset="0"/>
            </a:rPr>
            <a:t>Kmetijska</a:t>
          </a:r>
        </a:p>
      </dgm:t>
    </dgm:pt>
    <dgm:pt modelId="{56A481F6-AA2A-4A70-896D-4290BA327180}" type="parTrans" cxnId="{4C80321E-1180-4E11-9705-AF81A6888887}">
      <dgm:prSet/>
      <dgm:spPr>
        <a:ln>
          <a:solidFill>
            <a:srgbClr val="45A7C5"/>
          </a:solidFill>
        </a:ln>
      </dgm:spPr>
      <dgm:t>
        <a:bodyPr/>
        <a:lstStyle/>
        <a:p>
          <a:endParaRPr lang="sl-SI" sz="1400">
            <a:latin typeface="Barlow Semi Condensed" panose="00000506000000000000" pitchFamily="2" charset="-18"/>
          </a:endParaRPr>
        </a:p>
      </dgm:t>
    </dgm:pt>
    <dgm:pt modelId="{1450F54B-9AC0-44B5-AD66-2BE44661C5A5}" type="sibTrans" cxnId="{4C80321E-1180-4E11-9705-AF81A6888887}">
      <dgm:prSet/>
      <dgm:spPr/>
      <dgm:t>
        <a:bodyPr/>
        <a:lstStyle/>
        <a:p>
          <a:endParaRPr lang="sl-SI" sz="1400">
            <a:latin typeface="Barlow Semi Condensed" panose="00000506000000000000" pitchFamily="2" charset="-18"/>
          </a:endParaRPr>
        </a:p>
      </dgm:t>
    </dgm:pt>
    <dgm:pt modelId="{9061B736-244E-457A-9677-A8E5AE9FF94F}">
      <dgm:prSet phldr="0" custT="1"/>
      <dgm:spPr>
        <a:solidFill>
          <a:srgbClr val="36A672"/>
        </a:solidFill>
        <a:ln>
          <a:noFill/>
        </a:ln>
      </dgm:spPr>
      <dgm:t>
        <a:bodyPr/>
        <a:lstStyle/>
        <a:p>
          <a:pPr rtl="0"/>
          <a:r>
            <a:rPr lang="en-US" sz="1400" dirty="0">
              <a:solidFill>
                <a:schemeClr val="bg1"/>
              </a:solidFill>
              <a:latin typeface="Arial" panose="020B0604020202020204" pitchFamily="34" charset="0"/>
              <a:cs typeface="Arial" panose="020B0604020202020204" pitchFamily="34" charset="0"/>
            </a:rPr>
            <a:t>Gozdarska</a:t>
          </a:r>
        </a:p>
      </dgm:t>
    </dgm:pt>
    <dgm:pt modelId="{019FE2CA-3B8C-471B-9186-612233C9920D}" type="parTrans" cxnId="{767C0CB8-B0DB-4B3A-9578-E1121075152C}">
      <dgm:prSet/>
      <dgm:spPr>
        <a:ln>
          <a:solidFill>
            <a:srgbClr val="45A7C5"/>
          </a:solidFill>
        </a:ln>
      </dgm:spPr>
      <dgm:t>
        <a:bodyPr/>
        <a:lstStyle/>
        <a:p>
          <a:endParaRPr lang="sl-SI" sz="1400">
            <a:latin typeface="Barlow Semi Condensed" panose="00000506000000000000" pitchFamily="2" charset="-18"/>
          </a:endParaRPr>
        </a:p>
      </dgm:t>
    </dgm:pt>
    <dgm:pt modelId="{12CCD7C5-33FF-488E-A6A2-D40791EF5425}" type="sibTrans" cxnId="{767C0CB8-B0DB-4B3A-9578-E1121075152C}">
      <dgm:prSet/>
      <dgm:spPr/>
      <dgm:t>
        <a:bodyPr/>
        <a:lstStyle/>
        <a:p>
          <a:endParaRPr lang="sl-SI" sz="1400">
            <a:latin typeface="Barlow Semi Condensed" panose="00000506000000000000" pitchFamily="2" charset="-18"/>
          </a:endParaRPr>
        </a:p>
      </dgm:t>
    </dgm:pt>
    <dgm:pt modelId="{C7B312FF-3DEE-4BA5-912F-22889A94213E}">
      <dgm:prSet phldr="0" custT="1"/>
      <dgm:spPr>
        <a:solidFill>
          <a:srgbClr val="36A672"/>
        </a:solidFill>
        <a:ln>
          <a:noFill/>
        </a:ln>
      </dgm:spPr>
      <dgm:t>
        <a:bodyPr/>
        <a:lstStyle/>
        <a:p>
          <a:pPr rtl="0"/>
          <a:r>
            <a:rPr lang="en-US" sz="1400" dirty="0" err="1">
              <a:solidFill>
                <a:schemeClr val="bg1"/>
              </a:solidFill>
              <a:latin typeface="Arial" panose="020B0604020202020204" pitchFamily="34" charset="0"/>
              <a:cs typeface="Arial" panose="020B0604020202020204" pitchFamily="34" charset="0"/>
            </a:rPr>
            <a:t>Lovska</a:t>
          </a:r>
          <a:endParaRPr lang="en-US" sz="1400" dirty="0">
            <a:solidFill>
              <a:schemeClr val="bg1"/>
            </a:solidFill>
            <a:latin typeface="Arial" panose="020B0604020202020204" pitchFamily="34" charset="0"/>
            <a:cs typeface="Arial" panose="020B0604020202020204" pitchFamily="34" charset="0"/>
          </a:endParaRPr>
        </a:p>
      </dgm:t>
    </dgm:pt>
    <dgm:pt modelId="{75732AC1-FB99-4E2C-A762-07492573C598}" type="parTrans" cxnId="{1D5B5AFB-1D61-4B95-AD40-FB2DCDFF4177}">
      <dgm:prSet/>
      <dgm:spPr>
        <a:ln>
          <a:solidFill>
            <a:srgbClr val="45A7C5"/>
          </a:solidFill>
        </a:ln>
      </dgm:spPr>
      <dgm:t>
        <a:bodyPr/>
        <a:lstStyle/>
        <a:p>
          <a:endParaRPr lang="sl-SI" sz="1400">
            <a:latin typeface="Barlow Semi Condensed" panose="00000506000000000000" pitchFamily="2" charset="-18"/>
          </a:endParaRPr>
        </a:p>
      </dgm:t>
    </dgm:pt>
    <dgm:pt modelId="{334C016F-E848-49D5-9E34-ED1F5C409430}" type="sibTrans" cxnId="{1D5B5AFB-1D61-4B95-AD40-FB2DCDFF4177}">
      <dgm:prSet/>
      <dgm:spPr/>
      <dgm:t>
        <a:bodyPr/>
        <a:lstStyle/>
        <a:p>
          <a:endParaRPr lang="sl-SI" sz="1400">
            <a:latin typeface="Barlow Semi Condensed" panose="00000506000000000000" pitchFamily="2" charset="-18"/>
          </a:endParaRPr>
        </a:p>
      </dgm:t>
    </dgm:pt>
    <dgm:pt modelId="{E7A3663F-37ED-4041-BA0A-EE8491224BC3}" type="pres">
      <dgm:prSet presAssocID="{9B08A2C1-71EC-42CC-B913-51FD880AE22E}" presName="diagram" presStyleCnt="0">
        <dgm:presLayoutVars>
          <dgm:chPref val="1"/>
          <dgm:dir/>
          <dgm:animOne val="branch"/>
          <dgm:animLvl val="lvl"/>
          <dgm:resizeHandles/>
        </dgm:presLayoutVars>
      </dgm:prSet>
      <dgm:spPr/>
    </dgm:pt>
    <dgm:pt modelId="{CE9731B7-1BB6-48BF-8BC1-8BAF3ED43844}" type="pres">
      <dgm:prSet presAssocID="{AEB71C1B-5AE1-4550-BB52-55F58D3BECD4}" presName="root" presStyleCnt="0"/>
      <dgm:spPr/>
    </dgm:pt>
    <dgm:pt modelId="{47468899-4423-4FCB-B590-8F93B230F9E1}" type="pres">
      <dgm:prSet presAssocID="{AEB71C1B-5AE1-4550-BB52-55F58D3BECD4}" presName="rootComposite" presStyleCnt="0"/>
      <dgm:spPr/>
    </dgm:pt>
    <dgm:pt modelId="{3F413EE5-01D1-4DC6-91AD-639CA0BB2630}" type="pres">
      <dgm:prSet presAssocID="{AEB71C1B-5AE1-4550-BB52-55F58D3BECD4}" presName="rootText" presStyleLbl="node1" presStyleIdx="0" presStyleCnt="2"/>
      <dgm:spPr>
        <a:solidFill>
          <a:srgbClr val="43A8A0"/>
        </a:solidFill>
      </dgm:spPr>
    </dgm:pt>
    <dgm:pt modelId="{7E298AB2-EF84-454F-9A3D-0908B493EE97}" type="pres">
      <dgm:prSet presAssocID="{AEB71C1B-5AE1-4550-BB52-55F58D3BECD4}" presName="rootConnector" presStyleLbl="node1" presStyleIdx="0" presStyleCnt="2"/>
      <dgm:spPr/>
    </dgm:pt>
    <dgm:pt modelId="{4B31D992-3C2D-422E-A134-7C6E890540E8}" type="pres">
      <dgm:prSet presAssocID="{AEB71C1B-5AE1-4550-BB52-55F58D3BECD4}" presName="childShape" presStyleCnt="0"/>
      <dgm:spPr/>
    </dgm:pt>
    <dgm:pt modelId="{439933EC-716A-4E0B-9E01-F9D5EFB88502}" type="pres">
      <dgm:prSet presAssocID="{4C9C8C22-CB94-46B9-BAF3-49266B829ABD}" presName="Name13" presStyleLbl="parChTrans1D2" presStyleIdx="0" presStyleCnt="7"/>
      <dgm:spPr/>
    </dgm:pt>
    <dgm:pt modelId="{B1C91B03-93AD-414A-B7A4-F9985C02BB0C}" type="pres">
      <dgm:prSet presAssocID="{59B10F4C-C7D8-45A9-B3A3-6EF6F2E7C108}" presName="childText" presStyleLbl="bgAcc1" presStyleIdx="0" presStyleCnt="7" custScaleX="124179" custLinFactNeighborX="-8102" custLinFactNeighborY="1981">
        <dgm:presLayoutVars>
          <dgm:bulletEnabled val="1"/>
        </dgm:presLayoutVars>
      </dgm:prSet>
      <dgm:spPr>
        <a:solidFill>
          <a:srgbClr val="45A7C5"/>
        </a:solidFill>
      </dgm:spPr>
    </dgm:pt>
    <dgm:pt modelId="{598AEC26-20C2-4572-AA60-7E948E5606EC}" type="pres">
      <dgm:prSet presAssocID="{4CF62DDF-E680-44AC-A812-E43394C85E68}" presName="Name13" presStyleLbl="parChTrans1D2" presStyleIdx="1" presStyleCnt="7"/>
      <dgm:spPr/>
    </dgm:pt>
    <dgm:pt modelId="{351CD892-8B10-4284-85CC-AF15FDBD9C91}" type="pres">
      <dgm:prSet presAssocID="{66F6358A-6048-4291-81E5-43551FF5B325}" presName="childText" presStyleLbl="bgAcc1" presStyleIdx="1" presStyleCnt="7">
        <dgm:presLayoutVars>
          <dgm:bulletEnabled val="1"/>
        </dgm:presLayoutVars>
      </dgm:prSet>
      <dgm:spPr>
        <a:solidFill>
          <a:srgbClr val="45A7C5"/>
        </a:solidFill>
      </dgm:spPr>
    </dgm:pt>
    <dgm:pt modelId="{83BBD627-AD63-4FC5-BB1F-0176F9BF7F01}" type="pres">
      <dgm:prSet presAssocID="{9A106B3D-449E-41DA-9B16-1A16216978B6}" presName="root" presStyleCnt="0"/>
      <dgm:spPr/>
    </dgm:pt>
    <dgm:pt modelId="{C599FEDA-4864-4CA5-9ACD-7BAC75357303}" type="pres">
      <dgm:prSet presAssocID="{9A106B3D-449E-41DA-9B16-1A16216978B6}" presName="rootComposite" presStyleCnt="0"/>
      <dgm:spPr/>
    </dgm:pt>
    <dgm:pt modelId="{6AF82A04-FA18-42D3-AE32-3D681FFEE8F4}" type="pres">
      <dgm:prSet presAssocID="{9A106B3D-449E-41DA-9B16-1A16216978B6}" presName="rootText" presStyleLbl="node1" presStyleIdx="1" presStyleCnt="2"/>
      <dgm:spPr>
        <a:solidFill>
          <a:srgbClr val="43A8A0"/>
        </a:solidFill>
      </dgm:spPr>
    </dgm:pt>
    <dgm:pt modelId="{147280F3-C7D9-408C-91A9-78EA6E41CBA0}" type="pres">
      <dgm:prSet presAssocID="{9A106B3D-449E-41DA-9B16-1A16216978B6}" presName="rootConnector" presStyleLbl="node1" presStyleIdx="1" presStyleCnt="2"/>
      <dgm:spPr/>
    </dgm:pt>
    <dgm:pt modelId="{A09F4141-00F7-4DA1-9C3E-DA1975781BA8}" type="pres">
      <dgm:prSet presAssocID="{9A106B3D-449E-41DA-9B16-1A16216978B6}" presName="childShape" presStyleCnt="0"/>
      <dgm:spPr/>
    </dgm:pt>
    <dgm:pt modelId="{0AAD20B6-036F-406B-8D0F-8AB8C1CD5760}" type="pres">
      <dgm:prSet presAssocID="{97B07180-BBE0-46C8-92CD-64BD3FC952E2}" presName="Name13" presStyleLbl="parChTrans1D2" presStyleIdx="2" presStyleCnt="7"/>
      <dgm:spPr/>
    </dgm:pt>
    <dgm:pt modelId="{132A95BD-8120-4C89-AAC2-F5F239C47E4D}" type="pres">
      <dgm:prSet presAssocID="{5C6AB58B-B968-4C33-9F1F-5354247C7007}" presName="childText" presStyleLbl="bgAcc1" presStyleIdx="2" presStyleCnt="7">
        <dgm:presLayoutVars>
          <dgm:bulletEnabled val="1"/>
        </dgm:presLayoutVars>
      </dgm:prSet>
      <dgm:spPr>
        <a:solidFill>
          <a:srgbClr val="45A7C5"/>
        </a:solidFill>
      </dgm:spPr>
    </dgm:pt>
    <dgm:pt modelId="{D3E1E9AA-EE81-48AB-BD97-764DC4EA3678}" type="pres">
      <dgm:prSet presAssocID="{56A481F6-AA2A-4A70-896D-4290BA327180}" presName="Name13" presStyleLbl="parChTrans1D2" presStyleIdx="3" presStyleCnt="7"/>
      <dgm:spPr/>
    </dgm:pt>
    <dgm:pt modelId="{DF5B7C0F-C861-4827-935D-1C6D3513182D}" type="pres">
      <dgm:prSet presAssocID="{FBE51DA8-5987-467C-8F12-E5F2C489BCF6}" presName="childText" presStyleLbl="bgAcc1" presStyleIdx="3" presStyleCnt="7">
        <dgm:presLayoutVars>
          <dgm:bulletEnabled val="1"/>
        </dgm:presLayoutVars>
      </dgm:prSet>
      <dgm:spPr>
        <a:solidFill>
          <a:srgbClr val="45A7C5"/>
        </a:solidFill>
      </dgm:spPr>
    </dgm:pt>
    <dgm:pt modelId="{26751BE3-2AE7-427F-919F-875363884094}" type="pres">
      <dgm:prSet presAssocID="{019FE2CA-3B8C-471B-9186-612233C9920D}" presName="Name13" presStyleLbl="parChTrans1D2" presStyleIdx="4" presStyleCnt="7"/>
      <dgm:spPr/>
    </dgm:pt>
    <dgm:pt modelId="{C32744EC-961B-42B1-866A-AD624B3159B9}" type="pres">
      <dgm:prSet presAssocID="{9061B736-244E-457A-9677-A8E5AE9FF94F}" presName="childText" presStyleLbl="bgAcc1" presStyleIdx="4" presStyleCnt="7">
        <dgm:presLayoutVars>
          <dgm:bulletEnabled val="1"/>
        </dgm:presLayoutVars>
      </dgm:prSet>
      <dgm:spPr>
        <a:solidFill>
          <a:srgbClr val="45A7C5"/>
        </a:solidFill>
      </dgm:spPr>
    </dgm:pt>
    <dgm:pt modelId="{F643E20A-F0AA-4C1A-8BA6-7C78A87EA103}" type="pres">
      <dgm:prSet presAssocID="{75732AC1-FB99-4E2C-A762-07492573C598}" presName="Name13" presStyleLbl="parChTrans1D2" presStyleIdx="5" presStyleCnt="7"/>
      <dgm:spPr/>
    </dgm:pt>
    <dgm:pt modelId="{81672367-C571-490D-B6C7-100AC8883E2E}" type="pres">
      <dgm:prSet presAssocID="{C7B312FF-3DEE-4BA5-912F-22889A94213E}" presName="childText" presStyleLbl="bgAcc1" presStyleIdx="5" presStyleCnt="7">
        <dgm:presLayoutVars>
          <dgm:bulletEnabled val="1"/>
        </dgm:presLayoutVars>
      </dgm:prSet>
      <dgm:spPr>
        <a:solidFill>
          <a:srgbClr val="45A7C5"/>
        </a:solidFill>
      </dgm:spPr>
    </dgm:pt>
    <dgm:pt modelId="{0ABA8BF8-48CA-4359-8436-E8B06D26433F}" type="pres">
      <dgm:prSet presAssocID="{0DD7DC48-5BE9-41AC-9894-9CDEB19974BF}" presName="Name13" presStyleLbl="parChTrans1D2" presStyleIdx="6" presStyleCnt="7"/>
      <dgm:spPr/>
    </dgm:pt>
    <dgm:pt modelId="{560A7288-DE0E-43C0-BC28-0D3472FAD523}" type="pres">
      <dgm:prSet presAssocID="{5AEFDE4B-8982-4B41-B2AE-7C221F18F215}" presName="childText" presStyleLbl="bgAcc1" presStyleIdx="6" presStyleCnt="7">
        <dgm:presLayoutVars>
          <dgm:bulletEnabled val="1"/>
        </dgm:presLayoutVars>
      </dgm:prSet>
      <dgm:spPr>
        <a:solidFill>
          <a:srgbClr val="45A7C5"/>
        </a:solidFill>
      </dgm:spPr>
    </dgm:pt>
  </dgm:ptLst>
  <dgm:cxnLst>
    <dgm:cxn modelId="{88821402-639D-47AF-9246-151F7CEFD3EA}" type="presOf" srcId="{9B08A2C1-71EC-42CC-B913-51FD880AE22E}" destId="{E7A3663F-37ED-4041-BA0A-EE8491224BC3}" srcOrd="0" destOrd="0" presId="urn:microsoft.com/office/officeart/2005/8/layout/hierarchy3"/>
    <dgm:cxn modelId="{8275C10E-2DD6-4D59-9FB4-93640D165782}" type="presOf" srcId="{5AEFDE4B-8982-4B41-B2AE-7C221F18F215}" destId="{560A7288-DE0E-43C0-BC28-0D3472FAD523}" srcOrd="0" destOrd="0" presId="urn:microsoft.com/office/officeart/2005/8/layout/hierarchy3"/>
    <dgm:cxn modelId="{19CB6312-60F1-4235-87F2-B1541652B8C3}" type="presOf" srcId="{59B10F4C-C7D8-45A9-B3A3-6EF6F2E7C108}" destId="{B1C91B03-93AD-414A-B7A4-F9985C02BB0C}" srcOrd="0" destOrd="0" presId="urn:microsoft.com/office/officeart/2005/8/layout/hierarchy3"/>
    <dgm:cxn modelId="{4C80321E-1180-4E11-9705-AF81A6888887}" srcId="{9A106B3D-449E-41DA-9B16-1A16216978B6}" destId="{FBE51DA8-5987-467C-8F12-E5F2C489BCF6}" srcOrd="1" destOrd="0" parTransId="{56A481F6-AA2A-4A70-896D-4290BA327180}" sibTransId="{1450F54B-9AC0-44B5-AD66-2BE44661C5A5}"/>
    <dgm:cxn modelId="{8D79BA28-860C-4075-8070-C3BBA351B74B}" type="presOf" srcId="{5C6AB58B-B968-4C33-9F1F-5354247C7007}" destId="{132A95BD-8120-4C89-AAC2-F5F239C47E4D}" srcOrd="0" destOrd="0" presId="urn:microsoft.com/office/officeart/2005/8/layout/hierarchy3"/>
    <dgm:cxn modelId="{E3230A29-AE8A-4780-88DC-CD2FB1880350}" type="presOf" srcId="{C7B312FF-3DEE-4BA5-912F-22889A94213E}" destId="{81672367-C571-490D-B6C7-100AC8883E2E}" srcOrd="0" destOrd="0" presId="urn:microsoft.com/office/officeart/2005/8/layout/hierarchy3"/>
    <dgm:cxn modelId="{68323332-14FF-446D-8320-17066F2AADA1}" type="presOf" srcId="{9A106B3D-449E-41DA-9B16-1A16216978B6}" destId="{147280F3-C7D9-408C-91A9-78EA6E41CBA0}" srcOrd="1" destOrd="0" presId="urn:microsoft.com/office/officeart/2005/8/layout/hierarchy3"/>
    <dgm:cxn modelId="{A120733D-C7DA-45B6-9BBC-5A78B7D5D099}" type="presOf" srcId="{9061B736-244E-457A-9677-A8E5AE9FF94F}" destId="{C32744EC-961B-42B1-866A-AD624B3159B9}" srcOrd="0" destOrd="0" presId="urn:microsoft.com/office/officeart/2005/8/layout/hierarchy3"/>
    <dgm:cxn modelId="{1BA51C3F-75BD-40E9-87A3-4DE4DE07C1BD}" srcId="{AEB71C1B-5AE1-4550-BB52-55F58D3BECD4}" destId="{66F6358A-6048-4291-81E5-43551FF5B325}" srcOrd="1" destOrd="0" parTransId="{4CF62DDF-E680-44AC-A812-E43394C85E68}" sibTransId="{D9E0C43C-A092-4DBD-8AAF-794FB851BE89}"/>
    <dgm:cxn modelId="{6F6CFC47-5D02-4161-AA1B-2C6FF1E883D2}" type="presOf" srcId="{9A106B3D-449E-41DA-9B16-1A16216978B6}" destId="{6AF82A04-FA18-42D3-AE32-3D681FFEE8F4}" srcOrd="0" destOrd="0" presId="urn:microsoft.com/office/officeart/2005/8/layout/hierarchy3"/>
    <dgm:cxn modelId="{10B7CD4B-9FE8-4F20-8A56-91EDD07600DA}" srcId="{9A106B3D-449E-41DA-9B16-1A16216978B6}" destId="{5AEFDE4B-8982-4B41-B2AE-7C221F18F215}" srcOrd="4" destOrd="0" parTransId="{0DD7DC48-5BE9-41AC-9894-9CDEB19974BF}" sibTransId="{D211559C-A0D8-4D08-8054-B14D16AC48D1}"/>
    <dgm:cxn modelId="{2C032C6D-2744-41BA-9FD7-842A2D68D716}" srcId="{AEB71C1B-5AE1-4550-BB52-55F58D3BECD4}" destId="{59B10F4C-C7D8-45A9-B3A3-6EF6F2E7C108}" srcOrd="0" destOrd="0" parTransId="{4C9C8C22-CB94-46B9-BAF3-49266B829ABD}" sibTransId="{3CD25C08-C0AC-4472-B3C0-D9F0E3B3308C}"/>
    <dgm:cxn modelId="{5D180878-6CB0-4886-926D-3834B9975968}" type="presOf" srcId="{4CF62DDF-E680-44AC-A812-E43394C85E68}" destId="{598AEC26-20C2-4572-AA60-7E948E5606EC}" srcOrd="0" destOrd="0" presId="urn:microsoft.com/office/officeart/2005/8/layout/hierarchy3"/>
    <dgm:cxn modelId="{79131B59-CBC0-40A4-9EF6-28598E37633E}" srcId="{9A106B3D-449E-41DA-9B16-1A16216978B6}" destId="{5C6AB58B-B968-4C33-9F1F-5354247C7007}" srcOrd="0" destOrd="0" parTransId="{97B07180-BBE0-46C8-92CD-64BD3FC952E2}" sibTransId="{62A01183-42FC-4D3C-8E02-29D5120B7F60}"/>
    <dgm:cxn modelId="{B9328559-2162-41F5-8050-3CA86B70EE05}" type="presOf" srcId="{56A481F6-AA2A-4A70-896D-4290BA327180}" destId="{D3E1E9AA-EE81-48AB-BD97-764DC4EA3678}" srcOrd="0" destOrd="0" presId="urn:microsoft.com/office/officeart/2005/8/layout/hierarchy3"/>
    <dgm:cxn modelId="{FB314B7A-E150-446D-9CDB-4D10D8CB358E}" type="presOf" srcId="{019FE2CA-3B8C-471B-9186-612233C9920D}" destId="{26751BE3-2AE7-427F-919F-875363884094}" srcOrd="0" destOrd="0" presId="urn:microsoft.com/office/officeart/2005/8/layout/hierarchy3"/>
    <dgm:cxn modelId="{C3CEDC81-A5FD-4E7A-92C1-2DC225044B99}" type="presOf" srcId="{97B07180-BBE0-46C8-92CD-64BD3FC952E2}" destId="{0AAD20B6-036F-406B-8D0F-8AB8C1CD5760}" srcOrd="0" destOrd="0" presId="urn:microsoft.com/office/officeart/2005/8/layout/hierarchy3"/>
    <dgm:cxn modelId="{1A693389-B322-482A-808F-A9913C20E931}" type="presOf" srcId="{75732AC1-FB99-4E2C-A762-07492573C598}" destId="{F643E20A-F0AA-4C1A-8BA6-7C78A87EA103}" srcOrd="0" destOrd="0" presId="urn:microsoft.com/office/officeart/2005/8/layout/hierarchy3"/>
    <dgm:cxn modelId="{6C726B93-264A-451A-B8A8-A79EFBF329F6}" srcId="{9B08A2C1-71EC-42CC-B913-51FD880AE22E}" destId="{AEB71C1B-5AE1-4550-BB52-55F58D3BECD4}" srcOrd="0" destOrd="0" parTransId="{734F0888-B996-4177-AA62-5EB673236E7A}" sibTransId="{6883079E-AF21-47F9-9C8C-2DDC4DBA0E95}"/>
    <dgm:cxn modelId="{7E75089B-2241-4F38-8759-0768BC35D11D}" type="presOf" srcId="{AEB71C1B-5AE1-4550-BB52-55F58D3BECD4}" destId="{7E298AB2-EF84-454F-9A3D-0908B493EE97}" srcOrd="1" destOrd="0" presId="urn:microsoft.com/office/officeart/2005/8/layout/hierarchy3"/>
    <dgm:cxn modelId="{5B661C9E-C7E8-4514-A52A-BEF613513B6B}" type="presOf" srcId="{66F6358A-6048-4291-81E5-43551FF5B325}" destId="{351CD892-8B10-4284-85CC-AF15FDBD9C91}" srcOrd="0" destOrd="0" presId="urn:microsoft.com/office/officeart/2005/8/layout/hierarchy3"/>
    <dgm:cxn modelId="{AE13D4A6-6EC6-4DD4-9883-794E1FD3AA7D}" type="presOf" srcId="{0DD7DC48-5BE9-41AC-9894-9CDEB19974BF}" destId="{0ABA8BF8-48CA-4359-8436-E8B06D26433F}" srcOrd="0" destOrd="0" presId="urn:microsoft.com/office/officeart/2005/8/layout/hierarchy3"/>
    <dgm:cxn modelId="{7505FBA6-9383-4286-96E8-899435753E8E}" type="presOf" srcId="{4C9C8C22-CB94-46B9-BAF3-49266B829ABD}" destId="{439933EC-716A-4E0B-9E01-F9D5EFB88502}" srcOrd="0" destOrd="0" presId="urn:microsoft.com/office/officeart/2005/8/layout/hierarchy3"/>
    <dgm:cxn modelId="{BC5E6FA8-F048-48D1-ADC7-3ABB3A60F2E4}" type="presOf" srcId="{AEB71C1B-5AE1-4550-BB52-55F58D3BECD4}" destId="{3F413EE5-01D1-4DC6-91AD-639CA0BB2630}" srcOrd="0" destOrd="0" presId="urn:microsoft.com/office/officeart/2005/8/layout/hierarchy3"/>
    <dgm:cxn modelId="{767C0CB8-B0DB-4B3A-9578-E1121075152C}" srcId="{9A106B3D-449E-41DA-9B16-1A16216978B6}" destId="{9061B736-244E-457A-9677-A8E5AE9FF94F}" srcOrd="2" destOrd="0" parTransId="{019FE2CA-3B8C-471B-9186-612233C9920D}" sibTransId="{12CCD7C5-33FF-488E-A6A2-D40791EF5425}"/>
    <dgm:cxn modelId="{C9A6F3BB-8F36-40E4-AC44-4AEC422F8DBD}" srcId="{9B08A2C1-71EC-42CC-B913-51FD880AE22E}" destId="{9A106B3D-449E-41DA-9B16-1A16216978B6}" srcOrd="1" destOrd="0" parTransId="{22562D70-F104-4E85-9778-E4130646D986}" sibTransId="{FE190199-3BE6-4086-A21E-732AC69F67A7}"/>
    <dgm:cxn modelId="{A654F9DF-A3F1-4D41-B542-2A402AC377F3}" type="presOf" srcId="{FBE51DA8-5987-467C-8F12-E5F2C489BCF6}" destId="{DF5B7C0F-C861-4827-935D-1C6D3513182D}" srcOrd="0" destOrd="0" presId="urn:microsoft.com/office/officeart/2005/8/layout/hierarchy3"/>
    <dgm:cxn modelId="{1D5B5AFB-1D61-4B95-AD40-FB2DCDFF4177}" srcId="{9A106B3D-449E-41DA-9B16-1A16216978B6}" destId="{C7B312FF-3DEE-4BA5-912F-22889A94213E}" srcOrd="3" destOrd="0" parTransId="{75732AC1-FB99-4E2C-A762-07492573C598}" sibTransId="{334C016F-E848-49D5-9E34-ED1F5C409430}"/>
    <dgm:cxn modelId="{47137C71-E970-4605-844D-EB5E73389EC6}" type="presParOf" srcId="{E7A3663F-37ED-4041-BA0A-EE8491224BC3}" destId="{CE9731B7-1BB6-48BF-8BC1-8BAF3ED43844}" srcOrd="0" destOrd="0" presId="urn:microsoft.com/office/officeart/2005/8/layout/hierarchy3"/>
    <dgm:cxn modelId="{3ECDCD76-8DA4-40F0-8CE4-E56F01FE75FF}" type="presParOf" srcId="{CE9731B7-1BB6-48BF-8BC1-8BAF3ED43844}" destId="{47468899-4423-4FCB-B590-8F93B230F9E1}" srcOrd="0" destOrd="0" presId="urn:microsoft.com/office/officeart/2005/8/layout/hierarchy3"/>
    <dgm:cxn modelId="{8DDD7A83-533E-41B6-B858-3380B93C46E7}" type="presParOf" srcId="{47468899-4423-4FCB-B590-8F93B230F9E1}" destId="{3F413EE5-01D1-4DC6-91AD-639CA0BB2630}" srcOrd="0" destOrd="0" presId="urn:microsoft.com/office/officeart/2005/8/layout/hierarchy3"/>
    <dgm:cxn modelId="{CF3996B2-0FE1-4F08-8294-468982777B49}" type="presParOf" srcId="{47468899-4423-4FCB-B590-8F93B230F9E1}" destId="{7E298AB2-EF84-454F-9A3D-0908B493EE97}" srcOrd="1" destOrd="0" presId="urn:microsoft.com/office/officeart/2005/8/layout/hierarchy3"/>
    <dgm:cxn modelId="{0AA44030-E982-4DF7-9B30-A1C2FC2099AF}" type="presParOf" srcId="{CE9731B7-1BB6-48BF-8BC1-8BAF3ED43844}" destId="{4B31D992-3C2D-422E-A134-7C6E890540E8}" srcOrd="1" destOrd="0" presId="urn:microsoft.com/office/officeart/2005/8/layout/hierarchy3"/>
    <dgm:cxn modelId="{8356DC41-E316-4C7A-A4BA-200A290D8385}" type="presParOf" srcId="{4B31D992-3C2D-422E-A134-7C6E890540E8}" destId="{439933EC-716A-4E0B-9E01-F9D5EFB88502}" srcOrd="0" destOrd="0" presId="urn:microsoft.com/office/officeart/2005/8/layout/hierarchy3"/>
    <dgm:cxn modelId="{D8FC19EA-8B7B-4184-A4AC-B221CB9F5B18}" type="presParOf" srcId="{4B31D992-3C2D-422E-A134-7C6E890540E8}" destId="{B1C91B03-93AD-414A-B7A4-F9985C02BB0C}" srcOrd="1" destOrd="0" presId="urn:microsoft.com/office/officeart/2005/8/layout/hierarchy3"/>
    <dgm:cxn modelId="{C0C7BD3B-D735-4FA9-BC63-BF8153F521D5}" type="presParOf" srcId="{4B31D992-3C2D-422E-A134-7C6E890540E8}" destId="{598AEC26-20C2-4572-AA60-7E948E5606EC}" srcOrd="2" destOrd="0" presId="urn:microsoft.com/office/officeart/2005/8/layout/hierarchy3"/>
    <dgm:cxn modelId="{782B9040-E76C-425B-BAE9-A0317FA2CBD1}" type="presParOf" srcId="{4B31D992-3C2D-422E-A134-7C6E890540E8}" destId="{351CD892-8B10-4284-85CC-AF15FDBD9C91}" srcOrd="3" destOrd="0" presId="urn:microsoft.com/office/officeart/2005/8/layout/hierarchy3"/>
    <dgm:cxn modelId="{85E01143-EA33-47A3-8FEA-37D4F343097D}" type="presParOf" srcId="{E7A3663F-37ED-4041-BA0A-EE8491224BC3}" destId="{83BBD627-AD63-4FC5-BB1F-0176F9BF7F01}" srcOrd="1" destOrd="0" presId="urn:microsoft.com/office/officeart/2005/8/layout/hierarchy3"/>
    <dgm:cxn modelId="{25DED5AF-534A-4956-9477-56CA89E6CE01}" type="presParOf" srcId="{83BBD627-AD63-4FC5-BB1F-0176F9BF7F01}" destId="{C599FEDA-4864-4CA5-9ACD-7BAC75357303}" srcOrd="0" destOrd="0" presId="urn:microsoft.com/office/officeart/2005/8/layout/hierarchy3"/>
    <dgm:cxn modelId="{56895906-E52E-4927-B549-75DCC58D2D94}" type="presParOf" srcId="{C599FEDA-4864-4CA5-9ACD-7BAC75357303}" destId="{6AF82A04-FA18-42D3-AE32-3D681FFEE8F4}" srcOrd="0" destOrd="0" presId="urn:microsoft.com/office/officeart/2005/8/layout/hierarchy3"/>
    <dgm:cxn modelId="{B13DA6B4-15CB-43FF-AE9E-80A30AED6FE1}" type="presParOf" srcId="{C599FEDA-4864-4CA5-9ACD-7BAC75357303}" destId="{147280F3-C7D9-408C-91A9-78EA6E41CBA0}" srcOrd="1" destOrd="0" presId="urn:microsoft.com/office/officeart/2005/8/layout/hierarchy3"/>
    <dgm:cxn modelId="{22C02A23-2B19-4126-BEA3-D56A37A84C2E}" type="presParOf" srcId="{83BBD627-AD63-4FC5-BB1F-0176F9BF7F01}" destId="{A09F4141-00F7-4DA1-9C3E-DA1975781BA8}" srcOrd="1" destOrd="0" presId="urn:microsoft.com/office/officeart/2005/8/layout/hierarchy3"/>
    <dgm:cxn modelId="{CA13ECD3-CEEC-4352-A356-531995F96073}" type="presParOf" srcId="{A09F4141-00F7-4DA1-9C3E-DA1975781BA8}" destId="{0AAD20B6-036F-406B-8D0F-8AB8C1CD5760}" srcOrd="0" destOrd="0" presId="urn:microsoft.com/office/officeart/2005/8/layout/hierarchy3"/>
    <dgm:cxn modelId="{8CBEC81E-57C3-4755-830E-769F2CDE57E8}" type="presParOf" srcId="{A09F4141-00F7-4DA1-9C3E-DA1975781BA8}" destId="{132A95BD-8120-4C89-AAC2-F5F239C47E4D}" srcOrd="1" destOrd="0" presId="urn:microsoft.com/office/officeart/2005/8/layout/hierarchy3"/>
    <dgm:cxn modelId="{6E3AA034-81FA-4693-A7C3-1B9C0436715A}" type="presParOf" srcId="{A09F4141-00F7-4DA1-9C3E-DA1975781BA8}" destId="{D3E1E9AA-EE81-48AB-BD97-764DC4EA3678}" srcOrd="2" destOrd="0" presId="urn:microsoft.com/office/officeart/2005/8/layout/hierarchy3"/>
    <dgm:cxn modelId="{94A988AF-5695-4FCC-869A-3D28BEC36707}" type="presParOf" srcId="{A09F4141-00F7-4DA1-9C3E-DA1975781BA8}" destId="{DF5B7C0F-C861-4827-935D-1C6D3513182D}" srcOrd="3" destOrd="0" presId="urn:microsoft.com/office/officeart/2005/8/layout/hierarchy3"/>
    <dgm:cxn modelId="{54EB3B34-9466-49F5-9442-6B6338EAAC79}" type="presParOf" srcId="{A09F4141-00F7-4DA1-9C3E-DA1975781BA8}" destId="{26751BE3-2AE7-427F-919F-875363884094}" srcOrd="4" destOrd="0" presId="urn:microsoft.com/office/officeart/2005/8/layout/hierarchy3"/>
    <dgm:cxn modelId="{A799B49A-08D1-4EB2-8929-67C03DDA21B9}" type="presParOf" srcId="{A09F4141-00F7-4DA1-9C3E-DA1975781BA8}" destId="{C32744EC-961B-42B1-866A-AD624B3159B9}" srcOrd="5" destOrd="0" presId="urn:microsoft.com/office/officeart/2005/8/layout/hierarchy3"/>
    <dgm:cxn modelId="{99ED4D1F-CF38-46C7-ABB2-1617BEA69A07}" type="presParOf" srcId="{A09F4141-00F7-4DA1-9C3E-DA1975781BA8}" destId="{F643E20A-F0AA-4C1A-8BA6-7C78A87EA103}" srcOrd="6" destOrd="0" presId="urn:microsoft.com/office/officeart/2005/8/layout/hierarchy3"/>
    <dgm:cxn modelId="{CE3B1ED6-5CA7-4740-ADE1-03224A4810BD}" type="presParOf" srcId="{A09F4141-00F7-4DA1-9C3E-DA1975781BA8}" destId="{81672367-C571-490D-B6C7-100AC8883E2E}" srcOrd="7" destOrd="0" presId="urn:microsoft.com/office/officeart/2005/8/layout/hierarchy3"/>
    <dgm:cxn modelId="{BA663FC7-A966-4CFA-9DFD-D4784A55E922}" type="presParOf" srcId="{A09F4141-00F7-4DA1-9C3E-DA1975781BA8}" destId="{0ABA8BF8-48CA-4359-8436-E8B06D26433F}" srcOrd="8" destOrd="0" presId="urn:microsoft.com/office/officeart/2005/8/layout/hierarchy3"/>
    <dgm:cxn modelId="{099B816D-0643-47D7-9197-47829DD09B9A}" type="presParOf" srcId="{A09F4141-00F7-4DA1-9C3E-DA1975781BA8}" destId="{560A7288-DE0E-43C0-BC28-0D3472FAD523}"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2A1FECF-57A1-46E5-9199-431784B1BDA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sl-SI"/>
        </a:p>
      </dgm:t>
    </dgm:pt>
    <dgm:pt modelId="{DE7A8AD4-A5C0-4EC6-954B-A2D3BB5BA558}">
      <dgm:prSet phldrT="[besedilo]"/>
      <dgm:spPr>
        <a:solidFill>
          <a:srgbClr val="43A8A0">
            <a:alpha val="90000"/>
          </a:srgbClr>
        </a:solidFill>
      </dgm:spPr>
      <dgm:t>
        <a:bodyPr/>
        <a:lstStyle/>
        <a:p>
          <a:r>
            <a:rPr lang="sl-SI" b="1" dirty="0">
              <a:solidFill>
                <a:schemeClr val="bg1"/>
              </a:solidFill>
              <a:latin typeface="Arial" panose="020B0604020202020204" pitchFamily="34" charset="0"/>
              <a:cs typeface="Arial" panose="020B0604020202020204" pitchFamily="34" charset="0"/>
            </a:rPr>
            <a:t>Varstvo kulturne dediščine</a:t>
          </a:r>
        </a:p>
      </dgm:t>
    </dgm:pt>
    <dgm:pt modelId="{82E68300-003C-4EF3-BC51-2D75DBA7A93C}" type="parTrans" cxnId="{11DD63CD-938A-4596-991A-6894C3519F70}">
      <dgm:prSet/>
      <dgm:spPr/>
      <dgm:t>
        <a:bodyPr/>
        <a:lstStyle/>
        <a:p>
          <a:endParaRPr lang="sl-SI"/>
        </a:p>
      </dgm:t>
    </dgm:pt>
    <dgm:pt modelId="{AEB5808B-E92B-4A93-B7BD-FF6182B993AF}" type="sibTrans" cxnId="{11DD63CD-938A-4596-991A-6894C3519F70}">
      <dgm:prSet/>
      <dgm:spPr/>
      <dgm:t>
        <a:bodyPr/>
        <a:lstStyle/>
        <a:p>
          <a:endParaRPr lang="sl-SI"/>
        </a:p>
      </dgm:t>
    </dgm:pt>
    <dgm:pt modelId="{6CE94638-9C28-4BD2-B546-DB799E3E9A4B}">
      <dgm:prSet phldrT="[besedilo]"/>
      <dgm:spPr>
        <a:solidFill>
          <a:srgbClr val="43A8A0">
            <a:alpha val="90000"/>
          </a:srgbClr>
        </a:solidFill>
      </dgm:spPr>
      <dgm:t>
        <a:bodyPr/>
        <a:lstStyle/>
        <a:p>
          <a:r>
            <a:rPr lang="sl-SI" dirty="0">
              <a:solidFill>
                <a:schemeClr val="bg1"/>
              </a:solidFill>
              <a:latin typeface="Arial" panose="020B0604020202020204" pitchFamily="34" charset="0"/>
              <a:cs typeface="Arial" panose="020B0604020202020204" pitchFamily="34" charset="0"/>
            </a:rPr>
            <a:t>Varstveni ukrep</a:t>
          </a:r>
        </a:p>
      </dgm:t>
    </dgm:pt>
    <dgm:pt modelId="{8B9A7A8C-AE25-4EA2-9AA0-2580228EC134}" type="parTrans" cxnId="{64D2C8FB-CBAE-4F44-BDFC-9CD2E50097EE}">
      <dgm:prSet/>
      <dgm:spPr>
        <a:solidFill>
          <a:srgbClr val="43A8A0"/>
        </a:solidFill>
      </dgm:spPr>
      <dgm:t>
        <a:bodyPr/>
        <a:lstStyle/>
        <a:p>
          <a:endParaRPr lang="sl-SI"/>
        </a:p>
      </dgm:t>
    </dgm:pt>
    <dgm:pt modelId="{1243C7DA-37EE-47FF-8F42-A02BC72C2341}" type="sibTrans" cxnId="{64D2C8FB-CBAE-4F44-BDFC-9CD2E50097EE}">
      <dgm:prSet/>
      <dgm:spPr/>
      <dgm:t>
        <a:bodyPr/>
        <a:lstStyle/>
        <a:p>
          <a:endParaRPr lang="sl-SI"/>
        </a:p>
      </dgm:t>
    </dgm:pt>
    <dgm:pt modelId="{871367D2-6A65-42B4-A7CC-B3C0B6DE0308}">
      <dgm:prSet phldrT="[besedilo]"/>
      <dgm:spPr>
        <a:solidFill>
          <a:srgbClr val="43A8A0">
            <a:alpha val="90000"/>
          </a:srgbClr>
        </a:solidFill>
      </dgm:spPr>
      <dgm:t>
        <a:bodyPr/>
        <a:lstStyle/>
        <a:p>
          <a:r>
            <a:rPr lang="sl-SI" dirty="0">
              <a:solidFill>
                <a:schemeClr val="bg1"/>
              </a:solidFill>
              <a:latin typeface="Arial" panose="020B0604020202020204" pitchFamily="34" charset="0"/>
              <a:cs typeface="Arial" panose="020B0604020202020204" pitchFamily="34" charset="0"/>
            </a:rPr>
            <a:t>Vključiti varstveni cilj v načrte urejanja prostora in izvajanje posegov</a:t>
          </a:r>
        </a:p>
      </dgm:t>
    </dgm:pt>
    <dgm:pt modelId="{1D294C99-6A00-4C49-AEE9-3897DEEE9032}" type="parTrans" cxnId="{BBB51534-B31A-4226-8731-BE6B913CB63E}">
      <dgm:prSet/>
      <dgm:spPr/>
      <dgm:t>
        <a:bodyPr/>
        <a:lstStyle/>
        <a:p>
          <a:endParaRPr lang="sl-SI"/>
        </a:p>
      </dgm:t>
    </dgm:pt>
    <dgm:pt modelId="{A1E59562-B207-4E7B-B3A7-D53585B2660F}" type="sibTrans" cxnId="{BBB51534-B31A-4226-8731-BE6B913CB63E}">
      <dgm:prSet/>
      <dgm:spPr/>
      <dgm:t>
        <a:bodyPr/>
        <a:lstStyle/>
        <a:p>
          <a:endParaRPr lang="sl-SI"/>
        </a:p>
      </dgm:t>
    </dgm:pt>
    <dgm:pt modelId="{342EB36B-25A1-4B35-871C-ACAE31925316}">
      <dgm:prSet phldrT="[besedilo]"/>
      <dgm:spPr>
        <a:solidFill>
          <a:srgbClr val="43A8A0">
            <a:alpha val="90000"/>
          </a:srgbClr>
        </a:solidFill>
      </dgm:spPr>
      <dgm:t>
        <a:bodyPr/>
        <a:lstStyle/>
        <a:p>
          <a:r>
            <a:rPr lang="sl-SI" dirty="0">
              <a:solidFill>
                <a:schemeClr val="bg1"/>
              </a:solidFill>
              <a:latin typeface="Arial" panose="020B0604020202020204" pitchFamily="34" charset="0"/>
              <a:cs typeface="Arial" panose="020B0604020202020204" pitchFamily="34" charset="0"/>
            </a:rPr>
            <a:t>Določijo naravovarstvene smernice in mnenja ter </a:t>
          </a:r>
          <a:r>
            <a:rPr lang="sl-SI" dirty="0" err="1">
              <a:solidFill>
                <a:schemeClr val="bg1"/>
              </a:solidFill>
              <a:latin typeface="Arial" panose="020B0604020202020204" pitchFamily="34" charset="0"/>
              <a:cs typeface="Arial" panose="020B0604020202020204" pitchFamily="34" charset="0"/>
            </a:rPr>
            <a:t>kulturnovarstveni</a:t>
          </a:r>
          <a:r>
            <a:rPr lang="sl-SI" dirty="0">
              <a:solidFill>
                <a:schemeClr val="bg1"/>
              </a:solidFill>
              <a:latin typeface="Arial" panose="020B0604020202020204" pitchFamily="34" charset="0"/>
              <a:cs typeface="Arial" panose="020B0604020202020204" pitchFamily="34" charset="0"/>
            </a:rPr>
            <a:t> pogoji</a:t>
          </a:r>
        </a:p>
      </dgm:t>
    </dgm:pt>
    <dgm:pt modelId="{4D3BDC06-1346-4EE7-AC75-029AA285CA27}" type="sibTrans" cxnId="{08B68EF9-3F34-4D99-BCE3-28B3BA5B1066}">
      <dgm:prSet/>
      <dgm:spPr/>
      <dgm:t>
        <a:bodyPr/>
        <a:lstStyle/>
        <a:p>
          <a:endParaRPr lang="sl-SI"/>
        </a:p>
      </dgm:t>
    </dgm:pt>
    <dgm:pt modelId="{F81ED775-AC8C-4437-B641-BAB11A330D0E}" type="parTrans" cxnId="{08B68EF9-3F34-4D99-BCE3-28B3BA5B1066}">
      <dgm:prSet/>
      <dgm:spPr/>
      <dgm:t>
        <a:bodyPr/>
        <a:lstStyle/>
        <a:p>
          <a:endParaRPr lang="sl-SI"/>
        </a:p>
      </dgm:t>
    </dgm:pt>
    <dgm:pt modelId="{F8F308A1-B4C9-449C-999A-6743F3FB9C53}">
      <dgm:prSet/>
      <dgm:spPr>
        <a:solidFill>
          <a:srgbClr val="43A8A0">
            <a:alpha val="90000"/>
          </a:srgbClr>
        </a:solidFill>
      </dgm:spPr>
      <dgm:t>
        <a:bodyPr/>
        <a:lstStyle/>
        <a:p>
          <a:r>
            <a:rPr lang="sl-SI" dirty="0">
              <a:solidFill>
                <a:schemeClr val="bg1"/>
              </a:solidFill>
              <a:latin typeface="Arial" panose="020B0604020202020204" pitchFamily="34" charset="0"/>
              <a:cs typeface="Arial" panose="020B0604020202020204" pitchFamily="34" charset="0"/>
            </a:rPr>
            <a:t>Podrobnejše varstvene usmeritve</a:t>
          </a:r>
        </a:p>
      </dgm:t>
    </dgm:pt>
    <dgm:pt modelId="{9422B2F5-C465-407C-863A-E29DB93D1405}" type="parTrans" cxnId="{0A656E30-A7EB-43C8-8CAE-121C05299BB9}">
      <dgm:prSet/>
      <dgm:spPr>
        <a:solidFill>
          <a:srgbClr val="43A8A0"/>
        </a:solidFill>
      </dgm:spPr>
      <dgm:t>
        <a:bodyPr/>
        <a:lstStyle/>
        <a:p>
          <a:endParaRPr lang="sl-SI"/>
        </a:p>
      </dgm:t>
    </dgm:pt>
    <dgm:pt modelId="{9CFE2D2A-52BD-43FE-86E6-4A09028E4826}" type="sibTrans" cxnId="{0A656E30-A7EB-43C8-8CAE-121C05299BB9}">
      <dgm:prSet/>
      <dgm:spPr/>
      <dgm:t>
        <a:bodyPr/>
        <a:lstStyle/>
        <a:p>
          <a:endParaRPr lang="sl-SI"/>
        </a:p>
      </dgm:t>
    </dgm:pt>
    <dgm:pt modelId="{1AF456FF-573E-4A9B-8B49-0F413E51EAA3}" type="pres">
      <dgm:prSet presAssocID="{A2A1FECF-57A1-46E5-9199-431784B1BDAA}" presName="hierChild1" presStyleCnt="0">
        <dgm:presLayoutVars>
          <dgm:chPref val="1"/>
          <dgm:dir/>
          <dgm:animOne val="branch"/>
          <dgm:animLvl val="lvl"/>
          <dgm:resizeHandles/>
        </dgm:presLayoutVars>
      </dgm:prSet>
      <dgm:spPr/>
    </dgm:pt>
    <dgm:pt modelId="{8BA08100-256C-40AB-BA26-B0415EBDD54F}" type="pres">
      <dgm:prSet presAssocID="{DE7A8AD4-A5C0-4EC6-954B-A2D3BB5BA558}" presName="hierRoot1" presStyleCnt="0"/>
      <dgm:spPr/>
    </dgm:pt>
    <dgm:pt modelId="{F145BA95-231E-4AA4-8C87-D5DC26BE34BF}" type="pres">
      <dgm:prSet presAssocID="{DE7A8AD4-A5C0-4EC6-954B-A2D3BB5BA558}" presName="composite" presStyleCnt="0"/>
      <dgm:spPr/>
    </dgm:pt>
    <dgm:pt modelId="{62AE3B5E-1C67-4AD5-9579-E62251B7D1FA}" type="pres">
      <dgm:prSet presAssocID="{DE7A8AD4-A5C0-4EC6-954B-A2D3BB5BA558}" presName="background" presStyleLbl="node0" presStyleIdx="0" presStyleCnt="1"/>
      <dgm:spPr>
        <a:solidFill>
          <a:srgbClr val="45A7C5"/>
        </a:solidFill>
      </dgm:spPr>
    </dgm:pt>
    <dgm:pt modelId="{C91A8DFC-690D-4359-9CD6-B90E71E01782}" type="pres">
      <dgm:prSet presAssocID="{DE7A8AD4-A5C0-4EC6-954B-A2D3BB5BA558}" presName="text" presStyleLbl="fgAcc0" presStyleIdx="0" presStyleCnt="1">
        <dgm:presLayoutVars>
          <dgm:chPref val="3"/>
        </dgm:presLayoutVars>
      </dgm:prSet>
      <dgm:spPr/>
    </dgm:pt>
    <dgm:pt modelId="{7FF28113-FF5D-4AED-9347-240F611F036A}" type="pres">
      <dgm:prSet presAssocID="{DE7A8AD4-A5C0-4EC6-954B-A2D3BB5BA558}" presName="hierChild2" presStyleCnt="0"/>
      <dgm:spPr/>
    </dgm:pt>
    <dgm:pt modelId="{124ED3CB-7ABA-4F75-A458-8A4D0BBD859F}" type="pres">
      <dgm:prSet presAssocID="{8B9A7A8C-AE25-4EA2-9AA0-2580228EC134}" presName="Name10" presStyleLbl="parChTrans1D2" presStyleIdx="0" presStyleCnt="2"/>
      <dgm:spPr/>
    </dgm:pt>
    <dgm:pt modelId="{0D29C090-960C-4179-8A70-08B439EFD584}" type="pres">
      <dgm:prSet presAssocID="{6CE94638-9C28-4BD2-B546-DB799E3E9A4B}" presName="hierRoot2" presStyleCnt="0"/>
      <dgm:spPr/>
    </dgm:pt>
    <dgm:pt modelId="{985CB9CD-26D3-437D-81CE-6FFD3EB947A6}" type="pres">
      <dgm:prSet presAssocID="{6CE94638-9C28-4BD2-B546-DB799E3E9A4B}" presName="composite2" presStyleCnt="0"/>
      <dgm:spPr/>
    </dgm:pt>
    <dgm:pt modelId="{701BE8C6-CBD7-4CCB-B9AE-48E799A9EBF0}" type="pres">
      <dgm:prSet presAssocID="{6CE94638-9C28-4BD2-B546-DB799E3E9A4B}" presName="background2" presStyleLbl="node2" presStyleIdx="0" presStyleCnt="2"/>
      <dgm:spPr>
        <a:solidFill>
          <a:srgbClr val="45A7C5"/>
        </a:solidFill>
      </dgm:spPr>
    </dgm:pt>
    <dgm:pt modelId="{7D5C4507-FC4A-4ACD-926B-5DCB3780D02F}" type="pres">
      <dgm:prSet presAssocID="{6CE94638-9C28-4BD2-B546-DB799E3E9A4B}" presName="text2" presStyleLbl="fgAcc2" presStyleIdx="0" presStyleCnt="2">
        <dgm:presLayoutVars>
          <dgm:chPref val="3"/>
        </dgm:presLayoutVars>
      </dgm:prSet>
      <dgm:spPr/>
    </dgm:pt>
    <dgm:pt modelId="{BF543F11-2226-4EC6-9D7A-28179F9E5F1B}" type="pres">
      <dgm:prSet presAssocID="{6CE94638-9C28-4BD2-B546-DB799E3E9A4B}" presName="hierChild3" presStyleCnt="0"/>
      <dgm:spPr/>
    </dgm:pt>
    <dgm:pt modelId="{E3E8165F-2784-4B6A-A709-C1D2CCD3F033}" type="pres">
      <dgm:prSet presAssocID="{1D294C99-6A00-4C49-AEE9-3897DEEE9032}" presName="Name17" presStyleLbl="parChTrans1D3" presStyleIdx="0" presStyleCnt="2"/>
      <dgm:spPr/>
    </dgm:pt>
    <dgm:pt modelId="{7354F817-28AC-47D8-9C96-85C1D180E6FE}" type="pres">
      <dgm:prSet presAssocID="{871367D2-6A65-42B4-A7CC-B3C0B6DE0308}" presName="hierRoot3" presStyleCnt="0"/>
      <dgm:spPr/>
    </dgm:pt>
    <dgm:pt modelId="{1DA1E01D-DA1B-4818-954C-EFF6CEA8F963}" type="pres">
      <dgm:prSet presAssocID="{871367D2-6A65-42B4-A7CC-B3C0B6DE0308}" presName="composite3" presStyleCnt="0"/>
      <dgm:spPr/>
    </dgm:pt>
    <dgm:pt modelId="{A7BBB515-3888-47BB-981E-E4BEA6CC57B3}" type="pres">
      <dgm:prSet presAssocID="{871367D2-6A65-42B4-A7CC-B3C0B6DE0308}" presName="background3" presStyleLbl="node3" presStyleIdx="0" presStyleCnt="2"/>
      <dgm:spPr>
        <a:solidFill>
          <a:srgbClr val="45A7C5"/>
        </a:solidFill>
      </dgm:spPr>
    </dgm:pt>
    <dgm:pt modelId="{E076D9FC-3BFD-485D-A938-64A1BAA7FD25}" type="pres">
      <dgm:prSet presAssocID="{871367D2-6A65-42B4-A7CC-B3C0B6DE0308}" presName="text3" presStyleLbl="fgAcc3" presStyleIdx="0" presStyleCnt="2">
        <dgm:presLayoutVars>
          <dgm:chPref val="3"/>
        </dgm:presLayoutVars>
      </dgm:prSet>
      <dgm:spPr/>
    </dgm:pt>
    <dgm:pt modelId="{0633B629-EC40-4488-8D74-A5321A6EE525}" type="pres">
      <dgm:prSet presAssocID="{871367D2-6A65-42B4-A7CC-B3C0B6DE0308}" presName="hierChild4" presStyleCnt="0"/>
      <dgm:spPr/>
    </dgm:pt>
    <dgm:pt modelId="{2CF3F0BF-9E9F-4763-8124-133D0FE8B73F}" type="pres">
      <dgm:prSet presAssocID="{9422B2F5-C465-407C-863A-E29DB93D1405}" presName="Name10" presStyleLbl="parChTrans1D2" presStyleIdx="1" presStyleCnt="2"/>
      <dgm:spPr/>
    </dgm:pt>
    <dgm:pt modelId="{9291524D-5685-467F-A330-B9124C194038}" type="pres">
      <dgm:prSet presAssocID="{F8F308A1-B4C9-449C-999A-6743F3FB9C53}" presName="hierRoot2" presStyleCnt="0"/>
      <dgm:spPr/>
    </dgm:pt>
    <dgm:pt modelId="{05DABE79-1ABA-4B26-8D43-0D63338510AE}" type="pres">
      <dgm:prSet presAssocID="{F8F308A1-B4C9-449C-999A-6743F3FB9C53}" presName="composite2" presStyleCnt="0"/>
      <dgm:spPr/>
    </dgm:pt>
    <dgm:pt modelId="{809C3361-AA5F-40BF-8602-60AB9F7C5B45}" type="pres">
      <dgm:prSet presAssocID="{F8F308A1-B4C9-449C-999A-6743F3FB9C53}" presName="background2" presStyleLbl="node2" presStyleIdx="1" presStyleCnt="2"/>
      <dgm:spPr>
        <a:solidFill>
          <a:srgbClr val="45A7C5"/>
        </a:solidFill>
      </dgm:spPr>
    </dgm:pt>
    <dgm:pt modelId="{55CB0E27-57F2-455B-B863-290457D0CE17}" type="pres">
      <dgm:prSet presAssocID="{F8F308A1-B4C9-449C-999A-6743F3FB9C53}" presName="text2" presStyleLbl="fgAcc2" presStyleIdx="1" presStyleCnt="2">
        <dgm:presLayoutVars>
          <dgm:chPref val="3"/>
        </dgm:presLayoutVars>
      </dgm:prSet>
      <dgm:spPr/>
    </dgm:pt>
    <dgm:pt modelId="{D47E1095-537D-4557-9343-F225EB4AA1FD}" type="pres">
      <dgm:prSet presAssocID="{F8F308A1-B4C9-449C-999A-6743F3FB9C53}" presName="hierChild3" presStyleCnt="0"/>
      <dgm:spPr/>
    </dgm:pt>
    <dgm:pt modelId="{59D70A3A-6C9C-40E5-AC51-574C81422B42}" type="pres">
      <dgm:prSet presAssocID="{F81ED775-AC8C-4437-B641-BAB11A330D0E}" presName="Name17" presStyleLbl="parChTrans1D3" presStyleIdx="1" presStyleCnt="2"/>
      <dgm:spPr/>
    </dgm:pt>
    <dgm:pt modelId="{1F46F714-E57A-403E-99D7-3A1545B8D973}" type="pres">
      <dgm:prSet presAssocID="{342EB36B-25A1-4B35-871C-ACAE31925316}" presName="hierRoot3" presStyleCnt="0"/>
      <dgm:spPr/>
    </dgm:pt>
    <dgm:pt modelId="{401148A5-0968-4C0F-BE1E-C013921406AC}" type="pres">
      <dgm:prSet presAssocID="{342EB36B-25A1-4B35-871C-ACAE31925316}" presName="composite3" presStyleCnt="0"/>
      <dgm:spPr/>
    </dgm:pt>
    <dgm:pt modelId="{514F9D95-D2FA-4663-9B93-06D0479E6A56}" type="pres">
      <dgm:prSet presAssocID="{342EB36B-25A1-4B35-871C-ACAE31925316}" presName="background3" presStyleLbl="node3" presStyleIdx="1" presStyleCnt="2"/>
      <dgm:spPr>
        <a:solidFill>
          <a:srgbClr val="45A7C5"/>
        </a:solidFill>
      </dgm:spPr>
    </dgm:pt>
    <dgm:pt modelId="{327D18A5-DB8B-431F-A51E-07C638461B25}" type="pres">
      <dgm:prSet presAssocID="{342EB36B-25A1-4B35-871C-ACAE31925316}" presName="text3" presStyleLbl="fgAcc3" presStyleIdx="1" presStyleCnt="2">
        <dgm:presLayoutVars>
          <dgm:chPref val="3"/>
        </dgm:presLayoutVars>
      </dgm:prSet>
      <dgm:spPr/>
    </dgm:pt>
    <dgm:pt modelId="{4EC87197-3CA8-4E5B-AE62-09D88122AC63}" type="pres">
      <dgm:prSet presAssocID="{342EB36B-25A1-4B35-871C-ACAE31925316}" presName="hierChild4" presStyleCnt="0"/>
      <dgm:spPr/>
    </dgm:pt>
  </dgm:ptLst>
  <dgm:cxnLst>
    <dgm:cxn modelId="{BA551C00-963D-4C35-9B40-5A6CEC5F29DF}" type="presOf" srcId="{1D294C99-6A00-4C49-AEE9-3897DEEE9032}" destId="{E3E8165F-2784-4B6A-A709-C1D2CCD3F033}" srcOrd="0" destOrd="0" presId="urn:microsoft.com/office/officeart/2005/8/layout/hierarchy1"/>
    <dgm:cxn modelId="{BB71560C-6E52-4691-89B5-8D63C798BE99}" type="presOf" srcId="{8B9A7A8C-AE25-4EA2-9AA0-2580228EC134}" destId="{124ED3CB-7ABA-4F75-A458-8A4D0BBD859F}" srcOrd="0" destOrd="0" presId="urn:microsoft.com/office/officeart/2005/8/layout/hierarchy1"/>
    <dgm:cxn modelId="{3CAA432D-BC9F-4BDE-B102-CD12CFB7CB47}" type="presOf" srcId="{9422B2F5-C465-407C-863A-E29DB93D1405}" destId="{2CF3F0BF-9E9F-4763-8124-133D0FE8B73F}" srcOrd="0" destOrd="0" presId="urn:microsoft.com/office/officeart/2005/8/layout/hierarchy1"/>
    <dgm:cxn modelId="{0A656E30-A7EB-43C8-8CAE-121C05299BB9}" srcId="{DE7A8AD4-A5C0-4EC6-954B-A2D3BB5BA558}" destId="{F8F308A1-B4C9-449C-999A-6743F3FB9C53}" srcOrd="1" destOrd="0" parTransId="{9422B2F5-C465-407C-863A-E29DB93D1405}" sibTransId="{9CFE2D2A-52BD-43FE-86E6-4A09028E4826}"/>
    <dgm:cxn modelId="{BBB51534-B31A-4226-8731-BE6B913CB63E}" srcId="{6CE94638-9C28-4BD2-B546-DB799E3E9A4B}" destId="{871367D2-6A65-42B4-A7CC-B3C0B6DE0308}" srcOrd="0" destOrd="0" parTransId="{1D294C99-6A00-4C49-AEE9-3897DEEE9032}" sibTransId="{A1E59562-B207-4E7B-B3A7-D53585B2660F}"/>
    <dgm:cxn modelId="{948E333B-9316-4BDC-81E6-1E31A761D7E8}" type="presOf" srcId="{871367D2-6A65-42B4-A7CC-B3C0B6DE0308}" destId="{E076D9FC-3BFD-485D-A938-64A1BAA7FD25}" srcOrd="0" destOrd="0" presId="urn:microsoft.com/office/officeart/2005/8/layout/hierarchy1"/>
    <dgm:cxn modelId="{C58A945F-5C63-4B52-8C52-5A6BC884CC91}" type="presOf" srcId="{6CE94638-9C28-4BD2-B546-DB799E3E9A4B}" destId="{7D5C4507-FC4A-4ACD-926B-5DCB3780D02F}" srcOrd="0" destOrd="0" presId="urn:microsoft.com/office/officeart/2005/8/layout/hierarchy1"/>
    <dgm:cxn modelId="{11DD63CD-938A-4596-991A-6894C3519F70}" srcId="{A2A1FECF-57A1-46E5-9199-431784B1BDAA}" destId="{DE7A8AD4-A5C0-4EC6-954B-A2D3BB5BA558}" srcOrd="0" destOrd="0" parTransId="{82E68300-003C-4EF3-BC51-2D75DBA7A93C}" sibTransId="{AEB5808B-E92B-4A93-B7BD-FF6182B993AF}"/>
    <dgm:cxn modelId="{401850D3-E40E-4CE3-B214-81FEE967EC01}" type="presOf" srcId="{A2A1FECF-57A1-46E5-9199-431784B1BDAA}" destId="{1AF456FF-573E-4A9B-8B49-0F413E51EAA3}" srcOrd="0" destOrd="0" presId="urn:microsoft.com/office/officeart/2005/8/layout/hierarchy1"/>
    <dgm:cxn modelId="{EEE435DA-C652-4FDD-84F0-A836D05DC6DD}" type="presOf" srcId="{F81ED775-AC8C-4437-B641-BAB11A330D0E}" destId="{59D70A3A-6C9C-40E5-AC51-574C81422B42}" srcOrd="0" destOrd="0" presId="urn:microsoft.com/office/officeart/2005/8/layout/hierarchy1"/>
    <dgm:cxn modelId="{2415A0DE-0B80-4368-B8E4-53C6F25C8E5D}" type="presOf" srcId="{DE7A8AD4-A5C0-4EC6-954B-A2D3BB5BA558}" destId="{C91A8DFC-690D-4359-9CD6-B90E71E01782}" srcOrd="0" destOrd="0" presId="urn:microsoft.com/office/officeart/2005/8/layout/hierarchy1"/>
    <dgm:cxn modelId="{9DD33DE7-441A-41B3-9B25-03A816B88DB6}" type="presOf" srcId="{F8F308A1-B4C9-449C-999A-6743F3FB9C53}" destId="{55CB0E27-57F2-455B-B863-290457D0CE17}" srcOrd="0" destOrd="0" presId="urn:microsoft.com/office/officeart/2005/8/layout/hierarchy1"/>
    <dgm:cxn modelId="{9880F1EA-885A-405B-A80E-5FC1AED77566}" type="presOf" srcId="{342EB36B-25A1-4B35-871C-ACAE31925316}" destId="{327D18A5-DB8B-431F-A51E-07C638461B25}" srcOrd="0" destOrd="0" presId="urn:microsoft.com/office/officeart/2005/8/layout/hierarchy1"/>
    <dgm:cxn modelId="{08B68EF9-3F34-4D99-BCE3-28B3BA5B1066}" srcId="{F8F308A1-B4C9-449C-999A-6743F3FB9C53}" destId="{342EB36B-25A1-4B35-871C-ACAE31925316}" srcOrd="0" destOrd="0" parTransId="{F81ED775-AC8C-4437-B641-BAB11A330D0E}" sibTransId="{4D3BDC06-1346-4EE7-AC75-029AA285CA27}"/>
    <dgm:cxn modelId="{64D2C8FB-CBAE-4F44-BDFC-9CD2E50097EE}" srcId="{DE7A8AD4-A5C0-4EC6-954B-A2D3BB5BA558}" destId="{6CE94638-9C28-4BD2-B546-DB799E3E9A4B}" srcOrd="0" destOrd="0" parTransId="{8B9A7A8C-AE25-4EA2-9AA0-2580228EC134}" sibTransId="{1243C7DA-37EE-47FF-8F42-A02BC72C2341}"/>
    <dgm:cxn modelId="{4F2C0512-5411-44F2-A066-45F83E3F33CF}" type="presParOf" srcId="{1AF456FF-573E-4A9B-8B49-0F413E51EAA3}" destId="{8BA08100-256C-40AB-BA26-B0415EBDD54F}" srcOrd="0" destOrd="0" presId="urn:microsoft.com/office/officeart/2005/8/layout/hierarchy1"/>
    <dgm:cxn modelId="{9FFED5D5-F07E-46D6-88FD-030C4A1282A6}" type="presParOf" srcId="{8BA08100-256C-40AB-BA26-B0415EBDD54F}" destId="{F145BA95-231E-4AA4-8C87-D5DC26BE34BF}" srcOrd="0" destOrd="0" presId="urn:microsoft.com/office/officeart/2005/8/layout/hierarchy1"/>
    <dgm:cxn modelId="{2D13437E-707F-4684-97BD-3C0B28FA787C}" type="presParOf" srcId="{F145BA95-231E-4AA4-8C87-D5DC26BE34BF}" destId="{62AE3B5E-1C67-4AD5-9579-E62251B7D1FA}" srcOrd="0" destOrd="0" presId="urn:microsoft.com/office/officeart/2005/8/layout/hierarchy1"/>
    <dgm:cxn modelId="{77290243-ABAB-493D-84F5-DD0516E52940}" type="presParOf" srcId="{F145BA95-231E-4AA4-8C87-D5DC26BE34BF}" destId="{C91A8DFC-690D-4359-9CD6-B90E71E01782}" srcOrd="1" destOrd="0" presId="urn:microsoft.com/office/officeart/2005/8/layout/hierarchy1"/>
    <dgm:cxn modelId="{24AF1186-DF77-41DF-8A45-CCBA7C7FB7CA}" type="presParOf" srcId="{8BA08100-256C-40AB-BA26-B0415EBDD54F}" destId="{7FF28113-FF5D-4AED-9347-240F611F036A}" srcOrd="1" destOrd="0" presId="urn:microsoft.com/office/officeart/2005/8/layout/hierarchy1"/>
    <dgm:cxn modelId="{682F236E-4B3D-4D01-B87F-452C078CCCE6}" type="presParOf" srcId="{7FF28113-FF5D-4AED-9347-240F611F036A}" destId="{124ED3CB-7ABA-4F75-A458-8A4D0BBD859F}" srcOrd="0" destOrd="0" presId="urn:microsoft.com/office/officeart/2005/8/layout/hierarchy1"/>
    <dgm:cxn modelId="{0F63B0CF-13B9-4BB6-BD81-3C4B8C354129}" type="presParOf" srcId="{7FF28113-FF5D-4AED-9347-240F611F036A}" destId="{0D29C090-960C-4179-8A70-08B439EFD584}" srcOrd="1" destOrd="0" presId="urn:microsoft.com/office/officeart/2005/8/layout/hierarchy1"/>
    <dgm:cxn modelId="{9E378AFB-C9BC-4BDB-B282-56C8E93CF5D5}" type="presParOf" srcId="{0D29C090-960C-4179-8A70-08B439EFD584}" destId="{985CB9CD-26D3-437D-81CE-6FFD3EB947A6}" srcOrd="0" destOrd="0" presId="urn:microsoft.com/office/officeart/2005/8/layout/hierarchy1"/>
    <dgm:cxn modelId="{004B7A2E-ECB7-4A24-AE1B-1A9634B42352}" type="presParOf" srcId="{985CB9CD-26D3-437D-81CE-6FFD3EB947A6}" destId="{701BE8C6-CBD7-4CCB-B9AE-48E799A9EBF0}" srcOrd="0" destOrd="0" presId="urn:microsoft.com/office/officeart/2005/8/layout/hierarchy1"/>
    <dgm:cxn modelId="{1375E910-CF4D-45C1-AD91-F5E1EBBFDDBD}" type="presParOf" srcId="{985CB9CD-26D3-437D-81CE-6FFD3EB947A6}" destId="{7D5C4507-FC4A-4ACD-926B-5DCB3780D02F}" srcOrd="1" destOrd="0" presId="urn:microsoft.com/office/officeart/2005/8/layout/hierarchy1"/>
    <dgm:cxn modelId="{485C868E-F9E1-4877-9FF0-72EB092A0356}" type="presParOf" srcId="{0D29C090-960C-4179-8A70-08B439EFD584}" destId="{BF543F11-2226-4EC6-9D7A-28179F9E5F1B}" srcOrd="1" destOrd="0" presId="urn:microsoft.com/office/officeart/2005/8/layout/hierarchy1"/>
    <dgm:cxn modelId="{BF2C4E6E-35F5-469F-A618-B70F58AA968E}" type="presParOf" srcId="{BF543F11-2226-4EC6-9D7A-28179F9E5F1B}" destId="{E3E8165F-2784-4B6A-A709-C1D2CCD3F033}" srcOrd="0" destOrd="0" presId="urn:microsoft.com/office/officeart/2005/8/layout/hierarchy1"/>
    <dgm:cxn modelId="{AF482E02-C3F1-4CA4-B4CB-384F17A3CCFC}" type="presParOf" srcId="{BF543F11-2226-4EC6-9D7A-28179F9E5F1B}" destId="{7354F817-28AC-47D8-9C96-85C1D180E6FE}" srcOrd="1" destOrd="0" presId="urn:microsoft.com/office/officeart/2005/8/layout/hierarchy1"/>
    <dgm:cxn modelId="{82374537-7343-4D49-81CD-EB9D300E984B}" type="presParOf" srcId="{7354F817-28AC-47D8-9C96-85C1D180E6FE}" destId="{1DA1E01D-DA1B-4818-954C-EFF6CEA8F963}" srcOrd="0" destOrd="0" presId="urn:microsoft.com/office/officeart/2005/8/layout/hierarchy1"/>
    <dgm:cxn modelId="{0424132B-B6B7-4DD8-A722-C8F647FD55A8}" type="presParOf" srcId="{1DA1E01D-DA1B-4818-954C-EFF6CEA8F963}" destId="{A7BBB515-3888-47BB-981E-E4BEA6CC57B3}" srcOrd="0" destOrd="0" presId="urn:microsoft.com/office/officeart/2005/8/layout/hierarchy1"/>
    <dgm:cxn modelId="{6FB73E45-D475-448E-BA74-AD0569C243F0}" type="presParOf" srcId="{1DA1E01D-DA1B-4818-954C-EFF6CEA8F963}" destId="{E076D9FC-3BFD-485D-A938-64A1BAA7FD25}" srcOrd="1" destOrd="0" presId="urn:microsoft.com/office/officeart/2005/8/layout/hierarchy1"/>
    <dgm:cxn modelId="{C577BA7E-2E10-42D4-8B5A-E3F45EF83706}" type="presParOf" srcId="{7354F817-28AC-47D8-9C96-85C1D180E6FE}" destId="{0633B629-EC40-4488-8D74-A5321A6EE525}" srcOrd="1" destOrd="0" presId="urn:microsoft.com/office/officeart/2005/8/layout/hierarchy1"/>
    <dgm:cxn modelId="{E11656D9-F617-4414-8CF5-17ECDA59BD10}" type="presParOf" srcId="{7FF28113-FF5D-4AED-9347-240F611F036A}" destId="{2CF3F0BF-9E9F-4763-8124-133D0FE8B73F}" srcOrd="2" destOrd="0" presId="urn:microsoft.com/office/officeart/2005/8/layout/hierarchy1"/>
    <dgm:cxn modelId="{73711F59-3112-4EC2-832C-FC1830211AF1}" type="presParOf" srcId="{7FF28113-FF5D-4AED-9347-240F611F036A}" destId="{9291524D-5685-467F-A330-B9124C194038}" srcOrd="3" destOrd="0" presId="urn:microsoft.com/office/officeart/2005/8/layout/hierarchy1"/>
    <dgm:cxn modelId="{77C53ECA-D983-45DD-AF43-96833071AD88}" type="presParOf" srcId="{9291524D-5685-467F-A330-B9124C194038}" destId="{05DABE79-1ABA-4B26-8D43-0D63338510AE}" srcOrd="0" destOrd="0" presId="urn:microsoft.com/office/officeart/2005/8/layout/hierarchy1"/>
    <dgm:cxn modelId="{849FDE5A-D4D0-418C-8B24-40FEC61D227D}" type="presParOf" srcId="{05DABE79-1ABA-4B26-8D43-0D63338510AE}" destId="{809C3361-AA5F-40BF-8602-60AB9F7C5B45}" srcOrd="0" destOrd="0" presId="urn:microsoft.com/office/officeart/2005/8/layout/hierarchy1"/>
    <dgm:cxn modelId="{1ED22A5C-C39C-4BC6-80E5-07372146E111}" type="presParOf" srcId="{05DABE79-1ABA-4B26-8D43-0D63338510AE}" destId="{55CB0E27-57F2-455B-B863-290457D0CE17}" srcOrd="1" destOrd="0" presId="urn:microsoft.com/office/officeart/2005/8/layout/hierarchy1"/>
    <dgm:cxn modelId="{773CA1F8-8CFF-4445-8EF0-9015FF9D0AAE}" type="presParOf" srcId="{9291524D-5685-467F-A330-B9124C194038}" destId="{D47E1095-537D-4557-9343-F225EB4AA1FD}" srcOrd="1" destOrd="0" presId="urn:microsoft.com/office/officeart/2005/8/layout/hierarchy1"/>
    <dgm:cxn modelId="{5406A6DA-E694-434E-93AB-2C96C876FFA2}" type="presParOf" srcId="{D47E1095-537D-4557-9343-F225EB4AA1FD}" destId="{59D70A3A-6C9C-40E5-AC51-574C81422B42}" srcOrd="0" destOrd="0" presId="urn:microsoft.com/office/officeart/2005/8/layout/hierarchy1"/>
    <dgm:cxn modelId="{AA48E644-8FFE-44B4-9F12-E7958FD9A12A}" type="presParOf" srcId="{D47E1095-537D-4557-9343-F225EB4AA1FD}" destId="{1F46F714-E57A-403E-99D7-3A1545B8D973}" srcOrd="1" destOrd="0" presId="urn:microsoft.com/office/officeart/2005/8/layout/hierarchy1"/>
    <dgm:cxn modelId="{28D62F40-1209-4A64-ABB8-0262ED4EA700}" type="presParOf" srcId="{1F46F714-E57A-403E-99D7-3A1545B8D973}" destId="{401148A5-0968-4C0F-BE1E-C013921406AC}" srcOrd="0" destOrd="0" presId="urn:microsoft.com/office/officeart/2005/8/layout/hierarchy1"/>
    <dgm:cxn modelId="{D08A6A05-FC29-4D6E-B7D9-C18B1891A424}" type="presParOf" srcId="{401148A5-0968-4C0F-BE1E-C013921406AC}" destId="{514F9D95-D2FA-4663-9B93-06D0479E6A56}" srcOrd="0" destOrd="0" presId="urn:microsoft.com/office/officeart/2005/8/layout/hierarchy1"/>
    <dgm:cxn modelId="{9CEE1C60-2EBD-45BF-AE59-FDC1F8358911}" type="presParOf" srcId="{401148A5-0968-4C0F-BE1E-C013921406AC}" destId="{327D18A5-DB8B-431F-A51E-07C638461B25}" srcOrd="1" destOrd="0" presId="urn:microsoft.com/office/officeart/2005/8/layout/hierarchy1"/>
    <dgm:cxn modelId="{D97311B8-8D57-4E33-8AF6-A45ECDDC53D8}" type="presParOf" srcId="{1F46F714-E57A-403E-99D7-3A1545B8D973}" destId="{4EC87197-3CA8-4E5B-AE62-09D88122AC6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A0D9439-6B2E-4DE8-9B5B-FDAF2243F1BA}"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sl-SI"/>
        </a:p>
      </dgm:t>
    </dgm:pt>
    <dgm:pt modelId="{7C384740-DAA2-4858-9600-F571218512C6}">
      <dgm:prSet phldrT="[besedilo]"/>
      <dgm:spPr/>
      <dgm:t>
        <a:bodyPr/>
        <a:lstStyle/>
        <a:p>
          <a:r>
            <a:rPr lang="sl-SI" dirty="0">
              <a:latin typeface="Arial" panose="020B0604020202020204" pitchFamily="34" charset="0"/>
              <a:cs typeface="Arial" panose="020B0604020202020204" pitchFamily="34" charset="0"/>
            </a:rPr>
            <a:t>Vzpostaviti /nadaljevati monitoring</a:t>
          </a:r>
        </a:p>
      </dgm:t>
    </dgm:pt>
    <dgm:pt modelId="{2F386913-7359-4970-AB85-961D535622C6}" type="parTrans" cxnId="{01C28060-7EF1-4043-A3F6-9492BEB40951}">
      <dgm:prSet/>
      <dgm:spPr/>
      <dgm:t>
        <a:bodyPr/>
        <a:lstStyle/>
        <a:p>
          <a:endParaRPr lang="sl-SI"/>
        </a:p>
      </dgm:t>
    </dgm:pt>
    <dgm:pt modelId="{EA603CFB-A9BB-451A-9F37-F2E957940AB2}" type="sibTrans" cxnId="{01C28060-7EF1-4043-A3F6-9492BEB40951}">
      <dgm:prSet/>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sl-SI"/>
        </a:p>
      </dgm:t>
    </dgm:pt>
    <dgm:pt modelId="{93280454-54DD-44A0-9B2A-D9A71367333A}">
      <dgm:prSet phldrT="[besedilo]"/>
      <dgm:spPr/>
      <dgm:t>
        <a:bodyPr/>
        <a:lstStyle/>
        <a:p>
          <a:r>
            <a:rPr lang="sl-SI" dirty="0">
              <a:latin typeface="Arial" panose="020B0604020202020204" pitchFamily="34" charset="0"/>
              <a:cs typeface="Arial" panose="020B0604020202020204" pitchFamily="34" charset="0"/>
            </a:rPr>
            <a:t>Popis izhodiščnega stanja</a:t>
          </a:r>
        </a:p>
      </dgm:t>
    </dgm:pt>
    <dgm:pt modelId="{42A88162-F9B7-4C2C-AEAB-B8F418ECCCBC}" type="parTrans" cxnId="{15A49170-F7AC-4B15-B799-AE1E5B9DE3C6}">
      <dgm:prSet/>
      <dgm:spPr/>
      <dgm:t>
        <a:bodyPr/>
        <a:lstStyle/>
        <a:p>
          <a:endParaRPr lang="sl-SI"/>
        </a:p>
      </dgm:t>
    </dgm:pt>
    <dgm:pt modelId="{DAEDA09F-A66F-44BE-B69F-79F9D6EE8F65}" type="sibTrans" cxnId="{15A49170-F7AC-4B15-B799-AE1E5B9DE3C6}">
      <dgm:prSet/>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sl-SI"/>
        </a:p>
      </dgm:t>
    </dgm:pt>
    <dgm:pt modelId="{86A71E4F-EA21-4D74-AC18-8041E01E3705}">
      <dgm:prSet phldrT="[besedilo]"/>
      <dgm:spPr/>
      <dgm:t>
        <a:bodyPr/>
        <a:lstStyle/>
        <a:p>
          <a:r>
            <a:rPr lang="sl-SI" dirty="0">
              <a:latin typeface="Arial" panose="020B0604020202020204" pitchFamily="34" charset="0"/>
              <a:cs typeface="Arial" panose="020B0604020202020204" pitchFamily="34" charset="0"/>
            </a:rPr>
            <a:t>Kartiranje</a:t>
          </a:r>
        </a:p>
      </dgm:t>
    </dgm:pt>
    <dgm:pt modelId="{4213DB73-091B-47B6-96E9-77F95A5CD6BA}" type="parTrans" cxnId="{02C60A4F-3A5E-4D73-AE52-D70DB11FAB1B}">
      <dgm:prSet/>
      <dgm:spPr/>
      <dgm:t>
        <a:bodyPr/>
        <a:lstStyle/>
        <a:p>
          <a:endParaRPr lang="sl-SI"/>
        </a:p>
      </dgm:t>
    </dgm:pt>
    <dgm:pt modelId="{AE18031F-A38B-4740-BA30-4001DF2E26B7}" type="sibTrans" cxnId="{02C60A4F-3A5E-4D73-AE52-D70DB11FAB1B}">
      <dgm:prSet/>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sl-SI"/>
        </a:p>
      </dgm:t>
    </dgm:pt>
    <dgm:pt modelId="{F902ACBF-E892-4225-B076-64BD9AD6073B}">
      <dgm:prSet phldrT="[besedilo]"/>
      <dgm:spPr/>
      <dgm:t>
        <a:bodyPr/>
        <a:lstStyle/>
        <a:p>
          <a:r>
            <a:rPr lang="sl-SI" dirty="0">
              <a:latin typeface="Arial" panose="020B0604020202020204" pitchFamily="34" charset="0"/>
              <a:cs typeface="Arial" panose="020B0604020202020204" pitchFamily="34" charset="0"/>
            </a:rPr>
            <a:t>Raziskave</a:t>
          </a:r>
        </a:p>
      </dgm:t>
    </dgm:pt>
    <dgm:pt modelId="{0309F2F8-07BF-432E-94FA-4A87DF434F68}" type="parTrans" cxnId="{A9AF8C81-F9FE-45D6-A046-7A42B7F03CCA}">
      <dgm:prSet/>
      <dgm:spPr/>
      <dgm:t>
        <a:bodyPr/>
        <a:lstStyle/>
        <a:p>
          <a:endParaRPr lang="sl-SI"/>
        </a:p>
      </dgm:t>
    </dgm:pt>
    <dgm:pt modelId="{FD6B6375-540C-4F21-8112-ADBC000F4DC3}" type="sibTrans" cxnId="{A9AF8C81-F9FE-45D6-A046-7A42B7F03CCA}">
      <dgm:prSet/>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sl-SI"/>
        </a:p>
      </dgm:t>
    </dgm:pt>
    <dgm:pt modelId="{B881D13F-E67B-4931-8937-5BA0F9F0D4B0}" type="pres">
      <dgm:prSet presAssocID="{FA0D9439-6B2E-4DE8-9B5B-FDAF2243F1BA}" presName="Name0" presStyleCnt="0">
        <dgm:presLayoutVars>
          <dgm:chMax val="21"/>
          <dgm:chPref val="21"/>
        </dgm:presLayoutVars>
      </dgm:prSet>
      <dgm:spPr/>
    </dgm:pt>
    <dgm:pt modelId="{84A0B573-7641-476C-8BA0-1721A767085B}" type="pres">
      <dgm:prSet presAssocID="{7C384740-DAA2-4858-9600-F571218512C6}" presName="text1" presStyleCnt="0"/>
      <dgm:spPr/>
    </dgm:pt>
    <dgm:pt modelId="{8150AB69-1380-4728-A4A6-5E2FFC4D3B8E}" type="pres">
      <dgm:prSet presAssocID="{7C384740-DAA2-4858-9600-F571218512C6}" presName="textRepeatNode" presStyleLbl="alignNode1" presStyleIdx="0" presStyleCnt="4">
        <dgm:presLayoutVars>
          <dgm:chMax val="0"/>
          <dgm:chPref val="0"/>
          <dgm:bulletEnabled val="1"/>
        </dgm:presLayoutVars>
      </dgm:prSet>
      <dgm:spPr/>
    </dgm:pt>
    <dgm:pt modelId="{EE72004B-DD1B-4018-B956-14DFA5C34176}" type="pres">
      <dgm:prSet presAssocID="{7C384740-DAA2-4858-9600-F571218512C6}" presName="textaccent1" presStyleCnt="0"/>
      <dgm:spPr/>
    </dgm:pt>
    <dgm:pt modelId="{656BBF2C-E86D-414D-8A76-024F479FAAA3}" type="pres">
      <dgm:prSet presAssocID="{7C384740-DAA2-4858-9600-F571218512C6}" presName="accentRepeatNode" presStyleLbl="solidAlignAcc1" presStyleIdx="0" presStyleCnt="8"/>
      <dgm:spPr/>
    </dgm:pt>
    <dgm:pt modelId="{AED79A9F-60A3-4771-9E26-BBA910015A14}" type="pres">
      <dgm:prSet presAssocID="{EA603CFB-A9BB-451A-9F37-F2E957940AB2}" presName="image1" presStyleCnt="0"/>
      <dgm:spPr/>
    </dgm:pt>
    <dgm:pt modelId="{740802D3-015A-4AB0-BDA5-7B8864D1F8B7}" type="pres">
      <dgm:prSet presAssocID="{EA603CFB-A9BB-451A-9F37-F2E957940AB2}" presName="imageRepeatNode" presStyleLbl="alignAcc1" presStyleIdx="0" presStyleCnt="4"/>
      <dgm:spPr/>
    </dgm:pt>
    <dgm:pt modelId="{57EC0692-BA40-4624-B496-8D7938BBF8CB}" type="pres">
      <dgm:prSet presAssocID="{EA603CFB-A9BB-451A-9F37-F2E957940AB2}" presName="imageaccent1" presStyleCnt="0"/>
      <dgm:spPr/>
    </dgm:pt>
    <dgm:pt modelId="{8E16DB26-5415-41ED-A2E7-3FDE70DEB734}" type="pres">
      <dgm:prSet presAssocID="{EA603CFB-A9BB-451A-9F37-F2E957940AB2}" presName="accentRepeatNode" presStyleLbl="solidAlignAcc1" presStyleIdx="1" presStyleCnt="8"/>
      <dgm:spPr/>
    </dgm:pt>
    <dgm:pt modelId="{71C1B84E-E962-4201-9F2E-3EC3C386D141}" type="pres">
      <dgm:prSet presAssocID="{93280454-54DD-44A0-9B2A-D9A71367333A}" presName="text2" presStyleCnt="0"/>
      <dgm:spPr/>
    </dgm:pt>
    <dgm:pt modelId="{0CF3CBE3-0F42-4999-8626-907D1EEFCF99}" type="pres">
      <dgm:prSet presAssocID="{93280454-54DD-44A0-9B2A-D9A71367333A}" presName="textRepeatNode" presStyleLbl="alignNode1" presStyleIdx="1" presStyleCnt="4">
        <dgm:presLayoutVars>
          <dgm:chMax val="0"/>
          <dgm:chPref val="0"/>
          <dgm:bulletEnabled val="1"/>
        </dgm:presLayoutVars>
      </dgm:prSet>
      <dgm:spPr/>
    </dgm:pt>
    <dgm:pt modelId="{8D585527-95F7-4CC6-AF7B-C73092385EAF}" type="pres">
      <dgm:prSet presAssocID="{93280454-54DD-44A0-9B2A-D9A71367333A}" presName="textaccent2" presStyleCnt="0"/>
      <dgm:spPr/>
    </dgm:pt>
    <dgm:pt modelId="{5262A7C8-4394-40DA-B688-18C62A1F785B}" type="pres">
      <dgm:prSet presAssocID="{93280454-54DD-44A0-9B2A-D9A71367333A}" presName="accentRepeatNode" presStyleLbl="solidAlignAcc1" presStyleIdx="2" presStyleCnt="8"/>
      <dgm:spPr/>
    </dgm:pt>
    <dgm:pt modelId="{4E6D987A-1499-4493-A20A-7CB749A03063}" type="pres">
      <dgm:prSet presAssocID="{DAEDA09F-A66F-44BE-B69F-79F9D6EE8F65}" presName="image2" presStyleCnt="0"/>
      <dgm:spPr/>
    </dgm:pt>
    <dgm:pt modelId="{CFEF4BD3-252F-4725-A713-403A432072E6}" type="pres">
      <dgm:prSet presAssocID="{DAEDA09F-A66F-44BE-B69F-79F9D6EE8F65}" presName="imageRepeatNode" presStyleLbl="alignAcc1" presStyleIdx="1" presStyleCnt="4"/>
      <dgm:spPr/>
    </dgm:pt>
    <dgm:pt modelId="{0D291780-7A50-488E-AF14-DC113A010CC9}" type="pres">
      <dgm:prSet presAssocID="{DAEDA09F-A66F-44BE-B69F-79F9D6EE8F65}" presName="imageaccent2" presStyleCnt="0"/>
      <dgm:spPr/>
    </dgm:pt>
    <dgm:pt modelId="{DF7BCAA8-F97E-4240-A647-8CFF79197342}" type="pres">
      <dgm:prSet presAssocID="{DAEDA09F-A66F-44BE-B69F-79F9D6EE8F65}" presName="accentRepeatNode" presStyleLbl="solidAlignAcc1" presStyleIdx="3" presStyleCnt="8"/>
      <dgm:spPr/>
    </dgm:pt>
    <dgm:pt modelId="{886F1452-A608-47E6-B2E0-87C5B2038E38}" type="pres">
      <dgm:prSet presAssocID="{86A71E4F-EA21-4D74-AC18-8041E01E3705}" presName="text3" presStyleCnt="0"/>
      <dgm:spPr/>
    </dgm:pt>
    <dgm:pt modelId="{F9B8BA62-1DC2-45F2-9BE1-E695A6BA0517}" type="pres">
      <dgm:prSet presAssocID="{86A71E4F-EA21-4D74-AC18-8041E01E3705}" presName="textRepeatNode" presStyleLbl="alignNode1" presStyleIdx="2" presStyleCnt="4">
        <dgm:presLayoutVars>
          <dgm:chMax val="0"/>
          <dgm:chPref val="0"/>
          <dgm:bulletEnabled val="1"/>
        </dgm:presLayoutVars>
      </dgm:prSet>
      <dgm:spPr/>
    </dgm:pt>
    <dgm:pt modelId="{DC9C834B-E299-4974-A3EC-BBA62B9AC4D4}" type="pres">
      <dgm:prSet presAssocID="{86A71E4F-EA21-4D74-AC18-8041E01E3705}" presName="textaccent3" presStyleCnt="0"/>
      <dgm:spPr/>
    </dgm:pt>
    <dgm:pt modelId="{87FEAD30-B43C-4528-84F6-D95CCCE5C748}" type="pres">
      <dgm:prSet presAssocID="{86A71E4F-EA21-4D74-AC18-8041E01E3705}" presName="accentRepeatNode" presStyleLbl="solidAlignAcc1" presStyleIdx="4" presStyleCnt="8"/>
      <dgm:spPr/>
    </dgm:pt>
    <dgm:pt modelId="{BE4A714D-1CE2-4CA6-9585-B94B2FB7B87E}" type="pres">
      <dgm:prSet presAssocID="{AE18031F-A38B-4740-BA30-4001DF2E26B7}" presName="image3" presStyleCnt="0"/>
      <dgm:spPr/>
    </dgm:pt>
    <dgm:pt modelId="{076F6E28-2CFF-4DB5-B9E3-0729908F8543}" type="pres">
      <dgm:prSet presAssocID="{AE18031F-A38B-4740-BA30-4001DF2E26B7}" presName="imageRepeatNode" presStyleLbl="alignAcc1" presStyleIdx="2" presStyleCnt="4"/>
      <dgm:spPr/>
    </dgm:pt>
    <dgm:pt modelId="{009957AE-313C-464A-9B5E-2CB341DED0AB}" type="pres">
      <dgm:prSet presAssocID="{AE18031F-A38B-4740-BA30-4001DF2E26B7}" presName="imageaccent3" presStyleCnt="0"/>
      <dgm:spPr/>
    </dgm:pt>
    <dgm:pt modelId="{4E9EBF9A-E5A3-4A83-B9B0-1C0A59014908}" type="pres">
      <dgm:prSet presAssocID="{AE18031F-A38B-4740-BA30-4001DF2E26B7}" presName="accentRepeatNode" presStyleLbl="solidAlignAcc1" presStyleIdx="5" presStyleCnt="8"/>
      <dgm:spPr/>
    </dgm:pt>
    <dgm:pt modelId="{90A4D476-6E63-4C17-BFBB-5DABFD2530BE}" type="pres">
      <dgm:prSet presAssocID="{F902ACBF-E892-4225-B076-64BD9AD6073B}" presName="text4" presStyleCnt="0"/>
      <dgm:spPr/>
    </dgm:pt>
    <dgm:pt modelId="{D8CCDD4F-C0D4-4E79-BC1A-AB3DD0A9FBA9}" type="pres">
      <dgm:prSet presAssocID="{F902ACBF-E892-4225-B076-64BD9AD6073B}" presName="textRepeatNode" presStyleLbl="alignNode1" presStyleIdx="3" presStyleCnt="4">
        <dgm:presLayoutVars>
          <dgm:chMax val="0"/>
          <dgm:chPref val="0"/>
          <dgm:bulletEnabled val="1"/>
        </dgm:presLayoutVars>
      </dgm:prSet>
      <dgm:spPr/>
    </dgm:pt>
    <dgm:pt modelId="{6C807932-1788-452D-8802-885BE38B4234}" type="pres">
      <dgm:prSet presAssocID="{F902ACBF-E892-4225-B076-64BD9AD6073B}" presName="textaccent4" presStyleCnt="0"/>
      <dgm:spPr/>
    </dgm:pt>
    <dgm:pt modelId="{899C3D67-6E7C-49F7-8C9C-9D0B2CABFDF6}" type="pres">
      <dgm:prSet presAssocID="{F902ACBF-E892-4225-B076-64BD9AD6073B}" presName="accentRepeatNode" presStyleLbl="solidAlignAcc1" presStyleIdx="6" presStyleCnt="8"/>
      <dgm:spPr/>
    </dgm:pt>
    <dgm:pt modelId="{C85F44FC-3F33-4C8B-AF6C-328C34A743E4}" type="pres">
      <dgm:prSet presAssocID="{FD6B6375-540C-4F21-8112-ADBC000F4DC3}" presName="image4" presStyleCnt="0"/>
      <dgm:spPr/>
    </dgm:pt>
    <dgm:pt modelId="{E74B92C9-70FB-4EB0-8B73-F92B530C4691}" type="pres">
      <dgm:prSet presAssocID="{FD6B6375-540C-4F21-8112-ADBC000F4DC3}" presName="imageRepeatNode" presStyleLbl="alignAcc1" presStyleIdx="3" presStyleCnt="4"/>
      <dgm:spPr/>
    </dgm:pt>
    <dgm:pt modelId="{5954EA6B-5EC6-42C7-96F8-075E9EDFC3BA}" type="pres">
      <dgm:prSet presAssocID="{FD6B6375-540C-4F21-8112-ADBC000F4DC3}" presName="imageaccent4" presStyleCnt="0"/>
      <dgm:spPr/>
    </dgm:pt>
    <dgm:pt modelId="{C4F17BAE-674A-43A9-A70D-F9A10A1F044F}" type="pres">
      <dgm:prSet presAssocID="{FD6B6375-540C-4F21-8112-ADBC000F4DC3}" presName="accentRepeatNode" presStyleLbl="solidAlignAcc1" presStyleIdx="7" presStyleCnt="8"/>
      <dgm:spPr/>
    </dgm:pt>
  </dgm:ptLst>
  <dgm:cxnLst>
    <dgm:cxn modelId="{B03A1E03-C801-43FC-9037-E354FDFB3D17}" type="presOf" srcId="{7C384740-DAA2-4858-9600-F571218512C6}" destId="{8150AB69-1380-4728-A4A6-5E2FFC4D3B8E}" srcOrd="0" destOrd="0" presId="urn:microsoft.com/office/officeart/2008/layout/HexagonCluster"/>
    <dgm:cxn modelId="{20F19306-6030-46FA-9827-75DC206A86FD}" type="presOf" srcId="{AE18031F-A38B-4740-BA30-4001DF2E26B7}" destId="{076F6E28-2CFF-4DB5-B9E3-0729908F8543}" srcOrd="0" destOrd="0" presId="urn:microsoft.com/office/officeart/2008/layout/HexagonCluster"/>
    <dgm:cxn modelId="{F1F63E15-FA23-4F25-BA42-D3B49045CAFD}" type="presOf" srcId="{DAEDA09F-A66F-44BE-B69F-79F9D6EE8F65}" destId="{CFEF4BD3-252F-4725-A713-403A432072E6}" srcOrd="0" destOrd="0" presId="urn:microsoft.com/office/officeart/2008/layout/HexagonCluster"/>
    <dgm:cxn modelId="{82383329-BCFA-454B-8EF3-B9F9B6B6AB7C}" type="presOf" srcId="{F902ACBF-E892-4225-B076-64BD9AD6073B}" destId="{D8CCDD4F-C0D4-4E79-BC1A-AB3DD0A9FBA9}" srcOrd="0" destOrd="0" presId="urn:microsoft.com/office/officeart/2008/layout/HexagonCluster"/>
    <dgm:cxn modelId="{01C28060-7EF1-4043-A3F6-9492BEB40951}" srcId="{FA0D9439-6B2E-4DE8-9B5B-FDAF2243F1BA}" destId="{7C384740-DAA2-4858-9600-F571218512C6}" srcOrd="0" destOrd="0" parTransId="{2F386913-7359-4970-AB85-961D535622C6}" sibTransId="{EA603CFB-A9BB-451A-9F37-F2E957940AB2}"/>
    <dgm:cxn modelId="{7AE78660-972D-4FE5-A7D8-0796975EF3F4}" type="presOf" srcId="{93280454-54DD-44A0-9B2A-D9A71367333A}" destId="{0CF3CBE3-0F42-4999-8626-907D1EEFCF99}" srcOrd="0" destOrd="0" presId="urn:microsoft.com/office/officeart/2008/layout/HexagonCluster"/>
    <dgm:cxn modelId="{B16CCF62-EA9A-490A-82A1-058282AEA25A}" type="presOf" srcId="{FA0D9439-6B2E-4DE8-9B5B-FDAF2243F1BA}" destId="{B881D13F-E67B-4931-8937-5BA0F9F0D4B0}" srcOrd="0" destOrd="0" presId="urn:microsoft.com/office/officeart/2008/layout/HexagonCluster"/>
    <dgm:cxn modelId="{02C60A4F-3A5E-4D73-AE52-D70DB11FAB1B}" srcId="{FA0D9439-6B2E-4DE8-9B5B-FDAF2243F1BA}" destId="{86A71E4F-EA21-4D74-AC18-8041E01E3705}" srcOrd="2" destOrd="0" parTransId="{4213DB73-091B-47B6-96E9-77F95A5CD6BA}" sibTransId="{AE18031F-A38B-4740-BA30-4001DF2E26B7}"/>
    <dgm:cxn modelId="{15A49170-F7AC-4B15-B799-AE1E5B9DE3C6}" srcId="{FA0D9439-6B2E-4DE8-9B5B-FDAF2243F1BA}" destId="{93280454-54DD-44A0-9B2A-D9A71367333A}" srcOrd="1" destOrd="0" parTransId="{42A88162-F9B7-4C2C-AEAB-B8F418ECCCBC}" sibTransId="{DAEDA09F-A66F-44BE-B69F-79F9D6EE8F65}"/>
    <dgm:cxn modelId="{3516ED77-FEE8-42D3-A60A-F395766807B5}" type="presOf" srcId="{86A71E4F-EA21-4D74-AC18-8041E01E3705}" destId="{F9B8BA62-1DC2-45F2-9BE1-E695A6BA0517}" srcOrd="0" destOrd="0" presId="urn:microsoft.com/office/officeart/2008/layout/HexagonCluster"/>
    <dgm:cxn modelId="{0C0D6659-2115-4FDA-BB0C-1F6BC35346FE}" type="presOf" srcId="{EA603CFB-A9BB-451A-9F37-F2E957940AB2}" destId="{740802D3-015A-4AB0-BDA5-7B8864D1F8B7}" srcOrd="0" destOrd="0" presId="urn:microsoft.com/office/officeart/2008/layout/HexagonCluster"/>
    <dgm:cxn modelId="{A9AF8C81-F9FE-45D6-A046-7A42B7F03CCA}" srcId="{FA0D9439-6B2E-4DE8-9B5B-FDAF2243F1BA}" destId="{F902ACBF-E892-4225-B076-64BD9AD6073B}" srcOrd="3" destOrd="0" parTransId="{0309F2F8-07BF-432E-94FA-4A87DF434F68}" sibTransId="{FD6B6375-540C-4F21-8112-ADBC000F4DC3}"/>
    <dgm:cxn modelId="{54598BF2-1F5A-452E-9FA8-1A59DAB3B85A}" type="presOf" srcId="{FD6B6375-540C-4F21-8112-ADBC000F4DC3}" destId="{E74B92C9-70FB-4EB0-8B73-F92B530C4691}" srcOrd="0" destOrd="0" presId="urn:microsoft.com/office/officeart/2008/layout/HexagonCluster"/>
    <dgm:cxn modelId="{6014EB3C-BB11-4954-821B-DCCA7CB94FEC}" type="presParOf" srcId="{B881D13F-E67B-4931-8937-5BA0F9F0D4B0}" destId="{84A0B573-7641-476C-8BA0-1721A767085B}" srcOrd="0" destOrd="0" presId="urn:microsoft.com/office/officeart/2008/layout/HexagonCluster"/>
    <dgm:cxn modelId="{5CB112D1-2FBB-4E1D-8D3F-C7575E0D9E3B}" type="presParOf" srcId="{84A0B573-7641-476C-8BA0-1721A767085B}" destId="{8150AB69-1380-4728-A4A6-5E2FFC4D3B8E}" srcOrd="0" destOrd="0" presId="urn:microsoft.com/office/officeart/2008/layout/HexagonCluster"/>
    <dgm:cxn modelId="{3757E495-C1E2-4DD0-8E45-4E2535146D1E}" type="presParOf" srcId="{B881D13F-E67B-4931-8937-5BA0F9F0D4B0}" destId="{EE72004B-DD1B-4018-B956-14DFA5C34176}" srcOrd="1" destOrd="0" presId="urn:microsoft.com/office/officeart/2008/layout/HexagonCluster"/>
    <dgm:cxn modelId="{694F46BA-E753-4AF1-8362-CC1CF362E5C5}" type="presParOf" srcId="{EE72004B-DD1B-4018-B956-14DFA5C34176}" destId="{656BBF2C-E86D-414D-8A76-024F479FAAA3}" srcOrd="0" destOrd="0" presId="urn:microsoft.com/office/officeart/2008/layout/HexagonCluster"/>
    <dgm:cxn modelId="{D021AF64-3187-4593-AE39-17FBE97ABB53}" type="presParOf" srcId="{B881D13F-E67B-4931-8937-5BA0F9F0D4B0}" destId="{AED79A9F-60A3-4771-9E26-BBA910015A14}" srcOrd="2" destOrd="0" presId="urn:microsoft.com/office/officeart/2008/layout/HexagonCluster"/>
    <dgm:cxn modelId="{2905EF23-9B4C-40DD-BC77-EAF5F7D9F5AE}" type="presParOf" srcId="{AED79A9F-60A3-4771-9E26-BBA910015A14}" destId="{740802D3-015A-4AB0-BDA5-7B8864D1F8B7}" srcOrd="0" destOrd="0" presId="urn:microsoft.com/office/officeart/2008/layout/HexagonCluster"/>
    <dgm:cxn modelId="{4EA6E14E-46C2-4520-B600-172B5E85596B}" type="presParOf" srcId="{B881D13F-E67B-4931-8937-5BA0F9F0D4B0}" destId="{57EC0692-BA40-4624-B496-8D7938BBF8CB}" srcOrd="3" destOrd="0" presId="urn:microsoft.com/office/officeart/2008/layout/HexagonCluster"/>
    <dgm:cxn modelId="{F1B195CC-9EE9-4B94-AECD-6FEB4407F740}" type="presParOf" srcId="{57EC0692-BA40-4624-B496-8D7938BBF8CB}" destId="{8E16DB26-5415-41ED-A2E7-3FDE70DEB734}" srcOrd="0" destOrd="0" presId="urn:microsoft.com/office/officeart/2008/layout/HexagonCluster"/>
    <dgm:cxn modelId="{41372BD6-B0C2-4D31-8DFA-B70BD5C523CA}" type="presParOf" srcId="{B881D13F-E67B-4931-8937-5BA0F9F0D4B0}" destId="{71C1B84E-E962-4201-9F2E-3EC3C386D141}" srcOrd="4" destOrd="0" presId="urn:microsoft.com/office/officeart/2008/layout/HexagonCluster"/>
    <dgm:cxn modelId="{3049E377-37BE-46F3-81FB-C4BCF8C67ACD}" type="presParOf" srcId="{71C1B84E-E962-4201-9F2E-3EC3C386D141}" destId="{0CF3CBE3-0F42-4999-8626-907D1EEFCF99}" srcOrd="0" destOrd="0" presId="urn:microsoft.com/office/officeart/2008/layout/HexagonCluster"/>
    <dgm:cxn modelId="{F96EED09-A3EC-451C-9997-9B666BE6998C}" type="presParOf" srcId="{B881D13F-E67B-4931-8937-5BA0F9F0D4B0}" destId="{8D585527-95F7-4CC6-AF7B-C73092385EAF}" srcOrd="5" destOrd="0" presId="urn:microsoft.com/office/officeart/2008/layout/HexagonCluster"/>
    <dgm:cxn modelId="{B6641FEE-C007-4417-864C-249B05D1E28A}" type="presParOf" srcId="{8D585527-95F7-4CC6-AF7B-C73092385EAF}" destId="{5262A7C8-4394-40DA-B688-18C62A1F785B}" srcOrd="0" destOrd="0" presId="urn:microsoft.com/office/officeart/2008/layout/HexagonCluster"/>
    <dgm:cxn modelId="{939C1C5B-93B2-4926-81C1-D2462B75EDF0}" type="presParOf" srcId="{B881D13F-E67B-4931-8937-5BA0F9F0D4B0}" destId="{4E6D987A-1499-4493-A20A-7CB749A03063}" srcOrd="6" destOrd="0" presId="urn:microsoft.com/office/officeart/2008/layout/HexagonCluster"/>
    <dgm:cxn modelId="{13CEF4AC-D6D5-4FB4-A997-386AE6BB654E}" type="presParOf" srcId="{4E6D987A-1499-4493-A20A-7CB749A03063}" destId="{CFEF4BD3-252F-4725-A713-403A432072E6}" srcOrd="0" destOrd="0" presId="urn:microsoft.com/office/officeart/2008/layout/HexagonCluster"/>
    <dgm:cxn modelId="{D4B69F4D-4C6E-4946-BBFC-C5E5BE1B1A54}" type="presParOf" srcId="{B881D13F-E67B-4931-8937-5BA0F9F0D4B0}" destId="{0D291780-7A50-488E-AF14-DC113A010CC9}" srcOrd="7" destOrd="0" presId="urn:microsoft.com/office/officeart/2008/layout/HexagonCluster"/>
    <dgm:cxn modelId="{3420CD1C-22CE-45E3-867B-33125BD9F057}" type="presParOf" srcId="{0D291780-7A50-488E-AF14-DC113A010CC9}" destId="{DF7BCAA8-F97E-4240-A647-8CFF79197342}" srcOrd="0" destOrd="0" presId="urn:microsoft.com/office/officeart/2008/layout/HexagonCluster"/>
    <dgm:cxn modelId="{617CFF05-6078-4465-A445-4D3AAB99949D}" type="presParOf" srcId="{B881D13F-E67B-4931-8937-5BA0F9F0D4B0}" destId="{886F1452-A608-47E6-B2E0-87C5B2038E38}" srcOrd="8" destOrd="0" presId="urn:microsoft.com/office/officeart/2008/layout/HexagonCluster"/>
    <dgm:cxn modelId="{6ED6984F-1E17-4C08-885B-13D5E85A8562}" type="presParOf" srcId="{886F1452-A608-47E6-B2E0-87C5B2038E38}" destId="{F9B8BA62-1DC2-45F2-9BE1-E695A6BA0517}" srcOrd="0" destOrd="0" presId="urn:microsoft.com/office/officeart/2008/layout/HexagonCluster"/>
    <dgm:cxn modelId="{A0830B59-7601-4882-A02F-50F5D522B646}" type="presParOf" srcId="{B881D13F-E67B-4931-8937-5BA0F9F0D4B0}" destId="{DC9C834B-E299-4974-A3EC-BBA62B9AC4D4}" srcOrd="9" destOrd="0" presId="urn:microsoft.com/office/officeart/2008/layout/HexagonCluster"/>
    <dgm:cxn modelId="{CFC3578E-69F5-42A3-B561-6F9344BFED56}" type="presParOf" srcId="{DC9C834B-E299-4974-A3EC-BBA62B9AC4D4}" destId="{87FEAD30-B43C-4528-84F6-D95CCCE5C748}" srcOrd="0" destOrd="0" presId="urn:microsoft.com/office/officeart/2008/layout/HexagonCluster"/>
    <dgm:cxn modelId="{B37697E1-8838-4563-951D-F0A49782D5B3}" type="presParOf" srcId="{B881D13F-E67B-4931-8937-5BA0F9F0D4B0}" destId="{BE4A714D-1CE2-4CA6-9585-B94B2FB7B87E}" srcOrd="10" destOrd="0" presId="urn:microsoft.com/office/officeart/2008/layout/HexagonCluster"/>
    <dgm:cxn modelId="{09F03446-B0CD-43DD-A77C-0338AA7D4A3B}" type="presParOf" srcId="{BE4A714D-1CE2-4CA6-9585-B94B2FB7B87E}" destId="{076F6E28-2CFF-4DB5-B9E3-0729908F8543}" srcOrd="0" destOrd="0" presId="urn:microsoft.com/office/officeart/2008/layout/HexagonCluster"/>
    <dgm:cxn modelId="{5520F5A9-7DA1-40FE-9E58-548F7ACD4756}" type="presParOf" srcId="{B881D13F-E67B-4931-8937-5BA0F9F0D4B0}" destId="{009957AE-313C-464A-9B5E-2CB341DED0AB}" srcOrd="11" destOrd="0" presId="urn:microsoft.com/office/officeart/2008/layout/HexagonCluster"/>
    <dgm:cxn modelId="{F9413C20-77D6-458A-BA19-0DA4A07C3E39}" type="presParOf" srcId="{009957AE-313C-464A-9B5E-2CB341DED0AB}" destId="{4E9EBF9A-E5A3-4A83-B9B0-1C0A59014908}" srcOrd="0" destOrd="0" presId="urn:microsoft.com/office/officeart/2008/layout/HexagonCluster"/>
    <dgm:cxn modelId="{97235B7C-0C99-4EFA-90D4-B9CDFFA5AD15}" type="presParOf" srcId="{B881D13F-E67B-4931-8937-5BA0F9F0D4B0}" destId="{90A4D476-6E63-4C17-BFBB-5DABFD2530BE}" srcOrd="12" destOrd="0" presId="urn:microsoft.com/office/officeart/2008/layout/HexagonCluster"/>
    <dgm:cxn modelId="{7825B49A-92FF-429C-AD3E-704B6501506A}" type="presParOf" srcId="{90A4D476-6E63-4C17-BFBB-5DABFD2530BE}" destId="{D8CCDD4F-C0D4-4E79-BC1A-AB3DD0A9FBA9}" srcOrd="0" destOrd="0" presId="urn:microsoft.com/office/officeart/2008/layout/HexagonCluster"/>
    <dgm:cxn modelId="{44AD4051-2DBA-4505-B7AC-B1D91AEDEA9C}" type="presParOf" srcId="{B881D13F-E67B-4931-8937-5BA0F9F0D4B0}" destId="{6C807932-1788-452D-8802-885BE38B4234}" srcOrd="13" destOrd="0" presId="urn:microsoft.com/office/officeart/2008/layout/HexagonCluster"/>
    <dgm:cxn modelId="{BD615C80-4076-4990-9625-C9DC37AE36D7}" type="presParOf" srcId="{6C807932-1788-452D-8802-885BE38B4234}" destId="{899C3D67-6E7C-49F7-8C9C-9D0B2CABFDF6}" srcOrd="0" destOrd="0" presId="urn:microsoft.com/office/officeart/2008/layout/HexagonCluster"/>
    <dgm:cxn modelId="{7B957E04-E93D-4A3C-9238-00CA68F64201}" type="presParOf" srcId="{B881D13F-E67B-4931-8937-5BA0F9F0D4B0}" destId="{C85F44FC-3F33-4C8B-AF6C-328C34A743E4}" srcOrd="14" destOrd="0" presId="urn:microsoft.com/office/officeart/2008/layout/HexagonCluster"/>
    <dgm:cxn modelId="{28FCC931-CE63-47EF-BDD5-885A23DC7017}" type="presParOf" srcId="{C85F44FC-3F33-4C8B-AF6C-328C34A743E4}" destId="{E74B92C9-70FB-4EB0-8B73-F92B530C4691}" srcOrd="0" destOrd="0" presId="urn:microsoft.com/office/officeart/2008/layout/HexagonCluster"/>
    <dgm:cxn modelId="{592FD803-6C32-4A42-96EE-9D7A0A500DD7}" type="presParOf" srcId="{B881D13F-E67B-4931-8937-5BA0F9F0D4B0}" destId="{5954EA6B-5EC6-42C7-96F8-075E9EDFC3BA}" srcOrd="15" destOrd="0" presId="urn:microsoft.com/office/officeart/2008/layout/HexagonCluster"/>
    <dgm:cxn modelId="{4A3C9264-0010-4BFC-A0DE-1113A83877D8}" type="presParOf" srcId="{5954EA6B-5EC6-42C7-96F8-075E9EDFC3BA}" destId="{C4F17BAE-674A-43A9-A70D-F9A10A1F044F}"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4735622-EDD3-4A24-9319-60293A8A02D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AC395CDD-FD6A-403D-A298-98381F0F6EE7}">
      <dgm:prSet phldrT="[Text]" phldr="0" custT="1"/>
      <dgm:spPr/>
      <dgm:t>
        <a:bodyPr/>
        <a:lstStyle/>
        <a:p>
          <a:pPr rtl="0"/>
          <a:r>
            <a:rPr lang="en-US" sz="2400" dirty="0" err="1">
              <a:latin typeface="Arial" panose="020B0604020202020204" pitchFamily="34" charset="0"/>
              <a:cs typeface="Arial" panose="020B0604020202020204" pitchFamily="34" charset="0"/>
            </a:rPr>
            <a:t>Sektorski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načrti</a:t>
          </a:r>
          <a:r>
            <a:rPr lang="en-US" sz="2400" dirty="0">
              <a:latin typeface="Arial" panose="020B0604020202020204" pitchFamily="34" charset="0"/>
              <a:cs typeface="Arial" panose="020B0604020202020204" pitchFamily="34" charset="0"/>
            </a:rPr>
            <a:t> </a:t>
          </a:r>
        </a:p>
      </dgm:t>
    </dgm:pt>
    <dgm:pt modelId="{7985E250-4CB6-46AA-A73F-3401894EE83E}" type="parTrans" cxnId="{1BF7F015-D7D5-4F9E-B312-498C724D755F}">
      <dgm:prSet/>
      <dgm:spPr/>
      <dgm:t>
        <a:bodyPr/>
        <a:lstStyle/>
        <a:p>
          <a:endParaRPr lang="en-US"/>
        </a:p>
      </dgm:t>
    </dgm:pt>
    <dgm:pt modelId="{7AE9DF8E-F520-421A-BA8A-02865EE53F7A}" type="sibTrans" cxnId="{1BF7F015-D7D5-4F9E-B312-498C724D755F}">
      <dgm:prSet/>
      <dgm:spPr/>
      <dgm:t>
        <a:bodyPr/>
        <a:lstStyle/>
        <a:p>
          <a:endParaRPr lang="en-US"/>
        </a:p>
      </dgm:t>
    </dgm:pt>
    <dgm:pt modelId="{27948993-FA75-4848-9769-10C45289550D}">
      <dgm:prSet phldrT="[Text]" phldr="0" custT="1"/>
      <dgm:spPr/>
      <dgm:t>
        <a:bodyPr/>
        <a:lstStyle/>
        <a:p>
          <a:r>
            <a:rPr lang="en-US" sz="1800" dirty="0">
              <a:solidFill>
                <a:schemeClr val="bg1"/>
              </a:solidFill>
              <a:latin typeface="Arial" panose="020B0604020202020204" pitchFamily="34" charset="0"/>
              <a:cs typeface="Arial" panose="020B0604020202020204" pitchFamily="34" charset="0"/>
            </a:rPr>
            <a:t>Gozdarstvo</a:t>
          </a:r>
        </a:p>
      </dgm:t>
    </dgm:pt>
    <dgm:pt modelId="{3FC40AA2-AA6D-4C5D-9E7C-5427BA351559}" type="parTrans" cxnId="{263EA91C-0662-489B-9F0A-400188C0924F}">
      <dgm:prSet/>
      <dgm:spPr/>
      <dgm:t>
        <a:bodyPr/>
        <a:lstStyle/>
        <a:p>
          <a:endParaRPr lang="en-US"/>
        </a:p>
      </dgm:t>
    </dgm:pt>
    <dgm:pt modelId="{AEFD800C-F9AD-40CB-9668-758722EAAA01}" type="sibTrans" cxnId="{263EA91C-0662-489B-9F0A-400188C0924F}">
      <dgm:prSet/>
      <dgm:spPr/>
      <dgm:t>
        <a:bodyPr/>
        <a:lstStyle/>
        <a:p>
          <a:endParaRPr lang="en-US"/>
        </a:p>
      </dgm:t>
    </dgm:pt>
    <dgm:pt modelId="{82D8E0EE-D6B1-4547-82EE-821F0E656287}">
      <dgm:prSet phldrT="[Text]" phldr="0" custT="1"/>
      <dgm:spPr/>
      <dgm:t>
        <a:bodyPr/>
        <a:lstStyle/>
        <a:p>
          <a:pPr rtl="0"/>
          <a:r>
            <a:rPr lang="en-US" sz="1800" dirty="0" err="1">
              <a:solidFill>
                <a:schemeClr val="bg1"/>
              </a:solidFill>
              <a:latin typeface="Arial" panose="020B0604020202020204" pitchFamily="34" charset="0"/>
              <a:cs typeface="Arial" panose="020B0604020202020204" pitchFamily="34" charset="0"/>
            </a:rPr>
            <a:t>Upravljanje</a:t>
          </a:r>
          <a:r>
            <a:rPr lang="en-US" sz="1800" dirty="0">
              <a:solidFill>
                <a:schemeClr val="bg1"/>
              </a:solidFill>
              <a:latin typeface="Arial" panose="020B0604020202020204" pitchFamily="34" charset="0"/>
              <a:cs typeface="Arial" panose="020B0604020202020204" pitchFamily="34" charset="0"/>
            </a:rPr>
            <a:t> z </a:t>
          </a:r>
          <a:r>
            <a:rPr lang="en-US" sz="1800" dirty="0" err="1">
              <a:solidFill>
                <a:schemeClr val="bg1"/>
              </a:solidFill>
              <a:latin typeface="Arial" panose="020B0604020202020204" pitchFamily="34" charset="0"/>
              <a:cs typeface="Arial" panose="020B0604020202020204" pitchFamily="34" charset="0"/>
            </a:rPr>
            <a:t>divjadjo</a:t>
          </a:r>
          <a:endParaRPr lang="en-US" sz="1800" dirty="0">
            <a:solidFill>
              <a:schemeClr val="bg1"/>
            </a:solidFill>
            <a:latin typeface="Arial" panose="020B0604020202020204" pitchFamily="34" charset="0"/>
            <a:cs typeface="Arial" panose="020B0604020202020204" pitchFamily="34" charset="0"/>
          </a:endParaRPr>
        </a:p>
      </dgm:t>
    </dgm:pt>
    <dgm:pt modelId="{85E3885D-41B9-4E58-B693-37DECBA7CA02}" type="parTrans" cxnId="{9EBA94E9-D854-432B-992D-FEC3082CCCA4}">
      <dgm:prSet/>
      <dgm:spPr/>
      <dgm:t>
        <a:bodyPr/>
        <a:lstStyle/>
        <a:p>
          <a:endParaRPr lang="en-US"/>
        </a:p>
      </dgm:t>
    </dgm:pt>
    <dgm:pt modelId="{F9FDB368-595E-4B58-B059-F20137D3B473}" type="sibTrans" cxnId="{9EBA94E9-D854-432B-992D-FEC3082CCCA4}">
      <dgm:prSet/>
      <dgm:spPr/>
      <dgm:t>
        <a:bodyPr/>
        <a:lstStyle/>
        <a:p>
          <a:endParaRPr lang="en-US"/>
        </a:p>
      </dgm:t>
    </dgm:pt>
    <dgm:pt modelId="{700B4E22-EC19-4400-A545-D1D841D4616D}">
      <dgm:prSet phldr="0" custT="1"/>
      <dgm:spPr/>
      <dgm:t>
        <a:bodyPr/>
        <a:lstStyle/>
        <a:p>
          <a:pPr rtl="0"/>
          <a:r>
            <a:rPr lang="en-US" sz="1800" dirty="0" err="1">
              <a:solidFill>
                <a:schemeClr val="bg1"/>
              </a:solidFill>
              <a:latin typeface="Arial" panose="020B0604020202020204" pitchFamily="34" charset="0"/>
              <a:cs typeface="Arial" panose="020B0604020202020204" pitchFamily="34" charset="0"/>
            </a:rPr>
            <a:t>Upravljanje</a:t>
          </a:r>
          <a:r>
            <a:rPr lang="en-US" sz="1800" dirty="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voda</a:t>
          </a:r>
        </a:p>
      </dgm:t>
    </dgm:pt>
    <dgm:pt modelId="{739851D0-A64B-49A0-A401-432686487375}" type="parTrans" cxnId="{312D9F49-50B9-4CA9-9DE9-D2EEF9C558E5}">
      <dgm:prSet/>
      <dgm:spPr/>
      <dgm:t>
        <a:bodyPr/>
        <a:lstStyle/>
        <a:p>
          <a:endParaRPr lang="sl-SI"/>
        </a:p>
      </dgm:t>
    </dgm:pt>
    <dgm:pt modelId="{F649C0E3-FED9-43F4-98BF-29E5CB2DD728}" type="sibTrans" cxnId="{312D9F49-50B9-4CA9-9DE9-D2EEF9C558E5}">
      <dgm:prSet/>
      <dgm:spPr/>
      <dgm:t>
        <a:bodyPr/>
        <a:lstStyle/>
        <a:p>
          <a:endParaRPr lang="sl-SI"/>
        </a:p>
      </dgm:t>
    </dgm:pt>
    <dgm:pt modelId="{C3DCCDC0-69CB-4D43-908E-D133CEFCE095}">
      <dgm:prSet phldr="0" custT="1"/>
      <dgm:spPr/>
      <dgm:t>
        <a:bodyPr/>
        <a:lstStyle/>
        <a:p>
          <a:pPr rtl="0"/>
          <a:r>
            <a:rPr lang="en-US" sz="1800" dirty="0">
              <a:solidFill>
                <a:schemeClr val="bg1"/>
              </a:solidFill>
              <a:latin typeface="Arial" panose="020B0604020202020204" pitchFamily="34" charset="0"/>
              <a:cs typeface="Arial" panose="020B0604020202020204" pitchFamily="34" charset="0"/>
            </a:rPr>
            <a:t>Ribištvo</a:t>
          </a:r>
        </a:p>
      </dgm:t>
    </dgm:pt>
    <dgm:pt modelId="{D9AA8369-3FB2-4F77-AFAF-CB4EBAC53595}" type="parTrans" cxnId="{5AA491CA-5129-414D-968C-EBA077A80B55}">
      <dgm:prSet/>
      <dgm:spPr/>
      <dgm:t>
        <a:bodyPr/>
        <a:lstStyle/>
        <a:p>
          <a:endParaRPr lang="sl-SI"/>
        </a:p>
      </dgm:t>
    </dgm:pt>
    <dgm:pt modelId="{F8325104-CA1F-4D54-881D-5F79DA0AC962}" type="sibTrans" cxnId="{5AA491CA-5129-414D-968C-EBA077A80B55}">
      <dgm:prSet/>
      <dgm:spPr/>
      <dgm:t>
        <a:bodyPr/>
        <a:lstStyle/>
        <a:p>
          <a:endParaRPr lang="sl-SI"/>
        </a:p>
      </dgm:t>
    </dgm:pt>
    <dgm:pt modelId="{09C66205-CE34-47CC-BFE3-4A579AFF325C}">
      <dgm:prSet phldr="0" custT="1"/>
      <dgm:spPr/>
      <dgm:t>
        <a:bodyPr/>
        <a:lstStyle/>
        <a:p>
          <a:pPr rtl="0"/>
          <a:r>
            <a:rPr lang="sl-SI" sz="1800" dirty="0">
              <a:solidFill>
                <a:schemeClr val="bg1"/>
              </a:solidFill>
              <a:latin typeface="Arial" panose="020B0604020202020204" pitchFamily="34" charset="0"/>
              <a:cs typeface="Arial" panose="020B0604020202020204" pitchFamily="34" charset="0"/>
            </a:rPr>
            <a:t>Prostor</a:t>
          </a:r>
          <a:endParaRPr lang="en-US" sz="1800" dirty="0">
            <a:solidFill>
              <a:schemeClr val="bg1"/>
            </a:solidFill>
            <a:latin typeface="Arial" panose="020B0604020202020204" pitchFamily="34" charset="0"/>
            <a:cs typeface="Arial" panose="020B0604020202020204" pitchFamily="34" charset="0"/>
          </a:endParaRPr>
        </a:p>
      </dgm:t>
    </dgm:pt>
    <dgm:pt modelId="{808450EB-CD4B-4313-90E4-0C29A47F6FF4}" type="sibTrans" cxnId="{993196E4-9535-47B5-A9A5-B9871E4B7B13}">
      <dgm:prSet/>
      <dgm:spPr/>
      <dgm:t>
        <a:bodyPr/>
        <a:lstStyle/>
        <a:p>
          <a:endParaRPr lang="sl-SI"/>
        </a:p>
      </dgm:t>
    </dgm:pt>
    <dgm:pt modelId="{09509484-18D5-42EA-BD3F-5EF102182F5C}" type="parTrans" cxnId="{993196E4-9535-47B5-A9A5-B9871E4B7B13}">
      <dgm:prSet/>
      <dgm:spPr/>
      <dgm:t>
        <a:bodyPr/>
        <a:lstStyle/>
        <a:p>
          <a:endParaRPr lang="sl-SI"/>
        </a:p>
      </dgm:t>
    </dgm:pt>
    <dgm:pt modelId="{6192ABE3-71C4-4C6E-9A0F-80CACBD48AD2}" type="pres">
      <dgm:prSet presAssocID="{84735622-EDD3-4A24-9319-60293A8A02D9}" presName="diagram" presStyleCnt="0">
        <dgm:presLayoutVars>
          <dgm:chPref val="1"/>
          <dgm:dir/>
          <dgm:animOne val="branch"/>
          <dgm:animLvl val="lvl"/>
          <dgm:resizeHandles/>
        </dgm:presLayoutVars>
      </dgm:prSet>
      <dgm:spPr/>
    </dgm:pt>
    <dgm:pt modelId="{614FA6F4-DBEF-4D9E-936B-0ADE5905FA50}" type="pres">
      <dgm:prSet presAssocID="{AC395CDD-FD6A-403D-A298-98381F0F6EE7}" presName="root" presStyleCnt="0"/>
      <dgm:spPr/>
    </dgm:pt>
    <dgm:pt modelId="{9F657458-FC61-4E44-A52E-BA05EFC099B9}" type="pres">
      <dgm:prSet presAssocID="{AC395CDD-FD6A-403D-A298-98381F0F6EE7}" presName="rootComposite" presStyleCnt="0"/>
      <dgm:spPr/>
    </dgm:pt>
    <dgm:pt modelId="{CBE77599-D725-45E1-81A7-DFBAE317D070}" type="pres">
      <dgm:prSet presAssocID="{AC395CDD-FD6A-403D-A298-98381F0F6EE7}" presName="rootText" presStyleLbl="node1" presStyleIdx="0" presStyleCnt="1" custLinFactNeighborX="1340" custLinFactNeighborY="1340"/>
      <dgm:spPr>
        <a:solidFill>
          <a:srgbClr val="43A8A0"/>
        </a:solidFill>
      </dgm:spPr>
    </dgm:pt>
    <dgm:pt modelId="{6148963F-B7F9-43E2-9C79-479C6FD62DE9}" type="pres">
      <dgm:prSet presAssocID="{AC395CDD-FD6A-403D-A298-98381F0F6EE7}" presName="rootConnector" presStyleLbl="node1" presStyleIdx="0" presStyleCnt="1"/>
      <dgm:spPr/>
    </dgm:pt>
    <dgm:pt modelId="{C776009F-AAFC-4C99-AF21-9A7C26E02A25}" type="pres">
      <dgm:prSet presAssocID="{AC395CDD-FD6A-403D-A298-98381F0F6EE7}" presName="childShape" presStyleCnt="0"/>
      <dgm:spPr/>
    </dgm:pt>
    <dgm:pt modelId="{2691EF8A-958B-414C-8916-00F1EE79C295}" type="pres">
      <dgm:prSet presAssocID="{3FC40AA2-AA6D-4C5D-9E7C-5427BA351559}" presName="Name13" presStyleLbl="parChTrans1D2" presStyleIdx="0" presStyleCnt="5"/>
      <dgm:spPr/>
    </dgm:pt>
    <dgm:pt modelId="{2E4A5EE8-E610-4FEE-9FBC-5A328A6126B7}" type="pres">
      <dgm:prSet presAssocID="{27948993-FA75-4848-9769-10C45289550D}" presName="childText" presStyleLbl="bgAcc1" presStyleIdx="0" presStyleCnt="5">
        <dgm:presLayoutVars>
          <dgm:bulletEnabled val="1"/>
        </dgm:presLayoutVars>
      </dgm:prSet>
      <dgm:spPr>
        <a:solidFill>
          <a:srgbClr val="45A7C5"/>
        </a:solidFill>
      </dgm:spPr>
    </dgm:pt>
    <dgm:pt modelId="{20FA5318-96AE-40ED-8EC8-E6E557F97AFD}" type="pres">
      <dgm:prSet presAssocID="{85E3885D-41B9-4E58-B693-37DECBA7CA02}" presName="Name13" presStyleLbl="parChTrans1D2" presStyleIdx="1" presStyleCnt="5"/>
      <dgm:spPr/>
    </dgm:pt>
    <dgm:pt modelId="{6A36ABCD-2514-42CD-86B5-2C5BD06BA8BF}" type="pres">
      <dgm:prSet presAssocID="{82D8E0EE-D6B1-4547-82EE-821F0E656287}" presName="childText" presStyleLbl="bgAcc1" presStyleIdx="1" presStyleCnt="5">
        <dgm:presLayoutVars>
          <dgm:bulletEnabled val="1"/>
        </dgm:presLayoutVars>
      </dgm:prSet>
      <dgm:spPr>
        <a:solidFill>
          <a:srgbClr val="45A7C5"/>
        </a:solidFill>
      </dgm:spPr>
    </dgm:pt>
    <dgm:pt modelId="{001E9DFE-22E9-4BFD-899E-2654BA38C646}" type="pres">
      <dgm:prSet presAssocID="{D9AA8369-3FB2-4F77-AFAF-CB4EBAC53595}" presName="Name13" presStyleLbl="parChTrans1D2" presStyleIdx="2" presStyleCnt="5"/>
      <dgm:spPr/>
    </dgm:pt>
    <dgm:pt modelId="{5D1043E0-78A6-4859-9AA4-9D10DDE12040}" type="pres">
      <dgm:prSet presAssocID="{C3DCCDC0-69CB-4D43-908E-D133CEFCE095}" presName="childText" presStyleLbl="bgAcc1" presStyleIdx="2" presStyleCnt="5">
        <dgm:presLayoutVars>
          <dgm:bulletEnabled val="1"/>
        </dgm:presLayoutVars>
      </dgm:prSet>
      <dgm:spPr>
        <a:solidFill>
          <a:srgbClr val="45A7C5"/>
        </a:solidFill>
      </dgm:spPr>
    </dgm:pt>
    <dgm:pt modelId="{D856B182-4FDE-4167-90AD-CDBA80F12607}" type="pres">
      <dgm:prSet presAssocID="{739851D0-A64B-49A0-A401-432686487375}" presName="Name13" presStyleLbl="parChTrans1D2" presStyleIdx="3" presStyleCnt="5"/>
      <dgm:spPr/>
    </dgm:pt>
    <dgm:pt modelId="{E1418B8F-10B4-4281-9FB9-6345A732DC9B}" type="pres">
      <dgm:prSet presAssocID="{700B4E22-EC19-4400-A545-D1D841D4616D}" presName="childText" presStyleLbl="bgAcc1" presStyleIdx="3" presStyleCnt="5">
        <dgm:presLayoutVars>
          <dgm:bulletEnabled val="1"/>
        </dgm:presLayoutVars>
      </dgm:prSet>
      <dgm:spPr>
        <a:solidFill>
          <a:srgbClr val="45A7C5"/>
        </a:solidFill>
      </dgm:spPr>
    </dgm:pt>
    <dgm:pt modelId="{5B010E7B-2382-4778-BA5D-7F3B55CD83F9}" type="pres">
      <dgm:prSet presAssocID="{09509484-18D5-42EA-BD3F-5EF102182F5C}" presName="Name13" presStyleLbl="parChTrans1D2" presStyleIdx="4" presStyleCnt="5"/>
      <dgm:spPr/>
    </dgm:pt>
    <dgm:pt modelId="{DD623557-CF3C-4A48-806D-26EF732A4FD1}" type="pres">
      <dgm:prSet presAssocID="{09C66205-CE34-47CC-BFE3-4A579AFF325C}" presName="childText" presStyleLbl="bgAcc1" presStyleIdx="4" presStyleCnt="5">
        <dgm:presLayoutVars>
          <dgm:bulletEnabled val="1"/>
        </dgm:presLayoutVars>
      </dgm:prSet>
      <dgm:spPr>
        <a:solidFill>
          <a:srgbClr val="45A7C5"/>
        </a:solidFill>
      </dgm:spPr>
    </dgm:pt>
  </dgm:ptLst>
  <dgm:cxnLst>
    <dgm:cxn modelId="{527FB906-BA5D-45F2-BD7A-941674B90233}" type="presOf" srcId="{D9AA8369-3FB2-4F77-AFAF-CB4EBAC53595}" destId="{001E9DFE-22E9-4BFD-899E-2654BA38C646}" srcOrd="0" destOrd="0" presId="urn:microsoft.com/office/officeart/2005/8/layout/hierarchy3"/>
    <dgm:cxn modelId="{1BF7F015-D7D5-4F9E-B312-498C724D755F}" srcId="{84735622-EDD3-4A24-9319-60293A8A02D9}" destId="{AC395CDD-FD6A-403D-A298-98381F0F6EE7}" srcOrd="0" destOrd="0" parTransId="{7985E250-4CB6-46AA-A73F-3401894EE83E}" sibTransId="{7AE9DF8E-F520-421A-BA8A-02865EE53F7A}"/>
    <dgm:cxn modelId="{263EA91C-0662-489B-9F0A-400188C0924F}" srcId="{AC395CDD-FD6A-403D-A298-98381F0F6EE7}" destId="{27948993-FA75-4848-9769-10C45289550D}" srcOrd="0" destOrd="0" parTransId="{3FC40AA2-AA6D-4C5D-9E7C-5427BA351559}" sibTransId="{AEFD800C-F9AD-40CB-9668-758722EAAA01}"/>
    <dgm:cxn modelId="{0285EC28-5D05-4DB7-B4DE-5CBE45BB64E7}" type="presOf" srcId="{85E3885D-41B9-4E58-B693-37DECBA7CA02}" destId="{20FA5318-96AE-40ED-8EC8-E6E557F97AFD}" srcOrd="0" destOrd="0" presId="urn:microsoft.com/office/officeart/2005/8/layout/hierarchy3"/>
    <dgm:cxn modelId="{C0D45061-C2AC-4E8C-B054-A22C5EE5C112}" type="presOf" srcId="{700B4E22-EC19-4400-A545-D1D841D4616D}" destId="{E1418B8F-10B4-4281-9FB9-6345A732DC9B}" srcOrd="0" destOrd="0" presId="urn:microsoft.com/office/officeart/2005/8/layout/hierarchy3"/>
    <dgm:cxn modelId="{013D1044-AB84-41D5-BC54-C7C3C3F03A5B}" type="presOf" srcId="{27948993-FA75-4848-9769-10C45289550D}" destId="{2E4A5EE8-E610-4FEE-9FBC-5A328A6126B7}" srcOrd="0" destOrd="0" presId="urn:microsoft.com/office/officeart/2005/8/layout/hierarchy3"/>
    <dgm:cxn modelId="{312D9F49-50B9-4CA9-9DE9-D2EEF9C558E5}" srcId="{AC395CDD-FD6A-403D-A298-98381F0F6EE7}" destId="{700B4E22-EC19-4400-A545-D1D841D4616D}" srcOrd="3" destOrd="0" parTransId="{739851D0-A64B-49A0-A401-432686487375}" sibTransId="{F649C0E3-FED9-43F4-98BF-29E5CB2DD728}"/>
    <dgm:cxn modelId="{D6553A78-0C9D-45CA-B804-43BF9CA268C7}" type="presOf" srcId="{739851D0-A64B-49A0-A401-432686487375}" destId="{D856B182-4FDE-4167-90AD-CDBA80F12607}" srcOrd="0" destOrd="0" presId="urn:microsoft.com/office/officeart/2005/8/layout/hierarchy3"/>
    <dgm:cxn modelId="{30D194AE-119C-4BB5-AAA5-C95FC1326460}" type="presOf" srcId="{C3DCCDC0-69CB-4D43-908E-D133CEFCE095}" destId="{5D1043E0-78A6-4859-9AA4-9D10DDE12040}" srcOrd="0" destOrd="0" presId="urn:microsoft.com/office/officeart/2005/8/layout/hierarchy3"/>
    <dgm:cxn modelId="{81C823C2-85F5-4F38-928E-2A41CF6CA3F0}" type="presOf" srcId="{84735622-EDD3-4A24-9319-60293A8A02D9}" destId="{6192ABE3-71C4-4C6E-9A0F-80CACBD48AD2}" srcOrd="0" destOrd="0" presId="urn:microsoft.com/office/officeart/2005/8/layout/hierarchy3"/>
    <dgm:cxn modelId="{7B3C3EC7-85BD-4EBD-A87C-E10A0C67153F}" type="presOf" srcId="{AC395CDD-FD6A-403D-A298-98381F0F6EE7}" destId="{6148963F-B7F9-43E2-9C79-479C6FD62DE9}" srcOrd="1" destOrd="0" presId="urn:microsoft.com/office/officeart/2005/8/layout/hierarchy3"/>
    <dgm:cxn modelId="{5AA491CA-5129-414D-968C-EBA077A80B55}" srcId="{AC395CDD-FD6A-403D-A298-98381F0F6EE7}" destId="{C3DCCDC0-69CB-4D43-908E-D133CEFCE095}" srcOrd="2" destOrd="0" parTransId="{D9AA8369-3FB2-4F77-AFAF-CB4EBAC53595}" sibTransId="{F8325104-CA1F-4D54-881D-5F79DA0AC962}"/>
    <dgm:cxn modelId="{7FB540D6-45B6-46F8-9975-B97F4A063F86}" type="presOf" srcId="{AC395CDD-FD6A-403D-A298-98381F0F6EE7}" destId="{CBE77599-D725-45E1-81A7-DFBAE317D070}" srcOrd="0" destOrd="0" presId="urn:microsoft.com/office/officeart/2005/8/layout/hierarchy3"/>
    <dgm:cxn modelId="{867375DA-8004-45F9-A33E-D7AB140CCD70}" type="presOf" srcId="{09509484-18D5-42EA-BD3F-5EF102182F5C}" destId="{5B010E7B-2382-4778-BA5D-7F3B55CD83F9}" srcOrd="0" destOrd="0" presId="urn:microsoft.com/office/officeart/2005/8/layout/hierarchy3"/>
    <dgm:cxn modelId="{993196E4-9535-47B5-A9A5-B9871E4B7B13}" srcId="{AC395CDD-FD6A-403D-A298-98381F0F6EE7}" destId="{09C66205-CE34-47CC-BFE3-4A579AFF325C}" srcOrd="4" destOrd="0" parTransId="{09509484-18D5-42EA-BD3F-5EF102182F5C}" sibTransId="{808450EB-CD4B-4313-90E4-0C29A47F6FF4}"/>
    <dgm:cxn modelId="{F93420E8-7382-4234-AAEC-46D6A11C8F7F}" type="presOf" srcId="{3FC40AA2-AA6D-4C5D-9E7C-5427BA351559}" destId="{2691EF8A-958B-414C-8916-00F1EE79C295}" srcOrd="0" destOrd="0" presId="urn:microsoft.com/office/officeart/2005/8/layout/hierarchy3"/>
    <dgm:cxn modelId="{9EBA94E9-D854-432B-992D-FEC3082CCCA4}" srcId="{AC395CDD-FD6A-403D-A298-98381F0F6EE7}" destId="{82D8E0EE-D6B1-4547-82EE-821F0E656287}" srcOrd="1" destOrd="0" parTransId="{85E3885D-41B9-4E58-B693-37DECBA7CA02}" sibTransId="{F9FDB368-595E-4B58-B059-F20137D3B473}"/>
    <dgm:cxn modelId="{DB22F9EA-BA24-489E-A42D-FC9448B59456}" type="presOf" srcId="{82D8E0EE-D6B1-4547-82EE-821F0E656287}" destId="{6A36ABCD-2514-42CD-86B5-2C5BD06BA8BF}" srcOrd="0" destOrd="0" presId="urn:microsoft.com/office/officeart/2005/8/layout/hierarchy3"/>
    <dgm:cxn modelId="{BADAA5F2-8AD2-455B-BB5C-177E131068D3}" type="presOf" srcId="{09C66205-CE34-47CC-BFE3-4A579AFF325C}" destId="{DD623557-CF3C-4A48-806D-26EF732A4FD1}" srcOrd="0" destOrd="0" presId="urn:microsoft.com/office/officeart/2005/8/layout/hierarchy3"/>
    <dgm:cxn modelId="{A3F020A6-F858-4A7D-902B-80FB7D9FDF07}" type="presParOf" srcId="{6192ABE3-71C4-4C6E-9A0F-80CACBD48AD2}" destId="{614FA6F4-DBEF-4D9E-936B-0ADE5905FA50}" srcOrd="0" destOrd="0" presId="urn:microsoft.com/office/officeart/2005/8/layout/hierarchy3"/>
    <dgm:cxn modelId="{13E708A5-48FD-4A59-AA0C-86A39FF888B0}" type="presParOf" srcId="{614FA6F4-DBEF-4D9E-936B-0ADE5905FA50}" destId="{9F657458-FC61-4E44-A52E-BA05EFC099B9}" srcOrd="0" destOrd="0" presId="urn:microsoft.com/office/officeart/2005/8/layout/hierarchy3"/>
    <dgm:cxn modelId="{C3B30643-988B-4F7B-AA49-E41B5979B061}" type="presParOf" srcId="{9F657458-FC61-4E44-A52E-BA05EFC099B9}" destId="{CBE77599-D725-45E1-81A7-DFBAE317D070}" srcOrd="0" destOrd="0" presId="urn:microsoft.com/office/officeart/2005/8/layout/hierarchy3"/>
    <dgm:cxn modelId="{A33692FD-A66B-4A47-AD9C-8A7187A8EC22}" type="presParOf" srcId="{9F657458-FC61-4E44-A52E-BA05EFC099B9}" destId="{6148963F-B7F9-43E2-9C79-479C6FD62DE9}" srcOrd="1" destOrd="0" presId="urn:microsoft.com/office/officeart/2005/8/layout/hierarchy3"/>
    <dgm:cxn modelId="{CC9C8892-3E62-4102-A492-BB9BD48AA3D7}" type="presParOf" srcId="{614FA6F4-DBEF-4D9E-936B-0ADE5905FA50}" destId="{C776009F-AAFC-4C99-AF21-9A7C26E02A25}" srcOrd="1" destOrd="0" presId="urn:microsoft.com/office/officeart/2005/8/layout/hierarchy3"/>
    <dgm:cxn modelId="{93DD78AF-935A-47C5-8A7F-2A7F551AF93D}" type="presParOf" srcId="{C776009F-AAFC-4C99-AF21-9A7C26E02A25}" destId="{2691EF8A-958B-414C-8916-00F1EE79C295}" srcOrd="0" destOrd="0" presId="urn:microsoft.com/office/officeart/2005/8/layout/hierarchy3"/>
    <dgm:cxn modelId="{8BFE8FEA-F053-4D88-94AD-2CEDECD5FDDA}" type="presParOf" srcId="{C776009F-AAFC-4C99-AF21-9A7C26E02A25}" destId="{2E4A5EE8-E610-4FEE-9FBC-5A328A6126B7}" srcOrd="1" destOrd="0" presId="urn:microsoft.com/office/officeart/2005/8/layout/hierarchy3"/>
    <dgm:cxn modelId="{B947A8A8-32B8-488C-A787-651CC29D3216}" type="presParOf" srcId="{C776009F-AAFC-4C99-AF21-9A7C26E02A25}" destId="{20FA5318-96AE-40ED-8EC8-E6E557F97AFD}" srcOrd="2" destOrd="0" presId="urn:microsoft.com/office/officeart/2005/8/layout/hierarchy3"/>
    <dgm:cxn modelId="{1218761A-64EC-4AA8-9D34-03FC3DEF1E3E}" type="presParOf" srcId="{C776009F-AAFC-4C99-AF21-9A7C26E02A25}" destId="{6A36ABCD-2514-42CD-86B5-2C5BD06BA8BF}" srcOrd="3" destOrd="0" presId="urn:microsoft.com/office/officeart/2005/8/layout/hierarchy3"/>
    <dgm:cxn modelId="{D95FE2F3-EDBC-40E6-9D03-F5F2CA344E38}" type="presParOf" srcId="{C776009F-AAFC-4C99-AF21-9A7C26E02A25}" destId="{001E9DFE-22E9-4BFD-899E-2654BA38C646}" srcOrd="4" destOrd="0" presId="urn:microsoft.com/office/officeart/2005/8/layout/hierarchy3"/>
    <dgm:cxn modelId="{3D6591D8-685D-4497-B2E0-B92D1D4B1A1D}" type="presParOf" srcId="{C776009F-AAFC-4C99-AF21-9A7C26E02A25}" destId="{5D1043E0-78A6-4859-9AA4-9D10DDE12040}" srcOrd="5" destOrd="0" presId="urn:microsoft.com/office/officeart/2005/8/layout/hierarchy3"/>
    <dgm:cxn modelId="{81600596-E5AB-4DC9-80A7-D26B8A20B131}" type="presParOf" srcId="{C776009F-AAFC-4C99-AF21-9A7C26E02A25}" destId="{D856B182-4FDE-4167-90AD-CDBA80F12607}" srcOrd="6" destOrd="0" presId="urn:microsoft.com/office/officeart/2005/8/layout/hierarchy3"/>
    <dgm:cxn modelId="{588C1BD0-5393-4849-A4BF-75E11C93BD83}" type="presParOf" srcId="{C776009F-AAFC-4C99-AF21-9A7C26E02A25}" destId="{E1418B8F-10B4-4281-9FB9-6345A732DC9B}" srcOrd="7" destOrd="0" presId="urn:microsoft.com/office/officeart/2005/8/layout/hierarchy3"/>
    <dgm:cxn modelId="{F4799A7F-7025-4794-ADB6-CCAFB69AF5E7}" type="presParOf" srcId="{C776009F-AAFC-4C99-AF21-9A7C26E02A25}" destId="{5B010E7B-2382-4778-BA5D-7F3B55CD83F9}" srcOrd="8" destOrd="0" presId="urn:microsoft.com/office/officeart/2005/8/layout/hierarchy3"/>
    <dgm:cxn modelId="{92D63D43-6923-4416-9BBD-4E05F50C2FCD}" type="presParOf" srcId="{C776009F-AAFC-4C99-AF21-9A7C26E02A25}" destId="{DD623557-CF3C-4A48-806D-26EF732A4FD1}"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386D6C-42C1-45D3-A798-E368BFC4714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sl-SI"/>
        </a:p>
      </dgm:t>
    </dgm:pt>
    <dgm:pt modelId="{CB0C1E87-72BE-45AB-80B2-B6E0290CDE15}">
      <dgm:prSet phldrT="[besedilo]" custT="1"/>
      <dgm:spPr>
        <a:solidFill>
          <a:srgbClr val="36A672"/>
        </a:solidFill>
        <a:ln>
          <a:noFill/>
        </a:ln>
      </dgm:spPr>
      <dgm:t>
        <a:bodyPr/>
        <a:lstStyle/>
        <a:p>
          <a:r>
            <a:rPr lang="sl-SI" sz="4000" b="1" dirty="0">
              <a:latin typeface="Arial" panose="020B0604020202020204" pitchFamily="34" charset="0"/>
              <a:cs typeface="Arial" panose="020B0604020202020204" pitchFamily="34" charset="0"/>
            </a:rPr>
            <a:t>EU</a:t>
          </a:r>
        </a:p>
      </dgm:t>
    </dgm:pt>
    <dgm:pt modelId="{52589F02-A6FF-4303-9BBD-7B376D583481}" type="parTrans" cxnId="{0343CAD7-610C-4564-BC3F-E77F1D83C38A}">
      <dgm:prSet/>
      <dgm:spPr/>
      <dgm:t>
        <a:bodyPr/>
        <a:lstStyle/>
        <a:p>
          <a:endParaRPr lang="sl-SI">
            <a:latin typeface="Barlow Semi Condensed" panose="00000506000000000000" pitchFamily="2" charset="-18"/>
          </a:endParaRPr>
        </a:p>
      </dgm:t>
    </dgm:pt>
    <dgm:pt modelId="{CE9CD11A-415B-4959-8362-C72292B429DA}" type="sibTrans" cxnId="{0343CAD7-610C-4564-BC3F-E77F1D83C38A}">
      <dgm:prSet/>
      <dgm:spPr/>
      <dgm:t>
        <a:bodyPr/>
        <a:lstStyle/>
        <a:p>
          <a:endParaRPr lang="sl-SI">
            <a:latin typeface="Barlow Semi Condensed" panose="00000506000000000000" pitchFamily="2" charset="-18"/>
          </a:endParaRPr>
        </a:p>
      </dgm:t>
    </dgm:pt>
    <dgm:pt modelId="{F95DE19B-35B3-4EC5-96CC-778BA150192A}">
      <dgm:prSet phldrT="[besedilo]" custT="1"/>
      <dgm:spPr>
        <a:ln>
          <a:solidFill>
            <a:srgbClr val="36A672"/>
          </a:solidFill>
        </a:ln>
      </dgm:spPr>
      <dgm:t>
        <a:bodyPr/>
        <a:lstStyle/>
        <a:p>
          <a:r>
            <a:rPr lang="sl-SI" sz="1800" dirty="0">
              <a:solidFill>
                <a:srgbClr val="58585B"/>
              </a:solidFill>
              <a:latin typeface="Arial" panose="020B0604020202020204" pitchFamily="34" charset="0"/>
              <a:cs typeface="Arial" panose="020B0604020202020204" pitchFamily="34" charset="0"/>
            </a:rPr>
            <a:t>Direktiva o habitatih 92/43/EGS</a:t>
          </a:r>
        </a:p>
      </dgm:t>
    </dgm:pt>
    <dgm:pt modelId="{5CC0079A-B7CF-419E-8D6E-9965153B7845}" type="parTrans" cxnId="{8F726EF7-2272-4C7E-96B7-55D73A7B4933}">
      <dgm:prSet/>
      <dgm:spPr>
        <a:ln>
          <a:solidFill>
            <a:srgbClr val="36A672"/>
          </a:solidFill>
        </a:ln>
      </dgm:spPr>
      <dgm:t>
        <a:bodyPr/>
        <a:lstStyle/>
        <a:p>
          <a:endParaRPr lang="sl-SI">
            <a:latin typeface="Barlow Semi Condensed" panose="00000506000000000000" pitchFamily="2" charset="-18"/>
          </a:endParaRPr>
        </a:p>
      </dgm:t>
    </dgm:pt>
    <dgm:pt modelId="{4DB54167-DC5C-42F7-B777-BE4C967AAE08}" type="sibTrans" cxnId="{8F726EF7-2272-4C7E-96B7-55D73A7B4933}">
      <dgm:prSet/>
      <dgm:spPr/>
      <dgm:t>
        <a:bodyPr/>
        <a:lstStyle/>
        <a:p>
          <a:endParaRPr lang="sl-SI">
            <a:latin typeface="Barlow Semi Condensed" panose="00000506000000000000" pitchFamily="2" charset="-18"/>
          </a:endParaRPr>
        </a:p>
      </dgm:t>
    </dgm:pt>
    <dgm:pt modelId="{459EF35C-54A3-4055-8654-C0BCD25090C4}">
      <dgm:prSet phldrT="[besedilo]" custT="1"/>
      <dgm:spPr>
        <a:ln>
          <a:solidFill>
            <a:srgbClr val="36A672"/>
          </a:solidFill>
        </a:ln>
      </dgm:spPr>
      <dgm:t>
        <a:bodyPr/>
        <a:lstStyle/>
        <a:p>
          <a:r>
            <a:rPr lang="sl-SI" sz="1800" dirty="0">
              <a:solidFill>
                <a:srgbClr val="58585B"/>
              </a:solidFill>
              <a:latin typeface="Arial" panose="020B0604020202020204" pitchFamily="34" charset="0"/>
              <a:cs typeface="Arial" panose="020B0604020202020204" pitchFamily="34" charset="0"/>
            </a:rPr>
            <a:t>Direktiva o pticah 2009/147/ES</a:t>
          </a:r>
        </a:p>
      </dgm:t>
    </dgm:pt>
    <dgm:pt modelId="{CCD07796-3BCA-477B-989E-8C7CDE26EFCB}" type="parTrans" cxnId="{724EBC57-A76D-4FC3-B29C-578BD59B67EB}">
      <dgm:prSet/>
      <dgm:spPr>
        <a:ln>
          <a:solidFill>
            <a:srgbClr val="36A672"/>
          </a:solidFill>
        </a:ln>
      </dgm:spPr>
      <dgm:t>
        <a:bodyPr/>
        <a:lstStyle/>
        <a:p>
          <a:endParaRPr lang="sl-SI">
            <a:latin typeface="Barlow Semi Condensed" panose="00000506000000000000" pitchFamily="2" charset="-18"/>
          </a:endParaRPr>
        </a:p>
      </dgm:t>
    </dgm:pt>
    <dgm:pt modelId="{B7240ECF-C5CC-492A-93BD-02E4E606F683}" type="sibTrans" cxnId="{724EBC57-A76D-4FC3-B29C-578BD59B67EB}">
      <dgm:prSet/>
      <dgm:spPr/>
      <dgm:t>
        <a:bodyPr/>
        <a:lstStyle/>
        <a:p>
          <a:endParaRPr lang="sl-SI">
            <a:latin typeface="Barlow Semi Condensed" panose="00000506000000000000" pitchFamily="2" charset="-18"/>
          </a:endParaRPr>
        </a:p>
      </dgm:t>
    </dgm:pt>
    <dgm:pt modelId="{DCD18DB1-8E89-4E76-8DF5-76AC67B75158}" type="pres">
      <dgm:prSet presAssocID="{C9386D6C-42C1-45D3-A798-E368BFC47141}" presName="diagram" presStyleCnt="0">
        <dgm:presLayoutVars>
          <dgm:chPref val="1"/>
          <dgm:dir/>
          <dgm:animOne val="branch"/>
          <dgm:animLvl val="lvl"/>
          <dgm:resizeHandles/>
        </dgm:presLayoutVars>
      </dgm:prSet>
      <dgm:spPr/>
    </dgm:pt>
    <dgm:pt modelId="{E3F4A305-FA27-4041-A73A-B6BFC7BD59A4}" type="pres">
      <dgm:prSet presAssocID="{CB0C1E87-72BE-45AB-80B2-B6E0290CDE15}" presName="root" presStyleCnt="0"/>
      <dgm:spPr/>
    </dgm:pt>
    <dgm:pt modelId="{05354D38-2CA0-4D17-BA3B-293A482AD99A}" type="pres">
      <dgm:prSet presAssocID="{CB0C1E87-72BE-45AB-80B2-B6E0290CDE15}" presName="rootComposite" presStyleCnt="0"/>
      <dgm:spPr/>
    </dgm:pt>
    <dgm:pt modelId="{0FD5908D-B2E8-41B1-8E0E-47DEA55ED82A}" type="pres">
      <dgm:prSet presAssocID="{CB0C1E87-72BE-45AB-80B2-B6E0290CDE15}" presName="rootText" presStyleLbl="node1" presStyleIdx="0" presStyleCnt="1" custLinFactNeighborX="85359" custLinFactNeighborY="16984"/>
      <dgm:spPr/>
    </dgm:pt>
    <dgm:pt modelId="{4D666D5C-5EDC-480F-A5C9-6006F0E5CD1A}" type="pres">
      <dgm:prSet presAssocID="{CB0C1E87-72BE-45AB-80B2-B6E0290CDE15}" presName="rootConnector" presStyleLbl="node1" presStyleIdx="0" presStyleCnt="1"/>
      <dgm:spPr/>
    </dgm:pt>
    <dgm:pt modelId="{6CD498E2-A9A1-49F8-9B9E-7D3F4A539DBC}" type="pres">
      <dgm:prSet presAssocID="{CB0C1E87-72BE-45AB-80B2-B6E0290CDE15}" presName="childShape" presStyleCnt="0"/>
      <dgm:spPr/>
    </dgm:pt>
    <dgm:pt modelId="{9412A5B9-8301-4E4C-8CF1-67175829EC72}" type="pres">
      <dgm:prSet presAssocID="{5CC0079A-B7CF-419E-8D6E-9965153B7845}" presName="Name13" presStyleLbl="parChTrans1D2" presStyleIdx="0" presStyleCnt="2"/>
      <dgm:spPr/>
    </dgm:pt>
    <dgm:pt modelId="{FFFA6CDB-426C-4DA4-A677-C2E27BC13D12}" type="pres">
      <dgm:prSet presAssocID="{F95DE19B-35B3-4EC5-96CC-778BA150192A}" presName="childText" presStyleLbl="bgAcc1" presStyleIdx="0" presStyleCnt="2">
        <dgm:presLayoutVars>
          <dgm:bulletEnabled val="1"/>
        </dgm:presLayoutVars>
      </dgm:prSet>
      <dgm:spPr/>
    </dgm:pt>
    <dgm:pt modelId="{7175B2DD-96C2-4473-BE2B-0B50ED571954}" type="pres">
      <dgm:prSet presAssocID="{CCD07796-3BCA-477B-989E-8C7CDE26EFCB}" presName="Name13" presStyleLbl="parChTrans1D2" presStyleIdx="1" presStyleCnt="2"/>
      <dgm:spPr/>
    </dgm:pt>
    <dgm:pt modelId="{E03977DC-8E82-41EF-9957-FAF92612A1B5}" type="pres">
      <dgm:prSet presAssocID="{459EF35C-54A3-4055-8654-C0BCD25090C4}" presName="childText" presStyleLbl="bgAcc1" presStyleIdx="1" presStyleCnt="2" custLinFactNeighborX="-657" custLinFactNeighborY="-17546">
        <dgm:presLayoutVars>
          <dgm:bulletEnabled val="1"/>
        </dgm:presLayoutVars>
      </dgm:prSet>
      <dgm:spPr/>
    </dgm:pt>
  </dgm:ptLst>
  <dgm:cxnLst>
    <dgm:cxn modelId="{78E9960B-1028-40F4-BBA8-69708393A761}" type="presOf" srcId="{CB0C1E87-72BE-45AB-80B2-B6E0290CDE15}" destId="{0FD5908D-B2E8-41B1-8E0E-47DEA55ED82A}" srcOrd="0" destOrd="0" presId="urn:microsoft.com/office/officeart/2005/8/layout/hierarchy3"/>
    <dgm:cxn modelId="{4A98D90D-4B94-42BA-94E1-2D2CCFB3D3AF}" type="presOf" srcId="{F95DE19B-35B3-4EC5-96CC-778BA150192A}" destId="{FFFA6CDB-426C-4DA4-A677-C2E27BC13D12}" srcOrd="0" destOrd="0" presId="urn:microsoft.com/office/officeart/2005/8/layout/hierarchy3"/>
    <dgm:cxn modelId="{79535C4A-07A0-4890-9242-2EA4BB2397E6}" type="presOf" srcId="{459EF35C-54A3-4055-8654-C0BCD25090C4}" destId="{E03977DC-8E82-41EF-9957-FAF92612A1B5}" srcOrd="0" destOrd="0" presId="urn:microsoft.com/office/officeart/2005/8/layout/hierarchy3"/>
    <dgm:cxn modelId="{724EBC57-A76D-4FC3-B29C-578BD59B67EB}" srcId="{CB0C1E87-72BE-45AB-80B2-B6E0290CDE15}" destId="{459EF35C-54A3-4055-8654-C0BCD25090C4}" srcOrd="1" destOrd="0" parTransId="{CCD07796-3BCA-477B-989E-8C7CDE26EFCB}" sibTransId="{B7240ECF-C5CC-492A-93BD-02E4E606F683}"/>
    <dgm:cxn modelId="{5D733AB2-1620-4103-8794-736FC4C6943D}" type="presOf" srcId="{CCD07796-3BCA-477B-989E-8C7CDE26EFCB}" destId="{7175B2DD-96C2-4473-BE2B-0B50ED571954}" srcOrd="0" destOrd="0" presId="urn:microsoft.com/office/officeart/2005/8/layout/hierarchy3"/>
    <dgm:cxn modelId="{6D0EC4D0-1371-4D82-B68A-F1C7F0D531EC}" type="presOf" srcId="{C9386D6C-42C1-45D3-A798-E368BFC47141}" destId="{DCD18DB1-8E89-4E76-8DF5-76AC67B75158}" srcOrd="0" destOrd="0" presId="urn:microsoft.com/office/officeart/2005/8/layout/hierarchy3"/>
    <dgm:cxn modelId="{8C1966D5-3E42-43F2-A1C0-F57770B763F4}" type="presOf" srcId="{CB0C1E87-72BE-45AB-80B2-B6E0290CDE15}" destId="{4D666D5C-5EDC-480F-A5C9-6006F0E5CD1A}" srcOrd="1" destOrd="0" presId="urn:microsoft.com/office/officeart/2005/8/layout/hierarchy3"/>
    <dgm:cxn modelId="{0343CAD7-610C-4564-BC3F-E77F1D83C38A}" srcId="{C9386D6C-42C1-45D3-A798-E368BFC47141}" destId="{CB0C1E87-72BE-45AB-80B2-B6E0290CDE15}" srcOrd="0" destOrd="0" parTransId="{52589F02-A6FF-4303-9BBD-7B376D583481}" sibTransId="{CE9CD11A-415B-4959-8362-C72292B429DA}"/>
    <dgm:cxn modelId="{8F726EF7-2272-4C7E-96B7-55D73A7B4933}" srcId="{CB0C1E87-72BE-45AB-80B2-B6E0290CDE15}" destId="{F95DE19B-35B3-4EC5-96CC-778BA150192A}" srcOrd="0" destOrd="0" parTransId="{5CC0079A-B7CF-419E-8D6E-9965153B7845}" sibTransId="{4DB54167-DC5C-42F7-B777-BE4C967AAE08}"/>
    <dgm:cxn modelId="{DD9DAEFB-D158-43B9-B7FB-0733084AE6E7}" type="presOf" srcId="{5CC0079A-B7CF-419E-8D6E-9965153B7845}" destId="{9412A5B9-8301-4E4C-8CF1-67175829EC72}" srcOrd="0" destOrd="0" presId="urn:microsoft.com/office/officeart/2005/8/layout/hierarchy3"/>
    <dgm:cxn modelId="{E59D9417-D8EC-46A9-8014-C60FC8320282}" type="presParOf" srcId="{DCD18DB1-8E89-4E76-8DF5-76AC67B75158}" destId="{E3F4A305-FA27-4041-A73A-B6BFC7BD59A4}" srcOrd="0" destOrd="0" presId="urn:microsoft.com/office/officeart/2005/8/layout/hierarchy3"/>
    <dgm:cxn modelId="{425D75A1-72A0-4EC6-8146-284E0E33CE17}" type="presParOf" srcId="{E3F4A305-FA27-4041-A73A-B6BFC7BD59A4}" destId="{05354D38-2CA0-4D17-BA3B-293A482AD99A}" srcOrd="0" destOrd="0" presId="urn:microsoft.com/office/officeart/2005/8/layout/hierarchy3"/>
    <dgm:cxn modelId="{E07DD616-6935-41D0-8380-E5AB9CD100CB}" type="presParOf" srcId="{05354D38-2CA0-4D17-BA3B-293A482AD99A}" destId="{0FD5908D-B2E8-41B1-8E0E-47DEA55ED82A}" srcOrd="0" destOrd="0" presId="urn:microsoft.com/office/officeart/2005/8/layout/hierarchy3"/>
    <dgm:cxn modelId="{0CE16CE9-5B95-4479-8448-54C9BC0402C1}" type="presParOf" srcId="{05354D38-2CA0-4D17-BA3B-293A482AD99A}" destId="{4D666D5C-5EDC-480F-A5C9-6006F0E5CD1A}" srcOrd="1" destOrd="0" presId="urn:microsoft.com/office/officeart/2005/8/layout/hierarchy3"/>
    <dgm:cxn modelId="{EB96A066-C44D-4969-A003-8720898B6AC4}" type="presParOf" srcId="{E3F4A305-FA27-4041-A73A-B6BFC7BD59A4}" destId="{6CD498E2-A9A1-49F8-9B9E-7D3F4A539DBC}" srcOrd="1" destOrd="0" presId="urn:microsoft.com/office/officeart/2005/8/layout/hierarchy3"/>
    <dgm:cxn modelId="{E3AE2F72-602A-4D24-9308-7FA656591F32}" type="presParOf" srcId="{6CD498E2-A9A1-49F8-9B9E-7D3F4A539DBC}" destId="{9412A5B9-8301-4E4C-8CF1-67175829EC72}" srcOrd="0" destOrd="0" presId="urn:microsoft.com/office/officeart/2005/8/layout/hierarchy3"/>
    <dgm:cxn modelId="{9859BD7F-1E8A-4E60-9E2A-F31F9FCC3744}" type="presParOf" srcId="{6CD498E2-A9A1-49F8-9B9E-7D3F4A539DBC}" destId="{FFFA6CDB-426C-4DA4-A677-C2E27BC13D12}" srcOrd="1" destOrd="0" presId="urn:microsoft.com/office/officeart/2005/8/layout/hierarchy3"/>
    <dgm:cxn modelId="{75838AFE-1661-4BE0-AF3B-1520AEE9C365}" type="presParOf" srcId="{6CD498E2-A9A1-49F8-9B9E-7D3F4A539DBC}" destId="{7175B2DD-96C2-4473-BE2B-0B50ED571954}" srcOrd="2" destOrd="0" presId="urn:microsoft.com/office/officeart/2005/8/layout/hierarchy3"/>
    <dgm:cxn modelId="{F2CE5497-01B3-4FDC-8EE0-2E5E6D2269E3}" type="presParOf" srcId="{6CD498E2-A9A1-49F8-9B9E-7D3F4A539DBC}" destId="{E03977DC-8E82-41EF-9957-FAF92612A1B5}"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7DD50E-55AB-40D0-9EB2-D2B66537C4F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sl-SI"/>
        </a:p>
      </dgm:t>
    </dgm:pt>
    <dgm:pt modelId="{9BF08EE2-DAA7-43EA-B6EC-BE352BB0FBDF}">
      <dgm:prSet phldrT="[besedilo]" custT="1"/>
      <dgm:spPr>
        <a:solidFill>
          <a:srgbClr val="36A672"/>
        </a:solidFill>
      </dgm:spPr>
      <dgm:t>
        <a:bodyPr/>
        <a:lstStyle/>
        <a:p>
          <a:r>
            <a:rPr lang="sl-SI" sz="4000" b="1" dirty="0">
              <a:latin typeface="Arial" panose="020B0604020202020204" pitchFamily="34" charset="0"/>
              <a:cs typeface="Arial" panose="020B0604020202020204" pitchFamily="34" charset="0"/>
            </a:rPr>
            <a:t>RS</a:t>
          </a:r>
        </a:p>
      </dgm:t>
    </dgm:pt>
    <dgm:pt modelId="{943D0C39-37BA-4515-B289-DF434FA91C72}" type="parTrans" cxnId="{3D162515-36A2-4A19-A1E7-8258EA5CFB85}">
      <dgm:prSet/>
      <dgm:spPr/>
      <dgm:t>
        <a:bodyPr/>
        <a:lstStyle/>
        <a:p>
          <a:endParaRPr lang="sl-SI">
            <a:latin typeface="Barlow Semi Condensed" panose="00000506000000000000" pitchFamily="2" charset="-18"/>
          </a:endParaRPr>
        </a:p>
      </dgm:t>
    </dgm:pt>
    <dgm:pt modelId="{7B063109-3415-462D-926B-6C34C05BFBD9}" type="sibTrans" cxnId="{3D162515-36A2-4A19-A1E7-8258EA5CFB85}">
      <dgm:prSet/>
      <dgm:spPr/>
      <dgm:t>
        <a:bodyPr/>
        <a:lstStyle/>
        <a:p>
          <a:endParaRPr lang="sl-SI">
            <a:latin typeface="Barlow Semi Condensed" panose="00000506000000000000" pitchFamily="2" charset="-18"/>
          </a:endParaRPr>
        </a:p>
      </dgm:t>
    </dgm:pt>
    <dgm:pt modelId="{4BC10AFB-9838-4B0E-897B-1696C4C233EF}">
      <dgm:prSet phldrT="[besedilo]" custT="1"/>
      <dgm:spPr>
        <a:noFill/>
        <a:ln>
          <a:solidFill>
            <a:srgbClr val="36A672"/>
          </a:solidFill>
        </a:ln>
      </dgm:spPr>
      <dgm:t>
        <a:bodyPr/>
        <a:lstStyle/>
        <a:p>
          <a:r>
            <a:rPr lang="sl-SI" sz="1800" dirty="0">
              <a:solidFill>
                <a:srgbClr val="58585B"/>
              </a:solidFill>
              <a:latin typeface="Arial" panose="020B0604020202020204" pitchFamily="34" charset="0"/>
              <a:cs typeface="Arial" panose="020B0604020202020204" pitchFamily="34" charset="0"/>
            </a:rPr>
            <a:t>Zakon o varstvu okolja (ZVO-2)</a:t>
          </a:r>
        </a:p>
      </dgm:t>
    </dgm:pt>
    <dgm:pt modelId="{00F9FA55-0A6D-461B-A3B9-B3796BB98834}" type="parTrans" cxnId="{47C04E0C-27FB-4DF2-8702-8B3AB010B745}">
      <dgm:prSet/>
      <dgm:spPr>
        <a:solidFill>
          <a:srgbClr val="43A8A0"/>
        </a:solidFill>
        <a:ln>
          <a:solidFill>
            <a:srgbClr val="36A672"/>
          </a:solidFill>
        </a:ln>
      </dgm:spPr>
      <dgm:t>
        <a:bodyPr/>
        <a:lstStyle/>
        <a:p>
          <a:endParaRPr lang="sl-SI">
            <a:latin typeface="Barlow Semi Condensed" panose="00000506000000000000" pitchFamily="2" charset="-18"/>
          </a:endParaRPr>
        </a:p>
      </dgm:t>
    </dgm:pt>
    <dgm:pt modelId="{DCD25F89-36EA-4C40-9D0E-CAD47DC35579}" type="sibTrans" cxnId="{47C04E0C-27FB-4DF2-8702-8B3AB010B745}">
      <dgm:prSet/>
      <dgm:spPr/>
      <dgm:t>
        <a:bodyPr/>
        <a:lstStyle/>
        <a:p>
          <a:endParaRPr lang="sl-SI">
            <a:latin typeface="Barlow Semi Condensed" panose="00000506000000000000" pitchFamily="2" charset="-18"/>
          </a:endParaRPr>
        </a:p>
      </dgm:t>
    </dgm:pt>
    <dgm:pt modelId="{A4E6B33C-A1FD-4B52-AF81-4556703F6044}">
      <dgm:prSet phldrT="[besedilo]" custT="1"/>
      <dgm:spPr>
        <a:solidFill>
          <a:srgbClr val="36A672"/>
        </a:solidFill>
      </dgm:spPr>
      <dgm:t>
        <a:bodyPr/>
        <a:lstStyle/>
        <a:p>
          <a:r>
            <a:rPr lang="sl-SI" sz="1600" dirty="0">
              <a:latin typeface="Arial" panose="020B0604020202020204" pitchFamily="34" charset="0"/>
              <a:cs typeface="Arial" panose="020B0604020202020204" pitchFamily="34" charset="0"/>
            </a:rPr>
            <a:t>Zakon o ohranjanju narave (ZON)</a:t>
          </a:r>
        </a:p>
      </dgm:t>
    </dgm:pt>
    <dgm:pt modelId="{A113D284-9850-4C56-AC2D-743A2C647AD9}" type="parTrans" cxnId="{22D5C2D5-3686-491F-B0FD-326A3FF63379}">
      <dgm:prSet/>
      <dgm:spPr>
        <a:solidFill>
          <a:srgbClr val="43A8A0"/>
        </a:solidFill>
        <a:ln>
          <a:solidFill>
            <a:srgbClr val="36A672"/>
          </a:solidFill>
        </a:ln>
      </dgm:spPr>
      <dgm:t>
        <a:bodyPr/>
        <a:lstStyle/>
        <a:p>
          <a:endParaRPr lang="sl-SI">
            <a:latin typeface="Barlow Semi Condensed" panose="00000506000000000000" pitchFamily="2" charset="-18"/>
          </a:endParaRPr>
        </a:p>
      </dgm:t>
    </dgm:pt>
    <dgm:pt modelId="{6A7202AE-6781-41AA-B9CD-1D4C4D8566E3}" type="sibTrans" cxnId="{22D5C2D5-3686-491F-B0FD-326A3FF63379}">
      <dgm:prSet/>
      <dgm:spPr/>
      <dgm:t>
        <a:bodyPr/>
        <a:lstStyle/>
        <a:p>
          <a:endParaRPr lang="sl-SI">
            <a:latin typeface="Barlow Semi Condensed" panose="00000506000000000000" pitchFamily="2" charset="-18"/>
          </a:endParaRPr>
        </a:p>
      </dgm:t>
    </dgm:pt>
    <dgm:pt modelId="{71D28AF3-6B48-4878-8E3E-1BEBCF1289EE}">
      <dgm:prSet phldrT="[besedilo]" custT="1"/>
      <dgm:spPr>
        <a:solidFill>
          <a:srgbClr val="36A672"/>
        </a:solidFill>
      </dgm:spPr>
      <dgm:t>
        <a:bodyPr/>
        <a:lstStyle/>
        <a:p>
          <a:r>
            <a:rPr lang="sl-SI" sz="1600" dirty="0">
              <a:latin typeface="Arial" panose="020B0604020202020204" pitchFamily="34" charset="0"/>
              <a:cs typeface="Arial" panose="020B0604020202020204" pitchFamily="34" charset="0"/>
            </a:rPr>
            <a:t>Zakon o varstvu podzemnih jam (ZVPJ)</a:t>
          </a:r>
        </a:p>
      </dgm:t>
    </dgm:pt>
    <dgm:pt modelId="{E8E2CCD0-6CCD-4299-9460-6F89ACACED1C}" type="parTrans" cxnId="{9CC4A8BC-D96D-402D-BF19-79C688BA1015}">
      <dgm:prSet/>
      <dgm:spPr>
        <a:solidFill>
          <a:srgbClr val="43A8A0"/>
        </a:solidFill>
        <a:ln>
          <a:solidFill>
            <a:srgbClr val="36A672"/>
          </a:solidFill>
        </a:ln>
      </dgm:spPr>
      <dgm:t>
        <a:bodyPr/>
        <a:lstStyle/>
        <a:p>
          <a:endParaRPr lang="sl-SI">
            <a:latin typeface="Barlow Semi Condensed" panose="00000506000000000000" pitchFamily="2" charset="-18"/>
          </a:endParaRPr>
        </a:p>
      </dgm:t>
    </dgm:pt>
    <dgm:pt modelId="{900FBAFC-F477-4DCA-9B25-46BC62748896}" type="sibTrans" cxnId="{9CC4A8BC-D96D-402D-BF19-79C688BA1015}">
      <dgm:prSet/>
      <dgm:spPr/>
      <dgm:t>
        <a:bodyPr/>
        <a:lstStyle/>
        <a:p>
          <a:endParaRPr lang="sl-SI">
            <a:latin typeface="Barlow Semi Condensed" panose="00000506000000000000" pitchFamily="2" charset="-18"/>
          </a:endParaRPr>
        </a:p>
      </dgm:t>
    </dgm:pt>
    <dgm:pt modelId="{7D6DB2F3-CCE3-4836-BDDA-CED87720033D}">
      <dgm:prSet custT="1"/>
      <dgm:spPr>
        <a:noFill/>
        <a:ln>
          <a:solidFill>
            <a:srgbClr val="36A672"/>
          </a:solidFill>
        </a:ln>
      </dgm:spPr>
      <dgm:t>
        <a:bodyPr/>
        <a:lstStyle/>
        <a:p>
          <a:r>
            <a:rPr lang="sl-SI" sz="1600" dirty="0">
              <a:solidFill>
                <a:srgbClr val="58585B"/>
              </a:solidFill>
              <a:latin typeface="Arial" panose="020B0604020202020204" pitchFamily="34" charset="0"/>
              <a:cs typeface="Arial" panose="020B0604020202020204" pitchFamily="34" charset="0"/>
            </a:rPr>
            <a:t>Podzakonski akti</a:t>
          </a:r>
        </a:p>
      </dgm:t>
    </dgm:pt>
    <dgm:pt modelId="{EBC10FD9-12D6-41AF-A843-AF0C0C9888EB}" type="parTrans" cxnId="{AD2E4E19-5D19-45BD-ACF3-CA26AC3DA209}">
      <dgm:prSet/>
      <dgm:spPr>
        <a:solidFill>
          <a:srgbClr val="43A8A0"/>
        </a:solidFill>
        <a:ln>
          <a:solidFill>
            <a:srgbClr val="36A672"/>
          </a:solidFill>
        </a:ln>
      </dgm:spPr>
      <dgm:t>
        <a:bodyPr/>
        <a:lstStyle/>
        <a:p>
          <a:endParaRPr lang="sl-SI">
            <a:latin typeface="Barlow Semi Condensed" panose="00000506000000000000" pitchFamily="2" charset="-18"/>
          </a:endParaRPr>
        </a:p>
      </dgm:t>
    </dgm:pt>
    <dgm:pt modelId="{4CFE8D43-C91D-4B2F-9350-9C183BBA2D85}" type="sibTrans" cxnId="{AD2E4E19-5D19-45BD-ACF3-CA26AC3DA209}">
      <dgm:prSet/>
      <dgm:spPr/>
      <dgm:t>
        <a:bodyPr/>
        <a:lstStyle/>
        <a:p>
          <a:endParaRPr lang="sl-SI">
            <a:latin typeface="Barlow Semi Condensed" panose="00000506000000000000" pitchFamily="2" charset="-18"/>
          </a:endParaRPr>
        </a:p>
      </dgm:t>
    </dgm:pt>
    <dgm:pt modelId="{9097A59A-4EDD-43F1-BC36-B2579FBB6FBA}">
      <dgm:prSet custT="1"/>
      <dgm:spPr>
        <a:solidFill>
          <a:srgbClr val="36A672"/>
        </a:solidFill>
      </dgm:spPr>
      <dgm:t>
        <a:bodyPr/>
        <a:lstStyle/>
        <a:p>
          <a:r>
            <a:rPr lang="sl-SI" sz="1400" dirty="0">
              <a:latin typeface="Arial" panose="020B0604020202020204" pitchFamily="34" charset="0"/>
              <a:cs typeface="Arial" panose="020B0604020202020204" pitchFamily="34" charset="0"/>
            </a:rPr>
            <a:t>Akti o ustanovitvi zavarovanih območij</a:t>
          </a:r>
        </a:p>
      </dgm:t>
    </dgm:pt>
    <dgm:pt modelId="{2B4B2B1B-AFC5-40E0-B0CA-B761FFB4229F}" type="parTrans" cxnId="{DBED1BA6-9C0B-4048-9783-A04A1C010AA8}">
      <dgm:prSet/>
      <dgm:spPr>
        <a:noFill/>
        <a:ln w="25400" cap="flat" cmpd="sng" algn="ctr">
          <a:solidFill>
            <a:srgbClr val="36A672"/>
          </a:solidFill>
          <a:prstDash val="solid"/>
        </a:ln>
        <a:effectLst/>
      </dgm:spPr>
      <dgm:t>
        <a:bodyPr/>
        <a:lstStyle/>
        <a:p>
          <a:endParaRPr lang="sl-SI">
            <a:latin typeface="Barlow Semi Condensed" panose="00000506000000000000" pitchFamily="2" charset="-18"/>
          </a:endParaRPr>
        </a:p>
      </dgm:t>
    </dgm:pt>
    <dgm:pt modelId="{149D0D80-3200-41CF-BBFB-9E72A93B5955}" type="sibTrans" cxnId="{DBED1BA6-9C0B-4048-9783-A04A1C010AA8}">
      <dgm:prSet/>
      <dgm:spPr/>
      <dgm:t>
        <a:bodyPr/>
        <a:lstStyle/>
        <a:p>
          <a:endParaRPr lang="sl-SI">
            <a:latin typeface="Barlow Semi Condensed" panose="00000506000000000000" pitchFamily="2" charset="-18"/>
          </a:endParaRPr>
        </a:p>
      </dgm:t>
    </dgm:pt>
    <dgm:pt modelId="{9ED443FC-A496-4B77-BA04-3174873D9464}">
      <dgm:prSet custT="1"/>
      <dgm:spPr>
        <a:solidFill>
          <a:srgbClr val="36A672"/>
        </a:solidFill>
      </dgm:spPr>
      <dgm:t>
        <a:bodyPr/>
        <a:lstStyle/>
        <a:p>
          <a:r>
            <a:rPr lang="pl-PL" sz="1400" dirty="0">
              <a:latin typeface="Arial" panose="020B0604020202020204" pitchFamily="34" charset="0"/>
              <a:cs typeface="Arial" panose="020B0604020202020204" pitchFamily="34" charset="0"/>
            </a:rPr>
            <a:t>Resolucija o Nacionalnem programu varstva okolja za obdobje 2020-2030</a:t>
          </a:r>
          <a:endParaRPr lang="sl-SI" sz="1400" dirty="0">
            <a:latin typeface="Arial" panose="020B0604020202020204" pitchFamily="34" charset="0"/>
            <a:cs typeface="Arial" panose="020B0604020202020204" pitchFamily="34" charset="0"/>
          </a:endParaRPr>
        </a:p>
      </dgm:t>
    </dgm:pt>
    <dgm:pt modelId="{12D5D15E-1E9E-4F9F-AF03-59123A953780}" type="parTrans" cxnId="{7E8B8BDF-FE8B-470E-A3BD-2D814D4C3634}">
      <dgm:prSet/>
      <dgm:spPr>
        <a:noFill/>
        <a:ln w="25400" cap="flat" cmpd="sng" algn="ctr">
          <a:solidFill>
            <a:srgbClr val="36A672"/>
          </a:solidFill>
          <a:prstDash val="solid"/>
        </a:ln>
        <a:effectLst/>
      </dgm:spPr>
      <dgm:t>
        <a:bodyPr/>
        <a:lstStyle/>
        <a:p>
          <a:endParaRPr lang="sl-SI">
            <a:latin typeface="Barlow Semi Condensed" panose="00000506000000000000" pitchFamily="2" charset="-18"/>
          </a:endParaRPr>
        </a:p>
      </dgm:t>
    </dgm:pt>
    <dgm:pt modelId="{9BFAC017-13CC-4B36-92F6-096B9E2FC288}" type="sibTrans" cxnId="{7E8B8BDF-FE8B-470E-A3BD-2D814D4C3634}">
      <dgm:prSet/>
      <dgm:spPr/>
      <dgm:t>
        <a:bodyPr/>
        <a:lstStyle/>
        <a:p>
          <a:endParaRPr lang="sl-SI"/>
        </a:p>
      </dgm:t>
    </dgm:pt>
    <dgm:pt modelId="{73EBA5B3-8539-48FA-A910-70B7ADF1C915}">
      <dgm:prSet custT="1"/>
      <dgm:spPr>
        <a:solidFill>
          <a:srgbClr val="36A672"/>
        </a:solidFill>
      </dgm:spPr>
      <dgm:t>
        <a:bodyPr/>
        <a:lstStyle/>
        <a:p>
          <a:r>
            <a:rPr lang="sl-SI" sz="1400" dirty="0">
              <a:latin typeface="Arial" panose="020B0604020202020204" pitchFamily="34" charset="0"/>
              <a:cs typeface="Arial" panose="020B0604020202020204" pitchFamily="34" charset="0"/>
            </a:rPr>
            <a:t>Uredba o posebnih varstvenih območjih (območjih Natura 2000)</a:t>
          </a:r>
        </a:p>
      </dgm:t>
    </dgm:pt>
    <dgm:pt modelId="{103CE125-B75D-4257-9A1A-BBB1D52FE749}" type="parTrans" cxnId="{F917EBF8-F6CC-4E42-B670-0C752956DEA0}">
      <dgm:prSet/>
      <dgm:spPr>
        <a:noFill/>
        <a:ln w="25400" cap="flat" cmpd="sng" algn="ctr">
          <a:solidFill>
            <a:srgbClr val="36A672"/>
          </a:solidFill>
          <a:prstDash val="solid"/>
        </a:ln>
        <a:effectLst/>
      </dgm:spPr>
      <dgm:t>
        <a:bodyPr/>
        <a:lstStyle/>
        <a:p>
          <a:endParaRPr lang="sl-SI">
            <a:latin typeface="Barlow Semi Condensed" panose="00000506000000000000" pitchFamily="2" charset="-18"/>
          </a:endParaRPr>
        </a:p>
      </dgm:t>
    </dgm:pt>
    <dgm:pt modelId="{1C6F4619-1865-4B1A-A6A2-484E18EE11D9}" type="sibTrans" cxnId="{F917EBF8-F6CC-4E42-B670-0C752956DEA0}">
      <dgm:prSet/>
      <dgm:spPr/>
      <dgm:t>
        <a:bodyPr/>
        <a:lstStyle/>
        <a:p>
          <a:endParaRPr lang="sl-SI"/>
        </a:p>
      </dgm:t>
    </dgm:pt>
    <dgm:pt modelId="{2534AC93-BC9A-491E-8720-C9B97F2B992B}" type="pres">
      <dgm:prSet presAssocID="{3E7DD50E-55AB-40D0-9EB2-D2B66537C4F0}" presName="mainComposite" presStyleCnt="0">
        <dgm:presLayoutVars>
          <dgm:chPref val="1"/>
          <dgm:dir/>
          <dgm:animOne val="branch"/>
          <dgm:animLvl val="lvl"/>
          <dgm:resizeHandles val="exact"/>
        </dgm:presLayoutVars>
      </dgm:prSet>
      <dgm:spPr/>
    </dgm:pt>
    <dgm:pt modelId="{BC7C3EEB-AFAB-4BC3-9352-73FDB5EB7930}" type="pres">
      <dgm:prSet presAssocID="{3E7DD50E-55AB-40D0-9EB2-D2B66537C4F0}" presName="hierFlow" presStyleCnt="0"/>
      <dgm:spPr/>
    </dgm:pt>
    <dgm:pt modelId="{8BA31141-5731-4946-A6D7-84B71D1CE7D6}" type="pres">
      <dgm:prSet presAssocID="{3E7DD50E-55AB-40D0-9EB2-D2B66537C4F0}" presName="hierChild1" presStyleCnt="0">
        <dgm:presLayoutVars>
          <dgm:chPref val="1"/>
          <dgm:animOne val="branch"/>
          <dgm:animLvl val="lvl"/>
        </dgm:presLayoutVars>
      </dgm:prSet>
      <dgm:spPr/>
    </dgm:pt>
    <dgm:pt modelId="{4C4A6EA8-4582-4B9C-ABB9-06A53FE67AB4}" type="pres">
      <dgm:prSet presAssocID="{9BF08EE2-DAA7-43EA-B6EC-BE352BB0FBDF}" presName="Name14" presStyleCnt="0"/>
      <dgm:spPr/>
    </dgm:pt>
    <dgm:pt modelId="{86495633-22E1-42C8-9300-83103A29CB91}" type="pres">
      <dgm:prSet presAssocID="{9BF08EE2-DAA7-43EA-B6EC-BE352BB0FBDF}" presName="level1Shape" presStyleLbl="node0" presStyleIdx="0" presStyleCnt="1" custScaleX="191346" custScaleY="118983" custLinFactX="-7070" custLinFactNeighborX="-100000" custLinFactNeighborY="-5659">
        <dgm:presLayoutVars>
          <dgm:chPref val="3"/>
        </dgm:presLayoutVars>
      </dgm:prSet>
      <dgm:spPr/>
    </dgm:pt>
    <dgm:pt modelId="{EA2CB6D5-9650-43F5-A390-2369A9B5F6B7}" type="pres">
      <dgm:prSet presAssocID="{9BF08EE2-DAA7-43EA-B6EC-BE352BB0FBDF}" presName="hierChild2" presStyleCnt="0"/>
      <dgm:spPr/>
    </dgm:pt>
    <dgm:pt modelId="{26D0301D-E628-4DA4-BFB2-55CF1E2EA43F}" type="pres">
      <dgm:prSet presAssocID="{00F9FA55-0A6D-461B-A3B9-B3796BB98834}" presName="Name19" presStyleLbl="parChTrans1D2" presStyleIdx="0" presStyleCnt="1"/>
      <dgm:spPr/>
    </dgm:pt>
    <dgm:pt modelId="{8E58BD4D-FC08-4BDA-9DC0-BF294FD465BC}" type="pres">
      <dgm:prSet presAssocID="{4BC10AFB-9838-4B0E-897B-1696C4C233EF}" presName="Name21" presStyleCnt="0"/>
      <dgm:spPr/>
    </dgm:pt>
    <dgm:pt modelId="{D5835AB6-CCBB-4D77-A080-7B7319229062}" type="pres">
      <dgm:prSet presAssocID="{4BC10AFB-9838-4B0E-897B-1696C4C233EF}" presName="level2Shape" presStyleLbl="node2" presStyleIdx="0" presStyleCnt="1" custScaleX="162429" custScaleY="149354" custLinFactX="-7070" custLinFactNeighborX="-100000" custLinFactNeighborY="-12545"/>
      <dgm:spPr/>
    </dgm:pt>
    <dgm:pt modelId="{F1C1429F-FD6E-451C-BF95-C1201849572F}" type="pres">
      <dgm:prSet presAssocID="{4BC10AFB-9838-4B0E-897B-1696C4C233EF}" presName="hierChild3" presStyleCnt="0"/>
      <dgm:spPr/>
    </dgm:pt>
    <dgm:pt modelId="{F13CA885-6B62-4615-AC96-51F5B0DCB971}" type="pres">
      <dgm:prSet presAssocID="{A113D284-9850-4C56-AC2D-743A2C647AD9}" presName="Name19" presStyleLbl="parChTrans1D3" presStyleIdx="0" presStyleCnt="2"/>
      <dgm:spPr/>
    </dgm:pt>
    <dgm:pt modelId="{B388ABE3-E1D0-4A3C-A86C-C1BA47713D27}" type="pres">
      <dgm:prSet presAssocID="{A4E6B33C-A1FD-4B52-AF81-4556703F6044}" presName="Name21" presStyleCnt="0"/>
      <dgm:spPr/>
    </dgm:pt>
    <dgm:pt modelId="{775325B4-B6A3-4B35-ABC5-04242085B63B}" type="pres">
      <dgm:prSet presAssocID="{A4E6B33C-A1FD-4B52-AF81-4556703F6044}" presName="level2Shape" presStyleLbl="node3" presStyleIdx="0" presStyleCnt="2" custScaleX="187484" custLinFactX="-2847" custLinFactNeighborX="-100000" custLinFactNeighborY="-69"/>
      <dgm:spPr/>
    </dgm:pt>
    <dgm:pt modelId="{6A141744-0BB4-4760-9FD5-8824C9CF03FA}" type="pres">
      <dgm:prSet presAssocID="{A4E6B33C-A1FD-4B52-AF81-4556703F6044}" presName="hierChild3" presStyleCnt="0"/>
      <dgm:spPr/>
    </dgm:pt>
    <dgm:pt modelId="{458D9CE7-3A5B-413F-A94C-F24390B49DF3}" type="pres">
      <dgm:prSet presAssocID="{EBC10FD9-12D6-41AF-A843-AF0C0C9888EB}" presName="Name19" presStyleLbl="parChTrans1D4" presStyleIdx="0" presStyleCnt="4"/>
      <dgm:spPr/>
    </dgm:pt>
    <dgm:pt modelId="{EDB7D632-C28D-46EF-B8FE-171181891A57}" type="pres">
      <dgm:prSet presAssocID="{7D6DB2F3-CCE3-4836-BDDA-CED87720033D}" presName="Name21" presStyleCnt="0"/>
      <dgm:spPr/>
    </dgm:pt>
    <dgm:pt modelId="{9C2D9003-DEB5-4BD9-BAEB-CF980B822BB0}" type="pres">
      <dgm:prSet presAssocID="{7D6DB2F3-CCE3-4836-BDDA-CED87720033D}" presName="level2Shape" presStyleLbl="node4" presStyleIdx="0" presStyleCnt="4" custScaleX="176535"/>
      <dgm:spPr/>
    </dgm:pt>
    <dgm:pt modelId="{E5000504-01A9-48A5-8EFC-00731BE9BCDB}" type="pres">
      <dgm:prSet presAssocID="{7D6DB2F3-CCE3-4836-BDDA-CED87720033D}" presName="hierChild3" presStyleCnt="0"/>
      <dgm:spPr/>
    </dgm:pt>
    <dgm:pt modelId="{3EE38914-F5F5-4974-BD92-5141E16CB9A6}" type="pres">
      <dgm:prSet presAssocID="{2B4B2B1B-AFC5-40E0-B0CA-B761FFB4229F}" presName="Name19" presStyleLbl="parChTrans1D4" presStyleIdx="1" presStyleCnt="4"/>
      <dgm:spPr>
        <a:xfrm>
          <a:off x="874649" y="4557125"/>
          <a:ext cx="1556200" cy="311868"/>
        </a:xfrm>
        <a:custGeom>
          <a:avLst/>
          <a:gdLst/>
          <a:ahLst/>
          <a:cxnLst/>
          <a:rect l="0" t="0" r="0" b="0"/>
          <a:pathLst>
            <a:path>
              <a:moveTo>
                <a:pt x="1556200" y="0"/>
              </a:moveTo>
              <a:lnTo>
                <a:pt x="1556200" y="155934"/>
              </a:lnTo>
              <a:lnTo>
                <a:pt x="0" y="155934"/>
              </a:lnTo>
              <a:lnTo>
                <a:pt x="0" y="311868"/>
              </a:lnTo>
            </a:path>
          </a:pathLst>
        </a:custGeom>
      </dgm:spPr>
    </dgm:pt>
    <dgm:pt modelId="{C85AC9C1-9AE0-4A1B-9BB9-0FD96C0010A4}" type="pres">
      <dgm:prSet presAssocID="{9097A59A-4EDD-43F1-BC36-B2579FBB6FBA}" presName="Name21" presStyleCnt="0"/>
      <dgm:spPr/>
    </dgm:pt>
    <dgm:pt modelId="{393A2C97-FCF2-4D3D-A634-426645AE0CE1}" type="pres">
      <dgm:prSet presAssocID="{9097A59A-4EDD-43F1-BC36-B2579FBB6FBA}" presName="level2Shape" presStyleLbl="node4" presStyleIdx="1" presStyleCnt="4" custScaleY="213933" custLinFactNeighborX="-3986" custLinFactNeighborY="277"/>
      <dgm:spPr/>
    </dgm:pt>
    <dgm:pt modelId="{CE14477C-5B13-4327-95C1-8DEF238E367E}" type="pres">
      <dgm:prSet presAssocID="{9097A59A-4EDD-43F1-BC36-B2579FBB6FBA}" presName="hierChild3" presStyleCnt="0"/>
      <dgm:spPr/>
    </dgm:pt>
    <dgm:pt modelId="{D4E4FB0B-9AF3-4FBA-97C0-39634F5CA39D}" type="pres">
      <dgm:prSet presAssocID="{12D5D15E-1E9E-4F9F-AF03-59123A953780}" presName="Name19" presStyleLbl="parChTrans1D4" presStyleIdx="2" presStyleCnt="4"/>
      <dgm:spPr>
        <a:xfrm>
          <a:off x="2385129" y="4557125"/>
          <a:ext cx="91440" cy="309723"/>
        </a:xfrm>
        <a:custGeom>
          <a:avLst/>
          <a:gdLst/>
          <a:ahLst/>
          <a:cxnLst/>
          <a:rect l="0" t="0" r="0" b="0"/>
          <a:pathLst>
            <a:path>
              <a:moveTo>
                <a:pt x="45720" y="0"/>
              </a:moveTo>
              <a:lnTo>
                <a:pt x="45720" y="309723"/>
              </a:lnTo>
            </a:path>
          </a:pathLst>
        </a:custGeom>
      </dgm:spPr>
    </dgm:pt>
    <dgm:pt modelId="{DA7D66C4-DD7A-4D93-867A-5182DFA4AFB9}" type="pres">
      <dgm:prSet presAssocID="{9ED443FC-A496-4B77-BA04-3174873D9464}" presName="Name21" presStyleCnt="0"/>
      <dgm:spPr/>
    </dgm:pt>
    <dgm:pt modelId="{E256B1F6-8EC7-43F7-A71F-0E3B3239F4CC}" type="pres">
      <dgm:prSet presAssocID="{9ED443FC-A496-4B77-BA04-3174873D9464}" presName="level2Shape" presStyleLbl="node4" presStyleIdx="2" presStyleCnt="4" custScaleX="109973" custScaleY="215290"/>
      <dgm:spPr/>
    </dgm:pt>
    <dgm:pt modelId="{C1C550D4-840B-4C08-98B2-BD283F453BB6}" type="pres">
      <dgm:prSet presAssocID="{9ED443FC-A496-4B77-BA04-3174873D9464}" presName="hierChild3" presStyleCnt="0"/>
      <dgm:spPr/>
    </dgm:pt>
    <dgm:pt modelId="{C0B9D2AF-20AF-4F92-B47F-2452FC8FCC6C}" type="pres">
      <dgm:prSet presAssocID="{103CE125-B75D-4257-9A1A-BBB1D52FE749}" presName="Name19" presStyleLbl="parChTrans1D4" presStyleIdx="3" presStyleCnt="4"/>
      <dgm:spPr>
        <a:xfrm>
          <a:off x="2430849" y="4557125"/>
          <a:ext cx="1509904" cy="309723"/>
        </a:xfrm>
        <a:custGeom>
          <a:avLst/>
          <a:gdLst/>
          <a:ahLst/>
          <a:cxnLst/>
          <a:rect l="0" t="0" r="0" b="0"/>
          <a:pathLst>
            <a:path>
              <a:moveTo>
                <a:pt x="0" y="0"/>
              </a:moveTo>
              <a:lnTo>
                <a:pt x="0" y="154861"/>
              </a:lnTo>
              <a:lnTo>
                <a:pt x="1509904" y="154861"/>
              </a:lnTo>
              <a:lnTo>
                <a:pt x="1509904" y="309723"/>
              </a:lnTo>
            </a:path>
          </a:pathLst>
        </a:custGeom>
      </dgm:spPr>
    </dgm:pt>
    <dgm:pt modelId="{8F8D3877-3B5D-4584-8D00-D01E15BD8FD9}" type="pres">
      <dgm:prSet presAssocID="{73EBA5B3-8539-48FA-A910-70B7ADF1C915}" presName="Name21" presStyleCnt="0"/>
      <dgm:spPr/>
    </dgm:pt>
    <dgm:pt modelId="{3C981BA2-AC46-4D58-87E1-613AEBADC823}" type="pres">
      <dgm:prSet presAssocID="{73EBA5B3-8539-48FA-A910-70B7ADF1C915}" presName="level2Shape" presStyleLbl="node4" presStyleIdx="3" presStyleCnt="4" custScaleY="214960"/>
      <dgm:spPr/>
    </dgm:pt>
    <dgm:pt modelId="{31A7E875-3829-403F-BA4C-94D099678B9D}" type="pres">
      <dgm:prSet presAssocID="{73EBA5B3-8539-48FA-A910-70B7ADF1C915}" presName="hierChild3" presStyleCnt="0"/>
      <dgm:spPr/>
    </dgm:pt>
    <dgm:pt modelId="{F5D87AA1-2207-4E1F-B5A0-DF9A34D02784}" type="pres">
      <dgm:prSet presAssocID="{E8E2CCD0-6CCD-4299-9460-6F89ACACED1C}" presName="Name19" presStyleLbl="parChTrans1D3" presStyleIdx="1" presStyleCnt="2"/>
      <dgm:spPr/>
    </dgm:pt>
    <dgm:pt modelId="{7FE9ABDC-2078-44C6-9FD1-4C7E8CFBD99C}" type="pres">
      <dgm:prSet presAssocID="{71D28AF3-6B48-4878-8E3E-1BEBCF1289EE}" presName="Name21" presStyleCnt="0"/>
      <dgm:spPr/>
    </dgm:pt>
    <dgm:pt modelId="{3A27AF0C-28D9-4C26-95F1-2DA5F1133D61}" type="pres">
      <dgm:prSet presAssocID="{71D28AF3-6B48-4878-8E3E-1BEBCF1289EE}" presName="level2Shape" presStyleLbl="node3" presStyleIdx="1" presStyleCnt="2" custScaleX="225336" custLinFactX="-2847" custLinFactNeighborX="-100000" custLinFactNeighborY="-69"/>
      <dgm:spPr/>
    </dgm:pt>
    <dgm:pt modelId="{7670690F-F446-47BD-9942-62FEDFD6F13A}" type="pres">
      <dgm:prSet presAssocID="{71D28AF3-6B48-4878-8E3E-1BEBCF1289EE}" presName="hierChild3" presStyleCnt="0"/>
      <dgm:spPr/>
    </dgm:pt>
    <dgm:pt modelId="{AADEA650-5295-4317-82D9-D099CD3A5E06}" type="pres">
      <dgm:prSet presAssocID="{3E7DD50E-55AB-40D0-9EB2-D2B66537C4F0}" presName="bgShapesFlow" presStyleCnt="0"/>
      <dgm:spPr/>
    </dgm:pt>
  </dgm:ptLst>
  <dgm:cxnLst>
    <dgm:cxn modelId="{47C04E0C-27FB-4DF2-8702-8B3AB010B745}" srcId="{9BF08EE2-DAA7-43EA-B6EC-BE352BB0FBDF}" destId="{4BC10AFB-9838-4B0E-897B-1696C4C233EF}" srcOrd="0" destOrd="0" parTransId="{00F9FA55-0A6D-461B-A3B9-B3796BB98834}" sibTransId="{DCD25F89-36EA-4C40-9D0E-CAD47DC35579}"/>
    <dgm:cxn modelId="{5B9EFE11-7E48-4B8B-8E91-4DCC1D6AC9E1}" type="presOf" srcId="{71D28AF3-6B48-4878-8E3E-1BEBCF1289EE}" destId="{3A27AF0C-28D9-4C26-95F1-2DA5F1133D61}" srcOrd="0" destOrd="0" presId="urn:microsoft.com/office/officeart/2005/8/layout/hierarchy6"/>
    <dgm:cxn modelId="{3D162515-36A2-4A19-A1E7-8258EA5CFB85}" srcId="{3E7DD50E-55AB-40D0-9EB2-D2B66537C4F0}" destId="{9BF08EE2-DAA7-43EA-B6EC-BE352BB0FBDF}" srcOrd="0" destOrd="0" parTransId="{943D0C39-37BA-4515-B289-DF434FA91C72}" sibTransId="{7B063109-3415-462D-926B-6C34C05BFBD9}"/>
    <dgm:cxn modelId="{AD2E4E19-5D19-45BD-ACF3-CA26AC3DA209}" srcId="{A4E6B33C-A1FD-4B52-AF81-4556703F6044}" destId="{7D6DB2F3-CCE3-4836-BDDA-CED87720033D}" srcOrd="0" destOrd="0" parTransId="{EBC10FD9-12D6-41AF-A843-AF0C0C9888EB}" sibTransId="{4CFE8D43-C91D-4B2F-9350-9C183BBA2D85}"/>
    <dgm:cxn modelId="{E7A38F2E-254D-4774-A7EA-D6801271DB73}" type="presOf" srcId="{3E7DD50E-55AB-40D0-9EB2-D2B66537C4F0}" destId="{2534AC93-BC9A-491E-8720-C9B97F2B992B}" srcOrd="0" destOrd="0" presId="urn:microsoft.com/office/officeart/2005/8/layout/hierarchy6"/>
    <dgm:cxn modelId="{1615113D-AC79-4D0F-A959-614E6FD66999}" type="presOf" srcId="{E8E2CCD0-6CCD-4299-9460-6F89ACACED1C}" destId="{F5D87AA1-2207-4E1F-B5A0-DF9A34D02784}" srcOrd="0" destOrd="0" presId="urn:microsoft.com/office/officeart/2005/8/layout/hierarchy6"/>
    <dgm:cxn modelId="{85861B60-615B-4BF9-B0B2-F55E519B6259}" type="presOf" srcId="{9097A59A-4EDD-43F1-BC36-B2579FBB6FBA}" destId="{393A2C97-FCF2-4D3D-A634-426645AE0CE1}" srcOrd="0" destOrd="0" presId="urn:microsoft.com/office/officeart/2005/8/layout/hierarchy6"/>
    <dgm:cxn modelId="{026D056B-2CD4-4B5E-A161-B3A574A613A7}" type="presOf" srcId="{73EBA5B3-8539-48FA-A910-70B7ADF1C915}" destId="{3C981BA2-AC46-4D58-87E1-613AEBADC823}" srcOrd="0" destOrd="0" presId="urn:microsoft.com/office/officeart/2005/8/layout/hierarchy6"/>
    <dgm:cxn modelId="{6AB8EE51-7B87-4476-8144-E5C6C9BD8E4B}" type="presOf" srcId="{4BC10AFB-9838-4B0E-897B-1696C4C233EF}" destId="{D5835AB6-CCBB-4D77-A080-7B7319229062}" srcOrd="0" destOrd="0" presId="urn:microsoft.com/office/officeart/2005/8/layout/hierarchy6"/>
    <dgm:cxn modelId="{6E19BC75-942A-418E-AC26-15B526F85692}" type="presOf" srcId="{9BF08EE2-DAA7-43EA-B6EC-BE352BB0FBDF}" destId="{86495633-22E1-42C8-9300-83103A29CB91}" srcOrd="0" destOrd="0" presId="urn:microsoft.com/office/officeart/2005/8/layout/hierarchy6"/>
    <dgm:cxn modelId="{CFD6168C-18B9-44A3-828A-9454B148CE36}" type="presOf" srcId="{103CE125-B75D-4257-9A1A-BBB1D52FE749}" destId="{C0B9D2AF-20AF-4F92-B47F-2452FC8FCC6C}" srcOrd="0" destOrd="0" presId="urn:microsoft.com/office/officeart/2005/8/layout/hierarchy6"/>
    <dgm:cxn modelId="{DBED1BA6-9C0B-4048-9783-A04A1C010AA8}" srcId="{7D6DB2F3-CCE3-4836-BDDA-CED87720033D}" destId="{9097A59A-4EDD-43F1-BC36-B2579FBB6FBA}" srcOrd="0" destOrd="0" parTransId="{2B4B2B1B-AFC5-40E0-B0CA-B761FFB4229F}" sibTransId="{149D0D80-3200-41CF-BBFB-9E72A93B5955}"/>
    <dgm:cxn modelId="{BE6523B3-AE78-43C9-83C2-403A67B4BB19}" type="presOf" srcId="{A113D284-9850-4C56-AC2D-743A2C647AD9}" destId="{F13CA885-6B62-4615-AC96-51F5B0DCB971}" srcOrd="0" destOrd="0" presId="urn:microsoft.com/office/officeart/2005/8/layout/hierarchy6"/>
    <dgm:cxn modelId="{C84C78B7-2661-4B5F-8025-935DDAE0A094}" type="presOf" srcId="{9ED443FC-A496-4B77-BA04-3174873D9464}" destId="{E256B1F6-8EC7-43F7-A71F-0E3B3239F4CC}" srcOrd="0" destOrd="0" presId="urn:microsoft.com/office/officeart/2005/8/layout/hierarchy6"/>
    <dgm:cxn modelId="{9CC4A8BC-D96D-402D-BF19-79C688BA1015}" srcId="{4BC10AFB-9838-4B0E-897B-1696C4C233EF}" destId="{71D28AF3-6B48-4878-8E3E-1BEBCF1289EE}" srcOrd="1" destOrd="0" parTransId="{E8E2CCD0-6CCD-4299-9460-6F89ACACED1C}" sibTransId="{900FBAFC-F477-4DCA-9B25-46BC62748896}"/>
    <dgm:cxn modelId="{2A5C10BF-06E2-4962-BC73-802475697DE2}" type="presOf" srcId="{7D6DB2F3-CCE3-4836-BDDA-CED87720033D}" destId="{9C2D9003-DEB5-4BD9-BAEB-CF980B822BB0}" srcOrd="0" destOrd="0" presId="urn:microsoft.com/office/officeart/2005/8/layout/hierarchy6"/>
    <dgm:cxn modelId="{A5CD71C0-E953-4834-B5E2-345B73FE9401}" type="presOf" srcId="{A4E6B33C-A1FD-4B52-AF81-4556703F6044}" destId="{775325B4-B6A3-4B35-ABC5-04242085B63B}" srcOrd="0" destOrd="0" presId="urn:microsoft.com/office/officeart/2005/8/layout/hierarchy6"/>
    <dgm:cxn modelId="{E8EE6BC4-126A-4069-B885-5E1DEE5D0D64}" type="presOf" srcId="{EBC10FD9-12D6-41AF-A843-AF0C0C9888EB}" destId="{458D9CE7-3A5B-413F-A94C-F24390B49DF3}" srcOrd="0" destOrd="0" presId="urn:microsoft.com/office/officeart/2005/8/layout/hierarchy6"/>
    <dgm:cxn modelId="{A5EE57C9-4E57-4D63-B44B-395FA4C6D099}" type="presOf" srcId="{12D5D15E-1E9E-4F9F-AF03-59123A953780}" destId="{D4E4FB0B-9AF3-4FBA-97C0-39634F5CA39D}" srcOrd="0" destOrd="0" presId="urn:microsoft.com/office/officeart/2005/8/layout/hierarchy6"/>
    <dgm:cxn modelId="{22D5C2D5-3686-491F-B0FD-326A3FF63379}" srcId="{4BC10AFB-9838-4B0E-897B-1696C4C233EF}" destId="{A4E6B33C-A1FD-4B52-AF81-4556703F6044}" srcOrd="0" destOrd="0" parTransId="{A113D284-9850-4C56-AC2D-743A2C647AD9}" sibTransId="{6A7202AE-6781-41AA-B9CD-1D4C4D8566E3}"/>
    <dgm:cxn modelId="{1D1777D8-1610-4FEF-8C3E-E842216B0D72}" type="presOf" srcId="{00F9FA55-0A6D-461B-A3B9-B3796BB98834}" destId="{26D0301D-E628-4DA4-BFB2-55CF1E2EA43F}" srcOrd="0" destOrd="0" presId="urn:microsoft.com/office/officeart/2005/8/layout/hierarchy6"/>
    <dgm:cxn modelId="{7E8B8BDF-FE8B-470E-A3BD-2D814D4C3634}" srcId="{7D6DB2F3-CCE3-4836-BDDA-CED87720033D}" destId="{9ED443FC-A496-4B77-BA04-3174873D9464}" srcOrd="1" destOrd="0" parTransId="{12D5D15E-1E9E-4F9F-AF03-59123A953780}" sibTransId="{9BFAC017-13CC-4B36-92F6-096B9E2FC288}"/>
    <dgm:cxn modelId="{F23728E8-5741-4299-9141-69B02552A255}" type="presOf" srcId="{2B4B2B1B-AFC5-40E0-B0CA-B761FFB4229F}" destId="{3EE38914-F5F5-4974-BD92-5141E16CB9A6}" srcOrd="0" destOrd="0" presId="urn:microsoft.com/office/officeart/2005/8/layout/hierarchy6"/>
    <dgm:cxn modelId="{F917EBF8-F6CC-4E42-B670-0C752956DEA0}" srcId="{7D6DB2F3-CCE3-4836-BDDA-CED87720033D}" destId="{73EBA5B3-8539-48FA-A910-70B7ADF1C915}" srcOrd="2" destOrd="0" parTransId="{103CE125-B75D-4257-9A1A-BBB1D52FE749}" sibTransId="{1C6F4619-1865-4B1A-A6A2-484E18EE11D9}"/>
    <dgm:cxn modelId="{5CA0A5E5-6E47-4F8E-A2ED-8A20D8D9589A}" type="presParOf" srcId="{2534AC93-BC9A-491E-8720-C9B97F2B992B}" destId="{BC7C3EEB-AFAB-4BC3-9352-73FDB5EB7930}" srcOrd="0" destOrd="0" presId="urn:microsoft.com/office/officeart/2005/8/layout/hierarchy6"/>
    <dgm:cxn modelId="{B357BABE-CE2D-4F9C-8668-49D080FA4CC0}" type="presParOf" srcId="{BC7C3EEB-AFAB-4BC3-9352-73FDB5EB7930}" destId="{8BA31141-5731-4946-A6D7-84B71D1CE7D6}" srcOrd="0" destOrd="0" presId="urn:microsoft.com/office/officeart/2005/8/layout/hierarchy6"/>
    <dgm:cxn modelId="{2C7EC3E3-65D3-40E8-8356-615E9AD4585F}" type="presParOf" srcId="{8BA31141-5731-4946-A6D7-84B71D1CE7D6}" destId="{4C4A6EA8-4582-4B9C-ABB9-06A53FE67AB4}" srcOrd="0" destOrd="0" presId="urn:microsoft.com/office/officeart/2005/8/layout/hierarchy6"/>
    <dgm:cxn modelId="{77B24660-67E6-4688-801D-07DF3389265A}" type="presParOf" srcId="{4C4A6EA8-4582-4B9C-ABB9-06A53FE67AB4}" destId="{86495633-22E1-42C8-9300-83103A29CB91}" srcOrd="0" destOrd="0" presId="urn:microsoft.com/office/officeart/2005/8/layout/hierarchy6"/>
    <dgm:cxn modelId="{05BC5389-0022-4327-8374-B45995788167}" type="presParOf" srcId="{4C4A6EA8-4582-4B9C-ABB9-06A53FE67AB4}" destId="{EA2CB6D5-9650-43F5-A390-2369A9B5F6B7}" srcOrd="1" destOrd="0" presId="urn:microsoft.com/office/officeart/2005/8/layout/hierarchy6"/>
    <dgm:cxn modelId="{68600C11-7FA0-451D-B28C-984913630C76}" type="presParOf" srcId="{EA2CB6D5-9650-43F5-A390-2369A9B5F6B7}" destId="{26D0301D-E628-4DA4-BFB2-55CF1E2EA43F}" srcOrd="0" destOrd="0" presId="urn:microsoft.com/office/officeart/2005/8/layout/hierarchy6"/>
    <dgm:cxn modelId="{D234CEAF-2B5C-4EC1-9ADA-7EB12FE8E161}" type="presParOf" srcId="{EA2CB6D5-9650-43F5-A390-2369A9B5F6B7}" destId="{8E58BD4D-FC08-4BDA-9DC0-BF294FD465BC}" srcOrd="1" destOrd="0" presId="urn:microsoft.com/office/officeart/2005/8/layout/hierarchy6"/>
    <dgm:cxn modelId="{1C1C6B3B-58D6-4158-A495-5094D38B167A}" type="presParOf" srcId="{8E58BD4D-FC08-4BDA-9DC0-BF294FD465BC}" destId="{D5835AB6-CCBB-4D77-A080-7B7319229062}" srcOrd="0" destOrd="0" presId="urn:microsoft.com/office/officeart/2005/8/layout/hierarchy6"/>
    <dgm:cxn modelId="{1B0E9923-C16B-45F8-B3D2-D368DA42EE48}" type="presParOf" srcId="{8E58BD4D-FC08-4BDA-9DC0-BF294FD465BC}" destId="{F1C1429F-FD6E-451C-BF95-C1201849572F}" srcOrd="1" destOrd="0" presId="urn:microsoft.com/office/officeart/2005/8/layout/hierarchy6"/>
    <dgm:cxn modelId="{070B8C60-2D54-4502-AAB8-E718FAB2F2DD}" type="presParOf" srcId="{F1C1429F-FD6E-451C-BF95-C1201849572F}" destId="{F13CA885-6B62-4615-AC96-51F5B0DCB971}" srcOrd="0" destOrd="0" presId="urn:microsoft.com/office/officeart/2005/8/layout/hierarchy6"/>
    <dgm:cxn modelId="{911624CA-61BE-4601-9C9B-8D44830F5D7E}" type="presParOf" srcId="{F1C1429F-FD6E-451C-BF95-C1201849572F}" destId="{B388ABE3-E1D0-4A3C-A86C-C1BA47713D27}" srcOrd="1" destOrd="0" presId="urn:microsoft.com/office/officeart/2005/8/layout/hierarchy6"/>
    <dgm:cxn modelId="{44EE0A4A-274C-4868-B2F7-03DFC20DE3E0}" type="presParOf" srcId="{B388ABE3-E1D0-4A3C-A86C-C1BA47713D27}" destId="{775325B4-B6A3-4B35-ABC5-04242085B63B}" srcOrd="0" destOrd="0" presId="urn:microsoft.com/office/officeart/2005/8/layout/hierarchy6"/>
    <dgm:cxn modelId="{D1092A60-9697-4710-8F8F-4A9756614587}" type="presParOf" srcId="{B388ABE3-E1D0-4A3C-A86C-C1BA47713D27}" destId="{6A141744-0BB4-4760-9FD5-8824C9CF03FA}" srcOrd="1" destOrd="0" presId="urn:microsoft.com/office/officeart/2005/8/layout/hierarchy6"/>
    <dgm:cxn modelId="{9A1CFCB8-BE2C-4E7D-B9FB-DE341DF68E78}" type="presParOf" srcId="{6A141744-0BB4-4760-9FD5-8824C9CF03FA}" destId="{458D9CE7-3A5B-413F-A94C-F24390B49DF3}" srcOrd="0" destOrd="0" presId="urn:microsoft.com/office/officeart/2005/8/layout/hierarchy6"/>
    <dgm:cxn modelId="{FFC8090A-DB0A-4F2C-AF09-8B90897A3334}" type="presParOf" srcId="{6A141744-0BB4-4760-9FD5-8824C9CF03FA}" destId="{EDB7D632-C28D-46EF-B8FE-171181891A57}" srcOrd="1" destOrd="0" presId="urn:microsoft.com/office/officeart/2005/8/layout/hierarchy6"/>
    <dgm:cxn modelId="{988850A6-EC18-4FB6-85BF-AF258B89247B}" type="presParOf" srcId="{EDB7D632-C28D-46EF-B8FE-171181891A57}" destId="{9C2D9003-DEB5-4BD9-BAEB-CF980B822BB0}" srcOrd="0" destOrd="0" presId="urn:microsoft.com/office/officeart/2005/8/layout/hierarchy6"/>
    <dgm:cxn modelId="{CAFB680D-6AD2-434C-BA6C-3F71A4E2B0AF}" type="presParOf" srcId="{EDB7D632-C28D-46EF-B8FE-171181891A57}" destId="{E5000504-01A9-48A5-8EFC-00731BE9BCDB}" srcOrd="1" destOrd="0" presId="urn:microsoft.com/office/officeart/2005/8/layout/hierarchy6"/>
    <dgm:cxn modelId="{C816411A-81F2-425F-8B4D-655C61B9D18F}" type="presParOf" srcId="{E5000504-01A9-48A5-8EFC-00731BE9BCDB}" destId="{3EE38914-F5F5-4974-BD92-5141E16CB9A6}" srcOrd="0" destOrd="0" presId="urn:microsoft.com/office/officeart/2005/8/layout/hierarchy6"/>
    <dgm:cxn modelId="{8164D5A5-5F1F-4A12-AC61-6D76499E36DE}" type="presParOf" srcId="{E5000504-01A9-48A5-8EFC-00731BE9BCDB}" destId="{C85AC9C1-9AE0-4A1B-9BB9-0FD96C0010A4}" srcOrd="1" destOrd="0" presId="urn:microsoft.com/office/officeart/2005/8/layout/hierarchy6"/>
    <dgm:cxn modelId="{BF28A415-88C3-4743-99D6-FFF55BAB43E3}" type="presParOf" srcId="{C85AC9C1-9AE0-4A1B-9BB9-0FD96C0010A4}" destId="{393A2C97-FCF2-4D3D-A634-426645AE0CE1}" srcOrd="0" destOrd="0" presId="urn:microsoft.com/office/officeart/2005/8/layout/hierarchy6"/>
    <dgm:cxn modelId="{D5944D9F-0863-40D2-8E58-4B33DE6821F4}" type="presParOf" srcId="{C85AC9C1-9AE0-4A1B-9BB9-0FD96C0010A4}" destId="{CE14477C-5B13-4327-95C1-8DEF238E367E}" srcOrd="1" destOrd="0" presId="urn:microsoft.com/office/officeart/2005/8/layout/hierarchy6"/>
    <dgm:cxn modelId="{5C5961BD-A3A6-4296-ABDC-D95C4DFBD393}" type="presParOf" srcId="{E5000504-01A9-48A5-8EFC-00731BE9BCDB}" destId="{D4E4FB0B-9AF3-4FBA-97C0-39634F5CA39D}" srcOrd="2" destOrd="0" presId="urn:microsoft.com/office/officeart/2005/8/layout/hierarchy6"/>
    <dgm:cxn modelId="{462A57B8-A6B9-49EF-A506-1B0EF06CDC9E}" type="presParOf" srcId="{E5000504-01A9-48A5-8EFC-00731BE9BCDB}" destId="{DA7D66C4-DD7A-4D93-867A-5182DFA4AFB9}" srcOrd="3" destOrd="0" presId="urn:microsoft.com/office/officeart/2005/8/layout/hierarchy6"/>
    <dgm:cxn modelId="{ACAB96A3-D0AF-43E7-AF75-89FA4C697DB9}" type="presParOf" srcId="{DA7D66C4-DD7A-4D93-867A-5182DFA4AFB9}" destId="{E256B1F6-8EC7-43F7-A71F-0E3B3239F4CC}" srcOrd="0" destOrd="0" presId="urn:microsoft.com/office/officeart/2005/8/layout/hierarchy6"/>
    <dgm:cxn modelId="{5DDD53EC-7DB8-45F0-8596-AB0FEDB970D0}" type="presParOf" srcId="{DA7D66C4-DD7A-4D93-867A-5182DFA4AFB9}" destId="{C1C550D4-840B-4C08-98B2-BD283F453BB6}" srcOrd="1" destOrd="0" presId="urn:microsoft.com/office/officeart/2005/8/layout/hierarchy6"/>
    <dgm:cxn modelId="{FD012F3E-2B00-4962-B4E8-074F698113C2}" type="presParOf" srcId="{E5000504-01A9-48A5-8EFC-00731BE9BCDB}" destId="{C0B9D2AF-20AF-4F92-B47F-2452FC8FCC6C}" srcOrd="4" destOrd="0" presId="urn:microsoft.com/office/officeart/2005/8/layout/hierarchy6"/>
    <dgm:cxn modelId="{CA9DF437-7205-4441-B30E-2366FF29CAAB}" type="presParOf" srcId="{E5000504-01A9-48A5-8EFC-00731BE9BCDB}" destId="{8F8D3877-3B5D-4584-8D00-D01E15BD8FD9}" srcOrd="5" destOrd="0" presId="urn:microsoft.com/office/officeart/2005/8/layout/hierarchy6"/>
    <dgm:cxn modelId="{7603C622-E059-42DF-8220-3A9F1F9626A0}" type="presParOf" srcId="{8F8D3877-3B5D-4584-8D00-D01E15BD8FD9}" destId="{3C981BA2-AC46-4D58-87E1-613AEBADC823}" srcOrd="0" destOrd="0" presId="urn:microsoft.com/office/officeart/2005/8/layout/hierarchy6"/>
    <dgm:cxn modelId="{C52130D5-08B4-4DD9-9C55-01DE70B3812E}" type="presParOf" srcId="{8F8D3877-3B5D-4584-8D00-D01E15BD8FD9}" destId="{31A7E875-3829-403F-BA4C-94D099678B9D}" srcOrd="1" destOrd="0" presId="urn:microsoft.com/office/officeart/2005/8/layout/hierarchy6"/>
    <dgm:cxn modelId="{2BD8B726-5215-44BB-9A19-405F0E3790B4}" type="presParOf" srcId="{F1C1429F-FD6E-451C-BF95-C1201849572F}" destId="{F5D87AA1-2207-4E1F-B5A0-DF9A34D02784}" srcOrd="2" destOrd="0" presId="urn:microsoft.com/office/officeart/2005/8/layout/hierarchy6"/>
    <dgm:cxn modelId="{6E45719C-B6FB-4B28-ACC6-64741B8A7166}" type="presParOf" srcId="{F1C1429F-FD6E-451C-BF95-C1201849572F}" destId="{7FE9ABDC-2078-44C6-9FD1-4C7E8CFBD99C}" srcOrd="3" destOrd="0" presId="urn:microsoft.com/office/officeart/2005/8/layout/hierarchy6"/>
    <dgm:cxn modelId="{C7B2A585-ADA0-496C-9630-D2B082FBE67B}" type="presParOf" srcId="{7FE9ABDC-2078-44C6-9FD1-4C7E8CFBD99C}" destId="{3A27AF0C-28D9-4C26-95F1-2DA5F1133D61}" srcOrd="0" destOrd="0" presId="urn:microsoft.com/office/officeart/2005/8/layout/hierarchy6"/>
    <dgm:cxn modelId="{82F43D4E-CDBF-4452-A1CE-25C2E309CDAD}" type="presParOf" srcId="{7FE9ABDC-2078-44C6-9FD1-4C7E8CFBD99C}" destId="{7670690F-F446-47BD-9942-62FEDFD6F13A}" srcOrd="1" destOrd="0" presId="urn:microsoft.com/office/officeart/2005/8/layout/hierarchy6"/>
    <dgm:cxn modelId="{B9E24A83-D400-4C71-9723-8CA938DEFE57}" type="presParOf" srcId="{2534AC93-BC9A-491E-8720-C9B97F2B992B}" destId="{AADEA650-5295-4317-82D9-D099CD3A5E06}" srcOrd="1" destOrd="0" presId="urn:microsoft.com/office/officeart/2005/8/layout/hierarchy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251C2F-E222-455A-A937-FB58A831AB90}"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sl-SI"/>
        </a:p>
      </dgm:t>
    </dgm:pt>
    <dgm:pt modelId="{0F6CD4AA-0DA7-40A8-8786-60463B224946}">
      <dgm:prSet phldrT="[besedilo]" custT="1"/>
      <dgm:spPr>
        <a:solidFill>
          <a:srgbClr val="43A8A0"/>
        </a:solidFill>
      </dgm:spPr>
      <dgm:t>
        <a:bodyPr/>
        <a:lstStyle/>
        <a:p>
          <a:r>
            <a:rPr lang="sl-SI" sz="1800" dirty="0">
              <a:latin typeface="Barlow Semi Condensed" panose="00000506000000000000" pitchFamily="2" charset="-18"/>
            </a:rPr>
            <a:t>Podrobne varstvene cilje </a:t>
          </a:r>
        </a:p>
      </dgm:t>
    </dgm:pt>
    <dgm:pt modelId="{A046C074-1027-4221-B296-841B243E09A9}" type="parTrans" cxnId="{72B3397B-3132-4E4B-A0F2-ADE52C0B1D92}">
      <dgm:prSet/>
      <dgm:spPr/>
      <dgm:t>
        <a:bodyPr/>
        <a:lstStyle/>
        <a:p>
          <a:endParaRPr lang="sl-SI"/>
        </a:p>
      </dgm:t>
    </dgm:pt>
    <dgm:pt modelId="{F5FA4F58-C3F6-4B17-B426-E2582F6413F1}" type="sibTrans" cxnId="{72B3397B-3132-4E4B-A0F2-ADE52C0B1D92}">
      <dgm:prSet/>
      <dgm:spPr>
        <a:solidFill>
          <a:srgbClr val="36A672"/>
        </a:solidFill>
      </dgm:spPr>
      <dgm:t>
        <a:bodyPr/>
        <a:lstStyle/>
        <a:p>
          <a:endParaRPr lang="sl-SI"/>
        </a:p>
      </dgm:t>
    </dgm:pt>
    <dgm:pt modelId="{5BF63ED4-6EE6-4546-9836-53C61BA512D4}">
      <dgm:prSet phldrT="[besedilo]" custT="1"/>
      <dgm:spPr>
        <a:solidFill>
          <a:srgbClr val="45A7C5"/>
        </a:solidFill>
      </dgm:spPr>
      <dgm:t>
        <a:bodyPr/>
        <a:lstStyle/>
        <a:p>
          <a:r>
            <a:rPr lang="sl-SI" sz="1800" dirty="0">
              <a:latin typeface="Barlow Semi Condensed" panose="00000506000000000000" pitchFamily="2" charset="-18"/>
            </a:rPr>
            <a:t>Ukrepe za doseganje varstvenih ciljev </a:t>
          </a:r>
        </a:p>
      </dgm:t>
    </dgm:pt>
    <dgm:pt modelId="{7F7D9C2F-E386-4EFE-9588-EDD1BEB4169F}" type="parTrans" cxnId="{1378CB94-82E2-487F-B8BF-1A96D6594D6A}">
      <dgm:prSet/>
      <dgm:spPr/>
      <dgm:t>
        <a:bodyPr/>
        <a:lstStyle/>
        <a:p>
          <a:endParaRPr lang="sl-SI"/>
        </a:p>
      </dgm:t>
    </dgm:pt>
    <dgm:pt modelId="{C7C48462-CD39-49CF-9181-274FE9DCBDE1}" type="sibTrans" cxnId="{1378CB94-82E2-487F-B8BF-1A96D6594D6A}">
      <dgm:prSet/>
      <dgm:spPr>
        <a:solidFill>
          <a:srgbClr val="36A672"/>
        </a:solidFill>
      </dgm:spPr>
      <dgm:t>
        <a:bodyPr/>
        <a:lstStyle/>
        <a:p>
          <a:endParaRPr lang="sl-SI"/>
        </a:p>
      </dgm:t>
    </dgm:pt>
    <dgm:pt modelId="{99E1A0DF-D2DE-4BF3-BDE2-DC4D83B4A62B}">
      <dgm:prSet phldrT="[besedilo]" custT="1"/>
      <dgm:spPr>
        <a:solidFill>
          <a:srgbClr val="43A8A0"/>
        </a:solidFill>
      </dgm:spPr>
      <dgm:t>
        <a:bodyPr/>
        <a:lstStyle/>
        <a:p>
          <a:r>
            <a:rPr lang="sl-SI" sz="1800" dirty="0">
              <a:latin typeface="Barlow Semi Condensed" panose="00000506000000000000" pitchFamily="2" charset="-18"/>
            </a:rPr>
            <a:t>Kazalce</a:t>
          </a:r>
          <a:r>
            <a:rPr lang="sl-SI" sz="1400" dirty="0">
              <a:latin typeface="Barlow Semi Condensed" panose="00000506000000000000" pitchFamily="2" charset="-18"/>
            </a:rPr>
            <a:t> </a:t>
          </a:r>
        </a:p>
      </dgm:t>
    </dgm:pt>
    <dgm:pt modelId="{15481BB1-0BC3-4062-92A0-AC55EB0F5EA1}" type="parTrans" cxnId="{9B732A9D-DBEA-4576-ACE7-31E740A104D8}">
      <dgm:prSet/>
      <dgm:spPr/>
      <dgm:t>
        <a:bodyPr/>
        <a:lstStyle/>
        <a:p>
          <a:endParaRPr lang="sl-SI"/>
        </a:p>
      </dgm:t>
    </dgm:pt>
    <dgm:pt modelId="{9714AE2A-83F5-493F-94F5-A2339155A9B3}" type="sibTrans" cxnId="{9B732A9D-DBEA-4576-ACE7-31E740A104D8}">
      <dgm:prSet/>
      <dgm:spPr>
        <a:solidFill>
          <a:srgbClr val="36A672"/>
        </a:solidFill>
      </dgm:spPr>
      <dgm:t>
        <a:bodyPr/>
        <a:lstStyle/>
        <a:p>
          <a:endParaRPr lang="sl-SI"/>
        </a:p>
      </dgm:t>
    </dgm:pt>
    <dgm:pt modelId="{5B124271-C724-4617-A790-00D071B38A0F}">
      <dgm:prSet phldrT="[besedilo]" custT="1"/>
      <dgm:spPr>
        <a:solidFill>
          <a:srgbClr val="45A7C5"/>
        </a:solidFill>
      </dgm:spPr>
      <dgm:t>
        <a:bodyPr/>
        <a:lstStyle/>
        <a:p>
          <a:r>
            <a:rPr lang="sl-SI" sz="1800" kern="1200" dirty="0">
              <a:latin typeface="Barlow Semi Condensed" panose="00000506000000000000" pitchFamily="2" charset="-18"/>
            </a:rPr>
            <a:t>Odgovorne </a:t>
          </a:r>
          <a:r>
            <a:rPr lang="sl-SI" sz="1800" kern="1200" dirty="0">
              <a:solidFill>
                <a:srgbClr val="FFFFFF"/>
              </a:solidFill>
              <a:latin typeface="Barlow Semi Condensed" panose="00000506000000000000" pitchFamily="2" charset="-18"/>
              <a:ea typeface="Helvetica"/>
              <a:cs typeface="Helvetica"/>
            </a:rPr>
            <a:t>nosilce</a:t>
          </a:r>
        </a:p>
      </dgm:t>
    </dgm:pt>
    <dgm:pt modelId="{F272C481-FC90-4654-A979-A36ED50B0275}" type="parTrans" cxnId="{0F2BCD36-CB6C-4CE7-9B4A-4761F3F9B049}">
      <dgm:prSet/>
      <dgm:spPr/>
      <dgm:t>
        <a:bodyPr/>
        <a:lstStyle/>
        <a:p>
          <a:endParaRPr lang="sl-SI"/>
        </a:p>
      </dgm:t>
    </dgm:pt>
    <dgm:pt modelId="{EB1452A6-B5BA-45D8-8869-11D70441F824}" type="sibTrans" cxnId="{0F2BCD36-CB6C-4CE7-9B4A-4761F3F9B049}">
      <dgm:prSet/>
      <dgm:spPr>
        <a:solidFill>
          <a:srgbClr val="36A672"/>
        </a:solidFill>
      </dgm:spPr>
      <dgm:t>
        <a:bodyPr/>
        <a:lstStyle/>
        <a:p>
          <a:endParaRPr lang="sl-SI"/>
        </a:p>
      </dgm:t>
    </dgm:pt>
    <dgm:pt modelId="{CCE624F6-3C72-4592-8BB3-90BF32AF59E7}">
      <dgm:prSet phldrT="[besedilo]" custT="1"/>
      <dgm:spPr>
        <a:solidFill>
          <a:srgbClr val="43A8A0"/>
        </a:solidFill>
      </dgm:spPr>
      <dgm:t>
        <a:bodyPr/>
        <a:lstStyle/>
        <a:p>
          <a:r>
            <a:rPr lang="sl-SI" sz="1800" dirty="0">
              <a:latin typeface="Barlow Semi Condensed" panose="00000506000000000000" pitchFamily="2" charset="-18"/>
            </a:rPr>
            <a:t>Navedba finančnih virov</a:t>
          </a:r>
        </a:p>
      </dgm:t>
    </dgm:pt>
    <dgm:pt modelId="{135FC600-18F7-46C4-813D-6C7336FE8C51}" type="parTrans" cxnId="{74600F4F-10F7-46E4-8151-46A61248AE4A}">
      <dgm:prSet/>
      <dgm:spPr/>
      <dgm:t>
        <a:bodyPr/>
        <a:lstStyle/>
        <a:p>
          <a:endParaRPr lang="sl-SI"/>
        </a:p>
      </dgm:t>
    </dgm:pt>
    <dgm:pt modelId="{AF4E0905-F832-400F-BF3F-3BF1EA85B557}" type="sibTrans" cxnId="{74600F4F-10F7-46E4-8151-46A61248AE4A}">
      <dgm:prSet/>
      <dgm:spPr/>
      <dgm:t>
        <a:bodyPr/>
        <a:lstStyle/>
        <a:p>
          <a:endParaRPr lang="sl-SI"/>
        </a:p>
      </dgm:t>
    </dgm:pt>
    <dgm:pt modelId="{8E34D57A-D5AB-4747-B4B7-93AB22888E8B}">
      <dgm:prSet custT="1"/>
      <dgm:spPr/>
      <dgm:t>
        <a:bodyPr/>
        <a:lstStyle/>
        <a:p>
          <a:pPr marL="0" lvl="0" indent="0" algn="ctr" defTabSz="800100">
            <a:lnSpc>
              <a:spcPct val="90000"/>
            </a:lnSpc>
            <a:spcBef>
              <a:spcPct val="0"/>
            </a:spcBef>
            <a:spcAft>
              <a:spcPct val="35000"/>
            </a:spcAft>
            <a:buNone/>
          </a:pPr>
          <a:r>
            <a:rPr lang="sl-SI" sz="1800" kern="1200" dirty="0">
              <a:solidFill>
                <a:srgbClr val="FFFFFF"/>
              </a:solidFill>
              <a:latin typeface="Barlow Semi Condensed" panose="00000506000000000000" pitchFamily="2" charset="-18"/>
              <a:ea typeface="Helvetica"/>
              <a:cs typeface="Helvetica"/>
            </a:rPr>
            <a:t>Ukrepe za zagotovitev povezanosti evropskega omrežja</a:t>
          </a:r>
        </a:p>
      </dgm:t>
    </dgm:pt>
    <dgm:pt modelId="{33F5A746-46DD-42EE-AAF9-DB78A616C5B1}" type="parTrans" cxnId="{503F72EF-7EA6-4B5D-87FE-9086092DD159}">
      <dgm:prSet/>
      <dgm:spPr/>
      <dgm:t>
        <a:bodyPr/>
        <a:lstStyle/>
        <a:p>
          <a:endParaRPr lang="sl-SI"/>
        </a:p>
      </dgm:t>
    </dgm:pt>
    <dgm:pt modelId="{51196965-44D0-4F62-AEC8-49D2599E71E8}" type="sibTrans" cxnId="{503F72EF-7EA6-4B5D-87FE-9086092DD159}">
      <dgm:prSet/>
      <dgm:spPr/>
      <dgm:t>
        <a:bodyPr/>
        <a:lstStyle/>
        <a:p>
          <a:endParaRPr lang="sl-SI"/>
        </a:p>
      </dgm:t>
    </dgm:pt>
    <dgm:pt modelId="{50A75CAF-EAF2-483B-BD74-CC9F55834D38}">
      <dgm:prSet custT="1"/>
      <dgm:spPr/>
      <dgm:t>
        <a:bodyPr/>
        <a:lstStyle/>
        <a:p>
          <a:pPr marL="0" lvl="0" indent="0" algn="ctr" defTabSz="800100">
            <a:lnSpc>
              <a:spcPct val="90000"/>
            </a:lnSpc>
            <a:spcBef>
              <a:spcPct val="0"/>
            </a:spcBef>
            <a:spcAft>
              <a:spcPct val="35000"/>
            </a:spcAft>
            <a:buNone/>
          </a:pPr>
          <a:r>
            <a:rPr lang="sl-SI" sz="1800" kern="1200" dirty="0">
              <a:solidFill>
                <a:srgbClr val="FFFFFF"/>
              </a:solidFill>
              <a:latin typeface="Barlow Semi Condensed" panose="00000506000000000000" pitchFamily="2" charset="-18"/>
              <a:ea typeface="Helvetica"/>
              <a:cs typeface="Helvetica"/>
            </a:rPr>
            <a:t>Raziskovalne aktivnosti</a:t>
          </a:r>
        </a:p>
      </dgm:t>
    </dgm:pt>
    <dgm:pt modelId="{10D66B60-9FB2-414D-8E44-554E8BA47D11}" type="parTrans" cxnId="{C0D01417-5270-4037-B217-28E361397043}">
      <dgm:prSet/>
      <dgm:spPr/>
      <dgm:t>
        <a:bodyPr/>
        <a:lstStyle/>
        <a:p>
          <a:endParaRPr lang="sl-SI"/>
        </a:p>
      </dgm:t>
    </dgm:pt>
    <dgm:pt modelId="{04D847B8-1C1E-47E1-AF10-1419A934A92B}" type="sibTrans" cxnId="{C0D01417-5270-4037-B217-28E361397043}">
      <dgm:prSet/>
      <dgm:spPr/>
      <dgm:t>
        <a:bodyPr/>
        <a:lstStyle/>
        <a:p>
          <a:endParaRPr lang="sl-SI"/>
        </a:p>
      </dgm:t>
    </dgm:pt>
    <dgm:pt modelId="{48F9AF3D-6213-4D5F-921E-7749786BEE56}" type="pres">
      <dgm:prSet presAssocID="{BF251C2F-E222-455A-A937-FB58A831AB90}" presName="Name0" presStyleCnt="0">
        <dgm:presLayoutVars>
          <dgm:dir/>
          <dgm:resizeHandles val="exact"/>
        </dgm:presLayoutVars>
      </dgm:prSet>
      <dgm:spPr/>
    </dgm:pt>
    <dgm:pt modelId="{2C14A07A-6E8F-464D-BA85-6ECD24216227}" type="pres">
      <dgm:prSet presAssocID="{0F6CD4AA-0DA7-40A8-8786-60463B224946}" presName="node" presStyleLbl="node1" presStyleIdx="0" presStyleCnt="7" custLinFactNeighborX="-22700" custLinFactNeighborY="1074">
        <dgm:presLayoutVars>
          <dgm:bulletEnabled val="1"/>
        </dgm:presLayoutVars>
      </dgm:prSet>
      <dgm:spPr/>
    </dgm:pt>
    <dgm:pt modelId="{60DC072F-DCD7-4F30-B4D1-3EDF36E74500}" type="pres">
      <dgm:prSet presAssocID="{F5FA4F58-C3F6-4B17-B426-E2582F6413F1}" presName="sibTrans" presStyleLbl="sibTrans1D1" presStyleIdx="0" presStyleCnt="6"/>
      <dgm:spPr/>
    </dgm:pt>
    <dgm:pt modelId="{15B27658-064B-4CC7-AB45-193E82DE18FA}" type="pres">
      <dgm:prSet presAssocID="{F5FA4F58-C3F6-4B17-B426-E2582F6413F1}" presName="connectorText" presStyleLbl="sibTrans1D1" presStyleIdx="0" presStyleCnt="6"/>
      <dgm:spPr/>
    </dgm:pt>
    <dgm:pt modelId="{F23C823F-547D-4B30-AE3C-DF3FB144D006}" type="pres">
      <dgm:prSet presAssocID="{5BF63ED4-6EE6-4546-9836-53C61BA512D4}" presName="node" presStyleLbl="node1" presStyleIdx="1" presStyleCnt="7" custLinFactNeighborX="-262" custLinFactNeighborY="1312">
        <dgm:presLayoutVars>
          <dgm:bulletEnabled val="1"/>
        </dgm:presLayoutVars>
      </dgm:prSet>
      <dgm:spPr/>
    </dgm:pt>
    <dgm:pt modelId="{2AC38F7F-31AF-4304-B7C4-7853968DA4B1}" type="pres">
      <dgm:prSet presAssocID="{C7C48462-CD39-49CF-9181-274FE9DCBDE1}" presName="sibTrans" presStyleLbl="sibTrans1D1" presStyleIdx="1" presStyleCnt="6"/>
      <dgm:spPr/>
    </dgm:pt>
    <dgm:pt modelId="{22DEB8BB-605C-40C2-BBCF-3C1AF096812E}" type="pres">
      <dgm:prSet presAssocID="{C7C48462-CD39-49CF-9181-274FE9DCBDE1}" presName="connectorText" presStyleLbl="sibTrans1D1" presStyleIdx="1" presStyleCnt="6"/>
      <dgm:spPr/>
    </dgm:pt>
    <dgm:pt modelId="{9BBCE9C7-5A51-43EA-956F-667667BB6639}" type="pres">
      <dgm:prSet presAssocID="{99E1A0DF-D2DE-4BF3-BDE2-DC4D83B4A62B}" presName="node" presStyleLbl="node1" presStyleIdx="2" presStyleCnt="7">
        <dgm:presLayoutVars>
          <dgm:bulletEnabled val="1"/>
        </dgm:presLayoutVars>
      </dgm:prSet>
      <dgm:spPr/>
    </dgm:pt>
    <dgm:pt modelId="{2E431FD8-BB17-46C4-A27D-444D2A67C2BC}" type="pres">
      <dgm:prSet presAssocID="{9714AE2A-83F5-493F-94F5-A2339155A9B3}" presName="sibTrans" presStyleLbl="sibTrans1D1" presStyleIdx="2" presStyleCnt="6"/>
      <dgm:spPr/>
    </dgm:pt>
    <dgm:pt modelId="{D5BAA501-A75F-4360-92C0-44E78D2E51E8}" type="pres">
      <dgm:prSet presAssocID="{9714AE2A-83F5-493F-94F5-A2339155A9B3}" presName="connectorText" presStyleLbl="sibTrans1D1" presStyleIdx="2" presStyleCnt="6"/>
      <dgm:spPr/>
    </dgm:pt>
    <dgm:pt modelId="{D3D895A7-8B58-43AE-BEFD-C740124D16CD}" type="pres">
      <dgm:prSet presAssocID="{8E34D57A-D5AB-4747-B4B7-93AB22888E8B}" presName="node" presStyleLbl="node1" presStyleIdx="3" presStyleCnt="7" custScaleX="152411">
        <dgm:presLayoutVars>
          <dgm:bulletEnabled val="1"/>
        </dgm:presLayoutVars>
      </dgm:prSet>
      <dgm:spPr/>
    </dgm:pt>
    <dgm:pt modelId="{39FEB4B8-898C-4B79-AEE4-AEE8293B33F4}" type="pres">
      <dgm:prSet presAssocID="{51196965-44D0-4F62-AEC8-49D2599E71E8}" presName="sibTrans" presStyleLbl="sibTrans1D1" presStyleIdx="3" presStyleCnt="6"/>
      <dgm:spPr/>
    </dgm:pt>
    <dgm:pt modelId="{B54F09A3-ACD9-4CA3-B225-42F05127595C}" type="pres">
      <dgm:prSet presAssocID="{51196965-44D0-4F62-AEC8-49D2599E71E8}" presName="connectorText" presStyleLbl="sibTrans1D1" presStyleIdx="3" presStyleCnt="6"/>
      <dgm:spPr/>
    </dgm:pt>
    <dgm:pt modelId="{C2CA1706-D0D4-47C9-A46C-8146D2B28FC1}" type="pres">
      <dgm:prSet presAssocID="{50A75CAF-EAF2-483B-BD74-CC9F55834D38}" presName="node" presStyleLbl="node1" presStyleIdx="4" presStyleCnt="7">
        <dgm:presLayoutVars>
          <dgm:bulletEnabled val="1"/>
        </dgm:presLayoutVars>
      </dgm:prSet>
      <dgm:spPr/>
    </dgm:pt>
    <dgm:pt modelId="{DEB6BC2A-C2D6-45AE-841E-5997F1ED7C07}" type="pres">
      <dgm:prSet presAssocID="{04D847B8-1C1E-47E1-AF10-1419A934A92B}" presName="sibTrans" presStyleLbl="sibTrans1D1" presStyleIdx="4" presStyleCnt="6"/>
      <dgm:spPr/>
    </dgm:pt>
    <dgm:pt modelId="{7341BFF2-3098-4841-8709-FC073F7F4F73}" type="pres">
      <dgm:prSet presAssocID="{04D847B8-1C1E-47E1-AF10-1419A934A92B}" presName="connectorText" presStyleLbl="sibTrans1D1" presStyleIdx="4" presStyleCnt="6"/>
      <dgm:spPr/>
    </dgm:pt>
    <dgm:pt modelId="{035291B5-5745-4286-AB06-F987D39CDE74}" type="pres">
      <dgm:prSet presAssocID="{5B124271-C724-4617-A790-00D071B38A0F}" presName="node" presStyleLbl="node1" presStyleIdx="5" presStyleCnt="7">
        <dgm:presLayoutVars>
          <dgm:bulletEnabled val="1"/>
        </dgm:presLayoutVars>
      </dgm:prSet>
      <dgm:spPr/>
    </dgm:pt>
    <dgm:pt modelId="{4EBD552D-7F6C-4F46-A5FF-D8AF1DCCFD39}" type="pres">
      <dgm:prSet presAssocID="{EB1452A6-B5BA-45D8-8869-11D70441F824}" presName="sibTrans" presStyleLbl="sibTrans1D1" presStyleIdx="5" presStyleCnt="6"/>
      <dgm:spPr/>
    </dgm:pt>
    <dgm:pt modelId="{7010C0A1-0AF9-4538-9060-CBA80B233134}" type="pres">
      <dgm:prSet presAssocID="{EB1452A6-B5BA-45D8-8869-11D70441F824}" presName="connectorText" presStyleLbl="sibTrans1D1" presStyleIdx="5" presStyleCnt="6"/>
      <dgm:spPr/>
    </dgm:pt>
    <dgm:pt modelId="{8D76CF13-7A6F-48E4-900A-EE9F57767657}" type="pres">
      <dgm:prSet presAssocID="{CCE624F6-3C72-4592-8BB3-90BF32AF59E7}" presName="node" presStyleLbl="node1" presStyleIdx="6" presStyleCnt="7" custScaleX="82831">
        <dgm:presLayoutVars>
          <dgm:bulletEnabled val="1"/>
        </dgm:presLayoutVars>
      </dgm:prSet>
      <dgm:spPr/>
    </dgm:pt>
  </dgm:ptLst>
  <dgm:cxnLst>
    <dgm:cxn modelId="{37C44F06-CD30-4D97-A780-EFDBCA7402EA}" type="presOf" srcId="{51196965-44D0-4F62-AEC8-49D2599E71E8}" destId="{B54F09A3-ACD9-4CA3-B225-42F05127595C}" srcOrd="1" destOrd="0" presId="urn:microsoft.com/office/officeart/2005/8/layout/bProcess3"/>
    <dgm:cxn modelId="{15A00608-29EE-4700-B11B-A4409E2E7213}" type="presOf" srcId="{04D847B8-1C1E-47E1-AF10-1419A934A92B}" destId="{7341BFF2-3098-4841-8709-FC073F7F4F73}" srcOrd="1" destOrd="0" presId="urn:microsoft.com/office/officeart/2005/8/layout/bProcess3"/>
    <dgm:cxn modelId="{C0D01417-5270-4037-B217-28E361397043}" srcId="{BF251C2F-E222-455A-A937-FB58A831AB90}" destId="{50A75CAF-EAF2-483B-BD74-CC9F55834D38}" srcOrd="4" destOrd="0" parTransId="{10D66B60-9FB2-414D-8E44-554E8BA47D11}" sibTransId="{04D847B8-1C1E-47E1-AF10-1419A934A92B}"/>
    <dgm:cxn modelId="{9074A417-1FAB-4D5C-A467-0DE8F887034E}" type="presOf" srcId="{C7C48462-CD39-49CF-9181-274FE9DCBDE1}" destId="{2AC38F7F-31AF-4304-B7C4-7853968DA4B1}" srcOrd="0" destOrd="0" presId="urn:microsoft.com/office/officeart/2005/8/layout/bProcess3"/>
    <dgm:cxn modelId="{648ED419-931B-449E-820E-820BD8C4A88D}" type="presOf" srcId="{99E1A0DF-D2DE-4BF3-BDE2-DC4D83B4A62B}" destId="{9BBCE9C7-5A51-43EA-956F-667667BB6639}" srcOrd="0" destOrd="0" presId="urn:microsoft.com/office/officeart/2005/8/layout/bProcess3"/>
    <dgm:cxn modelId="{A9429E29-D9FE-4D4F-926C-E1AA348B841A}" type="presOf" srcId="{04D847B8-1C1E-47E1-AF10-1419A934A92B}" destId="{DEB6BC2A-C2D6-45AE-841E-5997F1ED7C07}" srcOrd="0" destOrd="0" presId="urn:microsoft.com/office/officeart/2005/8/layout/bProcess3"/>
    <dgm:cxn modelId="{302F8F31-B80B-4000-A691-517CC4E5CF21}" type="presOf" srcId="{5BF63ED4-6EE6-4546-9836-53C61BA512D4}" destId="{F23C823F-547D-4B30-AE3C-DF3FB144D006}" srcOrd="0" destOrd="0" presId="urn:microsoft.com/office/officeart/2005/8/layout/bProcess3"/>
    <dgm:cxn modelId="{482AC032-204C-472A-B6C1-16DE17E65E2A}" type="presOf" srcId="{0F6CD4AA-0DA7-40A8-8786-60463B224946}" destId="{2C14A07A-6E8F-464D-BA85-6ECD24216227}" srcOrd="0" destOrd="0" presId="urn:microsoft.com/office/officeart/2005/8/layout/bProcess3"/>
    <dgm:cxn modelId="{0F2BCD36-CB6C-4CE7-9B4A-4761F3F9B049}" srcId="{BF251C2F-E222-455A-A937-FB58A831AB90}" destId="{5B124271-C724-4617-A790-00D071B38A0F}" srcOrd="5" destOrd="0" parTransId="{F272C481-FC90-4654-A979-A36ED50B0275}" sibTransId="{EB1452A6-B5BA-45D8-8869-11D70441F824}"/>
    <dgm:cxn modelId="{545A9A67-EB48-4332-A04C-5D50C1087D0D}" type="presOf" srcId="{9714AE2A-83F5-493F-94F5-A2339155A9B3}" destId="{2E431FD8-BB17-46C4-A27D-444D2A67C2BC}" srcOrd="0" destOrd="0" presId="urn:microsoft.com/office/officeart/2005/8/layout/bProcess3"/>
    <dgm:cxn modelId="{0BADAC6B-4290-4A91-9E00-BEC048CB47F3}" type="presOf" srcId="{F5FA4F58-C3F6-4B17-B426-E2582F6413F1}" destId="{15B27658-064B-4CC7-AB45-193E82DE18FA}" srcOrd="1" destOrd="0" presId="urn:microsoft.com/office/officeart/2005/8/layout/bProcess3"/>
    <dgm:cxn modelId="{74600F4F-10F7-46E4-8151-46A61248AE4A}" srcId="{BF251C2F-E222-455A-A937-FB58A831AB90}" destId="{CCE624F6-3C72-4592-8BB3-90BF32AF59E7}" srcOrd="6" destOrd="0" parTransId="{135FC600-18F7-46C4-813D-6C7336FE8C51}" sibTransId="{AF4E0905-F832-400F-BF3F-3BF1EA85B557}"/>
    <dgm:cxn modelId="{4B736853-84D9-491A-A4DA-51ADD7198B62}" type="presOf" srcId="{9714AE2A-83F5-493F-94F5-A2339155A9B3}" destId="{D5BAA501-A75F-4360-92C0-44E78D2E51E8}" srcOrd="1" destOrd="0" presId="urn:microsoft.com/office/officeart/2005/8/layout/bProcess3"/>
    <dgm:cxn modelId="{72B3397B-3132-4E4B-A0F2-ADE52C0B1D92}" srcId="{BF251C2F-E222-455A-A937-FB58A831AB90}" destId="{0F6CD4AA-0DA7-40A8-8786-60463B224946}" srcOrd="0" destOrd="0" parTransId="{A046C074-1027-4221-B296-841B243E09A9}" sibTransId="{F5FA4F58-C3F6-4B17-B426-E2582F6413F1}"/>
    <dgm:cxn modelId="{6357EC7C-9217-4F8B-9452-60E2AAFABEC2}" type="presOf" srcId="{50A75CAF-EAF2-483B-BD74-CC9F55834D38}" destId="{C2CA1706-D0D4-47C9-A46C-8146D2B28FC1}" srcOrd="0" destOrd="0" presId="urn:microsoft.com/office/officeart/2005/8/layout/bProcess3"/>
    <dgm:cxn modelId="{5E2C3E8A-6A80-40DC-8ACC-27FEB1931A48}" type="presOf" srcId="{EB1452A6-B5BA-45D8-8869-11D70441F824}" destId="{7010C0A1-0AF9-4538-9060-CBA80B233134}" srcOrd="1" destOrd="0" presId="urn:microsoft.com/office/officeart/2005/8/layout/bProcess3"/>
    <dgm:cxn modelId="{AC9C8A8D-D619-4ADE-B870-EEB1B060CAE5}" type="presOf" srcId="{EB1452A6-B5BA-45D8-8869-11D70441F824}" destId="{4EBD552D-7F6C-4F46-A5FF-D8AF1DCCFD39}" srcOrd="0" destOrd="0" presId="urn:microsoft.com/office/officeart/2005/8/layout/bProcess3"/>
    <dgm:cxn modelId="{1378CB94-82E2-487F-B8BF-1A96D6594D6A}" srcId="{BF251C2F-E222-455A-A937-FB58A831AB90}" destId="{5BF63ED4-6EE6-4546-9836-53C61BA512D4}" srcOrd="1" destOrd="0" parTransId="{7F7D9C2F-E386-4EFE-9588-EDD1BEB4169F}" sibTransId="{C7C48462-CD39-49CF-9181-274FE9DCBDE1}"/>
    <dgm:cxn modelId="{83C5349C-7ED9-4C58-AC90-E7E026339E5A}" type="presOf" srcId="{F5FA4F58-C3F6-4B17-B426-E2582F6413F1}" destId="{60DC072F-DCD7-4F30-B4D1-3EDF36E74500}" srcOrd="0" destOrd="0" presId="urn:microsoft.com/office/officeart/2005/8/layout/bProcess3"/>
    <dgm:cxn modelId="{9B732A9D-DBEA-4576-ACE7-31E740A104D8}" srcId="{BF251C2F-E222-455A-A937-FB58A831AB90}" destId="{99E1A0DF-D2DE-4BF3-BDE2-DC4D83B4A62B}" srcOrd="2" destOrd="0" parTransId="{15481BB1-0BC3-4062-92A0-AC55EB0F5EA1}" sibTransId="{9714AE2A-83F5-493F-94F5-A2339155A9B3}"/>
    <dgm:cxn modelId="{4E31F0A3-E1FD-432A-947E-6E914514A5B8}" type="presOf" srcId="{51196965-44D0-4F62-AEC8-49D2599E71E8}" destId="{39FEB4B8-898C-4B79-AEE4-AEE8293B33F4}" srcOrd="0" destOrd="0" presId="urn:microsoft.com/office/officeart/2005/8/layout/bProcess3"/>
    <dgm:cxn modelId="{2B2092B7-54E6-466A-85AF-4EA31519078C}" type="presOf" srcId="{BF251C2F-E222-455A-A937-FB58A831AB90}" destId="{48F9AF3D-6213-4D5F-921E-7749786BEE56}" srcOrd="0" destOrd="0" presId="urn:microsoft.com/office/officeart/2005/8/layout/bProcess3"/>
    <dgm:cxn modelId="{3E489EC5-57CB-4EA0-B071-8EBF3D2C4D34}" type="presOf" srcId="{5B124271-C724-4617-A790-00D071B38A0F}" destId="{035291B5-5745-4286-AB06-F987D39CDE74}" srcOrd="0" destOrd="0" presId="urn:microsoft.com/office/officeart/2005/8/layout/bProcess3"/>
    <dgm:cxn modelId="{9EAA87D9-CB04-4E08-93C2-FEEF5C22DEAA}" type="presOf" srcId="{C7C48462-CD39-49CF-9181-274FE9DCBDE1}" destId="{22DEB8BB-605C-40C2-BBCF-3C1AF096812E}" srcOrd="1" destOrd="0" presId="urn:microsoft.com/office/officeart/2005/8/layout/bProcess3"/>
    <dgm:cxn modelId="{F78865DA-229A-45EF-A18B-4B40885ECDD5}" type="presOf" srcId="{CCE624F6-3C72-4592-8BB3-90BF32AF59E7}" destId="{8D76CF13-7A6F-48E4-900A-EE9F57767657}" srcOrd="0" destOrd="0" presId="urn:microsoft.com/office/officeart/2005/8/layout/bProcess3"/>
    <dgm:cxn modelId="{59857BDD-48EF-499A-B801-8EBAD4100FCF}" type="presOf" srcId="{8E34D57A-D5AB-4747-B4B7-93AB22888E8B}" destId="{D3D895A7-8B58-43AE-BEFD-C740124D16CD}" srcOrd="0" destOrd="0" presId="urn:microsoft.com/office/officeart/2005/8/layout/bProcess3"/>
    <dgm:cxn modelId="{503F72EF-7EA6-4B5D-87FE-9086092DD159}" srcId="{BF251C2F-E222-455A-A937-FB58A831AB90}" destId="{8E34D57A-D5AB-4747-B4B7-93AB22888E8B}" srcOrd="3" destOrd="0" parTransId="{33F5A746-46DD-42EE-AAF9-DB78A616C5B1}" sibTransId="{51196965-44D0-4F62-AEC8-49D2599E71E8}"/>
    <dgm:cxn modelId="{11A28A82-70A7-47F2-B104-901223990044}" type="presParOf" srcId="{48F9AF3D-6213-4D5F-921E-7749786BEE56}" destId="{2C14A07A-6E8F-464D-BA85-6ECD24216227}" srcOrd="0" destOrd="0" presId="urn:microsoft.com/office/officeart/2005/8/layout/bProcess3"/>
    <dgm:cxn modelId="{A1BD45DD-E393-410F-88EC-742AD3606E07}" type="presParOf" srcId="{48F9AF3D-6213-4D5F-921E-7749786BEE56}" destId="{60DC072F-DCD7-4F30-B4D1-3EDF36E74500}" srcOrd="1" destOrd="0" presId="urn:microsoft.com/office/officeart/2005/8/layout/bProcess3"/>
    <dgm:cxn modelId="{3FF3622B-BE6F-490F-A2FD-A34E2CA54658}" type="presParOf" srcId="{60DC072F-DCD7-4F30-B4D1-3EDF36E74500}" destId="{15B27658-064B-4CC7-AB45-193E82DE18FA}" srcOrd="0" destOrd="0" presId="urn:microsoft.com/office/officeart/2005/8/layout/bProcess3"/>
    <dgm:cxn modelId="{C29031FB-6684-4F1B-855F-C56EEDC6C1FC}" type="presParOf" srcId="{48F9AF3D-6213-4D5F-921E-7749786BEE56}" destId="{F23C823F-547D-4B30-AE3C-DF3FB144D006}" srcOrd="2" destOrd="0" presId="urn:microsoft.com/office/officeart/2005/8/layout/bProcess3"/>
    <dgm:cxn modelId="{760B437C-654D-49C0-9B3B-D5D36836D4B8}" type="presParOf" srcId="{48F9AF3D-6213-4D5F-921E-7749786BEE56}" destId="{2AC38F7F-31AF-4304-B7C4-7853968DA4B1}" srcOrd="3" destOrd="0" presId="urn:microsoft.com/office/officeart/2005/8/layout/bProcess3"/>
    <dgm:cxn modelId="{1CC97C23-9B77-4FD3-8371-66F3C36A7361}" type="presParOf" srcId="{2AC38F7F-31AF-4304-B7C4-7853968DA4B1}" destId="{22DEB8BB-605C-40C2-BBCF-3C1AF096812E}" srcOrd="0" destOrd="0" presId="urn:microsoft.com/office/officeart/2005/8/layout/bProcess3"/>
    <dgm:cxn modelId="{4BF216F0-F800-413E-B941-F15B4AB8BBC4}" type="presParOf" srcId="{48F9AF3D-6213-4D5F-921E-7749786BEE56}" destId="{9BBCE9C7-5A51-43EA-956F-667667BB6639}" srcOrd="4" destOrd="0" presId="urn:microsoft.com/office/officeart/2005/8/layout/bProcess3"/>
    <dgm:cxn modelId="{E123313A-4247-48B8-ABE7-8ECDD41185B9}" type="presParOf" srcId="{48F9AF3D-6213-4D5F-921E-7749786BEE56}" destId="{2E431FD8-BB17-46C4-A27D-444D2A67C2BC}" srcOrd="5" destOrd="0" presId="urn:microsoft.com/office/officeart/2005/8/layout/bProcess3"/>
    <dgm:cxn modelId="{83C8256F-B291-4415-B133-7889EBCB8773}" type="presParOf" srcId="{2E431FD8-BB17-46C4-A27D-444D2A67C2BC}" destId="{D5BAA501-A75F-4360-92C0-44E78D2E51E8}" srcOrd="0" destOrd="0" presId="urn:microsoft.com/office/officeart/2005/8/layout/bProcess3"/>
    <dgm:cxn modelId="{479BCE43-3C14-4F61-91DE-E6EB1745773E}" type="presParOf" srcId="{48F9AF3D-6213-4D5F-921E-7749786BEE56}" destId="{D3D895A7-8B58-43AE-BEFD-C740124D16CD}" srcOrd="6" destOrd="0" presId="urn:microsoft.com/office/officeart/2005/8/layout/bProcess3"/>
    <dgm:cxn modelId="{CFD2E253-67AC-4AF7-A69E-DCD70E1B681B}" type="presParOf" srcId="{48F9AF3D-6213-4D5F-921E-7749786BEE56}" destId="{39FEB4B8-898C-4B79-AEE4-AEE8293B33F4}" srcOrd="7" destOrd="0" presId="urn:microsoft.com/office/officeart/2005/8/layout/bProcess3"/>
    <dgm:cxn modelId="{7F2F31B1-4C9E-4B87-A4F9-02FD8E2CE854}" type="presParOf" srcId="{39FEB4B8-898C-4B79-AEE4-AEE8293B33F4}" destId="{B54F09A3-ACD9-4CA3-B225-42F05127595C}" srcOrd="0" destOrd="0" presId="urn:microsoft.com/office/officeart/2005/8/layout/bProcess3"/>
    <dgm:cxn modelId="{5B4C142F-1E85-4117-87C9-2674A057AE59}" type="presParOf" srcId="{48F9AF3D-6213-4D5F-921E-7749786BEE56}" destId="{C2CA1706-D0D4-47C9-A46C-8146D2B28FC1}" srcOrd="8" destOrd="0" presId="urn:microsoft.com/office/officeart/2005/8/layout/bProcess3"/>
    <dgm:cxn modelId="{C7B4F30E-0553-4C13-98F8-580D998115CE}" type="presParOf" srcId="{48F9AF3D-6213-4D5F-921E-7749786BEE56}" destId="{DEB6BC2A-C2D6-45AE-841E-5997F1ED7C07}" srcOrd="9" destOrd="0" presId="urn:microsoft.com/office/officeart/2005/8/layout/bProcess3"/>
    <dgm:cxn modelId="{83B6711D-A739-41C7-956C-8F998CF888FF}" type="presParOf" srcId="{DEB6BC2A-C2D6-45AE-841E-5997F1ED7C07}" destId="{7341BFF2-3098-4841-8709-FC073F7F4F73}" srcOrd="0" destOrd="0" presId="urn:microsoft.com/office/officeart/2005/8/layout/bProcess3"/>
    <dgm:cxn modelId="{DF4CC1F2-DFCD-4C03-90AE-FD878E7CF265}" type="presParOf" srcId="{48F9AF3D-6213-4D5F-921E-7749786BEE56}" destId="{035291B5-5745-4286-AB06-F987D39CDE74}" srcOrd="10" destOrd="0" presId="urn:microsoft.com/office/officeart/2005/8/layout/bProcess3"/>
    <dgm:cxn modelId="{AEADF8E0-F070-4B7D-9171-50E2C169EF97}" type="presParOf" srcId="{48F9AF3D-6213-4D5F-921E-7749786BEE56}" destId="{4EBD552D-7F6C-4F46-A5FF-D8AF1DCCFD39}" srcOrd="11" destOrd="0" presId="urn:microsoft.com/office/officeart/2005/8/layout/bProcess3"/>
    <dgm:cxn modelId="{043DE807-980A-4F64-B525-3906719F0C9B}" type="presParOf" srcId="{4EBD552D-7F6C-4F46-A5FF-D8AF1DCCFD39}" destId="{7010C0A1-0AF9-4538-9060-CBA80B233134}" srcOrd="0" destOrd="0" presId="urn:microsoft.com/office/officeart/2005/8/layout/bProcess3"/>
    <dgm:cxn modelId="{0B246BEF-BA89-4C77-8DE4-CDF19CB05330}" type="presParOf" srcId="{48F9AF3D-6213-4D5F-921E-7749786BEE56}" destId="{8D76CF13-7A6F-48E4-900A-EE9F57767657}" srcOrd="12"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6D31FA-CFCE-4E17-A578-82263C11287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sl-SI"/>
        </a:p>
      </dgm:t>
    </dgm:pt>
    <dgm:pt modelId="{DB3FB4C7-8904-4D7E-BAD7-772D8A1C56CD}">
      <dgm:prSet phldrT="[besedilo]"/>
      <dgm:spPr>
        <a:solidFill>
          <a:srgbClr val="45A7C5"/>
        </a:solidFill>
      </dgm:spPr>
      <dgm:t>
        <a:bodyPr/>
        <a:lstStyle/>
        <a:p>
          <a:r>
            <a:rPr lang="sl-SI" noProof="0" dirty="0"/>
            <a:t>UVODNA DELAVNICA</a:t>
          </a:r>
          <a:endParaRPr lang="en-GB" noProof="0" dirty="0"/>
        </a:p>
      </dgm:t>
    </dgm:pt>
    <dgm:pt modelId="{0972D489-EC3E-4BFE-8F01-A6720C1B3B2B}" type="parTrans" cxnId="{DD9D57A2-9A13-4EDD-A150-D1303F63DDA3}">
      <dgm:prSet/>
      <dgm:spPr/>
      <dgm:t>
        <a:bodyPr/>
        <a:lstStyle/>
        <a:p>
          <a:endParaRPr lang="sl-SI"/>
        </a:p>
      </dgm:t>
    </dgm:pt>
    <dgm:pt modelId="{B7DB782C-4109-4483-83B0-DA084C365D62}" type="sibTrans" cxnId="{DD9D57A2-9A13-4EDD-A150-D1303F63DDA3}">
      <dgm:prSet/>
      <dgm:spPr>
        <a:solidFill>
          <a:srgbClr val="45A7C5"/>
        </a:solidFill>
      </dgm:spPr>
      <dgm:t>
        <a:bodyPr/>
        <a:lstStyle/>
        <a:p>
          <a:endParaRPr lang="sl-SI"/>
        </a:p>
      </dgm:t>
    </dgm:pt>
    <dgm:pt modelId="{7A61D7CF-9595-4474-B07D-C804C44F5E78}">
      <dgm:prSet phldrT="[besedilo]"/>
      <dgm:spPr>
        <a:ln>
          <a:solidFill>
            <a:srgbClr val="36A672"/>
          </a:solidFill>
        </a:ln>
      </dgm:spPr>
      <dgm:t>
        <a:bodyPr/>
        <a:lstStyle/>
        <a:p>
          <a:r>
            <a:rPr lang="sl-SI" noProof="0" dirty="0"/>
            <a:t>MNVP</a:t>
          </a:r>
          <a:endParaRPr lang="en-GB" noProof="0" dirty="0"/>
        </a:p>
      </dgm:t>
    </dgm:pt>
    <dgm:pt modelId="{DAD8F38B-7489-48F1-B08C-876236C9F712}" type="parTrans" cxnId="{8EF9AF2E-91C5-462E-A30B-6149EFB11416}">
      <dgm:prSet/>
      <dgm:spPr/>
      <dgm:t>
        <a:bodyPr/>
        <a:lstStyle/>
        <a:p>
          <a:endParaRPr lang="sl-SI"/>
        </a:p>
      </dgm:t>
    </dgm:pt>
    <dgm:pt modelId="{8644F87C-9476-4D55-883B-C89A19641A28}" type="sibTrans" cxnId="{8EF9AF2E-91C5-462E-A30B-6149EFB11416}">
      <dgm:prSet/>
      <dgm:spPr/>
      <dgm:t>
        <a:bodyPr/>
        <a:lstStyle/>
        <a:p>
          <a:endParaRPr lang="sl-SI"/>
        </a:p>
      </dgm:t>
    </dgm:pt>
    <dgm:pt modelId="{92B6FDB5-10BF-4B4D-B15F-60CE448B384F}">
      <dgm:prSet phldrT="[besedilo]"/>
      <dgm:spPr>
        <a:solidFill>
          <a:srgbClr val="45A7C5"/>
        </a:solidFill>
      </dgm:spPr>
      <dgm:t>
        <a:bodyPr/>
        <a:lstStyle/>
        <a:p>
          <a:r>
            <a:rPr lang="sl-SI" noProof="0" dirty="0"/>
            <a:t>2 DELAVNICI O FRV</a:t>
          </a:r>
          <a:endParaRPr lang="en-GB" noProof="0" dirty="0"/>
        </a:p>
      </dgm:t>
    </dgm:pt>
    <dgm:pt modelId="{0BADAA85-88F5-493C-B148-32A205686BF2}" type="parTrans" cxnId="{6456B544-A8AF-496B-8BB8-B767C63C086D}">
      <dgm:prSet/>
      <dgm:spPr/>
      <dgm:t>
        <a:bodyPr/>
        <a:lstStyle/>
        <a:p>
          <a:endParaRPr lang="sl-SI"/>
        </a:p>
      </dgm:t>
    </dgm:pt>
    <dgm:pt modelId="{3D86BC46-820E-4DFF-B9BA-2E7137EC8AA2}" type="sibTrans" cxnId="{6456B544-A8AF-496B-8BB8-B767C63C086D}">
      <dgm:prSet/>
      <dgm:spPr>
        <a:solidFill>
          <a:srgbClr val="45A7C5"/>
        </a:solidFill>
      </dgm:spPr>
      <dgm:t>
        <a:bodyPr/>
        <a:lstStyle/>
        <a:p>
          <a:endParaRPr lang="sl-SI"/>
        </a:p>
      </dgm:t>
    </dgm:pt>
    <dgm:pt modelId="{C7A0AE98-F0CD-4180-B436-0BFEB3F15FE6}">
      <dgm:prSet phldrT="[besedilo]"/>
      <dgm:spPr>
        <a:ln>
          <a:solidFill>
            <a:srgbClr val="36A672"/>
          </a:solidFill>
        </a:ln>
      </dgm:spPr>
      <dgm:t>
        <a:bodyPr/>
        <a:lstStyle/>
        <a:p>
          <a:r>
            <a:rPr lang="sl-SI" noProof="0" dirty="0"/>
            <a:t>Zunanji strokovnjaki</a:t>
          </a:r>
          <a:endParaRPr lang="en-GB" noProof="0" dirty="0"/>
        </a:p>
      </dgm:t>
    </dgm:pt>
    <dgm:pt modelId="{1347BA8E-EB8B-4459-9274-584705E50123}" type="parTrans" cxnId="{F95AC7F0-09FF-43E9-8FCC-9D2C612F44A0}">
      <dgm:prSet/>
      <dgm:spPr/>
      <dgm:t>
        <a:bodyPr/>
        <a:lstStyle/>
        <a:p>
          <a:endParaRPr lang="sl-SI"/>
        </a:p>
      </dgm:t>
    </dgm:pt>
    <dgm:pt modelId="{61656C51-2EF3-4B6D-AC71-08A2C845B830}" type="sibTrans" cxnId="{F95AC7F0-09FF-43E9-8FCC-9D2C612F44A0}">
      <dgm:prSet/>
      <dgm:spPr/>
      <dgm:t>
        <a:bodyPr/>
        <a:lstStyle/>
        <a:p>
          <a:endParaRPr lang="sl-SI"/>
        </a:p>
      </dgm:t>
    </dgm:pt>
    <dgm:pt modelId="{BE409DF0-0CD0-4262-8765-3990C600584D}">
      <dgm:prSet phldrT="[besedilo]"/>
      <dgm:spPr>
        <a:ln>
          <a:solidFill>
            <a:srgbClr val="36A672"/>
          </a:solidFill>
        </a:ln>
      </dgm:spPr>
      <dgm:t>
        <a:bodyPr/>
        <a:lstStyle/>
        <a:p>
          <a:r>
            <a:rPr lang="sl-SI" noProof="0" dirty="0"/>
            <a:t>interno</a:t>
          </a:r>
          <a:endParaRPr lang="en-GB" noProof="0" dirty="0"/>
        </a:p>
      </dgm:t>
    </dgm:pt>
    <dgm:pt modelId="{B7CFCECB-B4FA-4557-9AB5-504D5E2F0E26}" type="parTrans" cxnId="{7C32C5C8-80DA-4E64-A666-BB7D30F35E0F}">
      <dgm:prSet/>
      <dgm:spPr/>
      <dgm:t>
        <a:bodyPr/>
        <a:lstStyle/>
        <a:p>
          <a:endParaRPr lang="sl-SI"/>
        </a:p>
      </dgm:t>
    </dgm:pt>
    <dgm:pt modelId="{7EDD0170-84B6-45D3-B0D1-44892AF9C6EF}" type="sibTrans" cxnId="{7C32C5C8-80DA-4E64-A666-BB7D30F35E0F}">
      <dgm:prSet/>
      <dgm:spPr/>
      <dgm:t>
        <a:bodyPr/>
        <a:lstStyle/>
        <a:p>
          <a:endParaRPr lang="sl-SI"/>
        </a:p>
      </dgm:t>
    </dgm:pt>
    <dgm:pt modelId="{DC7F0519-6CB7-4EC7-802E-6C4DF80AC6A1}">
      <dgm:prSet phldrT="[besedilo]"/>
      <dgm:spPr>
        <a:solidFill>
          <a:srgbClr val="45A7C5"/>
        </a:solidFill>
      </dgm:spPr>
      <dgm:t>
        <a:bodyPr/>
        <a:lstStyle/>
        <a:p>
          <a:r>
            <a:rPr lang="sl-SI" b="0" noProof="0" dirty="0"/>
            <a:t>DELAVNICE ZA POSAMEZNE SKUPINE VRST IN HT</a:t>
          </a:r>
          <a:endParaRPr lang="en-GB" b="0" noProof="0" dirty="0"/>
        </a:p>
      </dgm:t>
    </dgm:pt>
    <dgm:pt modelId="{B9417FAB-D7A9-427B-98F8-879DD5DA4155}" type="parTrans" cxnId="{C9B2229B-1AD2-4E23-85C5-35129BF15DBE}">
      <dgm:prSet/>
      <dgm:spPr/>
      <dgm:t>
        <a:bodyPr/>
        <a:lstStyle/>
        <a:p>
          <a:endParaRPr lang="sl-SI"/>
        </a:p>
      </dgm:t>
    </dgm:pt>
    <dgm:pt modelId="{0CDA85C0-448C-4146-BB0B-DC8FA54D4025}" type="sibTrans" cxnId="{C9B2229B-1AD2-4E23-85C5-35129BF15DBE}">
      <dgm:prSet/>
      <dgm:spPr>
        <a:solidFill>
          <a:srgbClr val="45A7C5"/>
        </a:solidFill>
      </dgm:spPr>
      <dgm:t>
        <a:bodyPr/>
        <a:lstStyle/>
        <a:p>
          <a:endParaRPr lang="sl-SI"/>
        </a:p>
      </dgm:t>
    </dgm:pt>
    <dgm:pt modelId="{75A0B131-2A03-4C79-9767-BB0218235ED0}">
      <dgm:prSet phldrT="[besedilo]"/>
      <dgm:spPr>
        <a:solidFill>
          <a:srgbClr val="45A7C5"/>
        </a:solidFill>
      </dgm:spPr>
      <dgm:t>
        <a:bodyPr/>
        <a:lstStyle/>
        <a:p>
          <a:r>
            <a:rPr lang="sl-SI" b="0" noProof="0" dirty="0"/>
            <a:t>DELAVNICE ZA UKREPE</a:t>
          </a:r>
          <a:endParaRPr lang="en-GB" b="0" noProof="0" dirty="0"/>
        </a:p>
      </dgm:t>
    </dgm:pt>
    <dgm:pt modelId="{24FE2730-9C9B-4B3D-AD04-8F943ACB18F7}" type="parTrans" cxnId="{DE56CCA4-5AC8-44F0-8BD4-DBC4324BBCB5}">
      <dgm:prSet/>
      <dgm:spPr/>
      <dgm:t>
        <a:bodyPr/>
        <a:lstStyle/>
        <a:p>
          <a:endParaRPr lang="sl-SI"/>
        </a:p>
      </dgm:t>
    </dgm:pt>
    <dgm:pt modelId="{43A51E1C-5B7B-4DAE-B64F-1C880EC742E3}" type="sibTrans" cxnId="{DE56CCA4-5AC8-44F0-8BD4-DBC4324BBCB5}">
      <dgm:prSet/>
      <dgm:spPr>
        <a:solidFill>
          <a:srgbClr val="45A7C5"/>
        </a:solidFill>
      </dgm:spPr>
      <dgm:t>
        <a:bodyPr/>
        <a:lstStyle/>
        <a:p>
          <a:endParaRPr lang="sl-SI"/>
        </a:p>
      </dgm:t>
    </dgm:pt>
    <dgm:pt modelId="{D9427282-0AAE-4C36-95EF-E02E4CC4A26A}">
      <dgm:prSet phldrT="[besedilo]"/>
      <dgm:spPr>
        <a:ln>
          <a:solidFill>
            <a:srgbClr val="36A672"/>
          </a:solidFill>
        </a:ln>
      </dgm:spPr>
      <dgm:t>
        <a:bodyPr/>
        <a:lstStyle/>
        <a:p>
          <a:r>
            <a:rPr lang="sl-SI" noProof="0" dirty="0"/>
            <a:t>Uvodna</a:t>
          </a:r>
          <a:endParaRPr lang="en-GB" noProof="0" dirty="0"/>
        </a:p>
      </dgm:t>
    </dgm:pt>
    <dgm:pt modelId="{B72DB70D-5268-4B00-9E23-F4320EF69DD3}" type="parTrans" cxnId="{D90A5198-5047-4D84-B2E7-E7F1100268E0}">
      <dgm:prSet/>
      <dgm:spPr/>
      <dgm:t>
        <a:bodyPr/>
        <a:lstStyle/>
        <a:p>
          <a:endParaRPr lang="sl-SI"/>
        </a:p>
      </dgm:t>
    </dgm:pt>
    <dgm:pt modelId="{937CE193-9264-447C-9650-267AA45D7804}" type="sibTrans" cxnId="{D90A5198-5047-4D84-B2E7-E7F1100268E0}">
      <dgm:prSet/>
      <dgm:spPr/>
      <dgm:t>
        <a:bodyPr/>
        <a:lstStyle/>
        <a:p>
          <a:endParaRPr lang="sl-SI"/>
        </a:p>
      </dgm:t>
    </dgm:pt>
    <dgm:pt modelId="{3467A708-9D7C-4F73-AF0A-E92B2E02B471}">
      <dgm:prSet phldrT="[besedilo]"/>
      <dgm:spPr>
        <a:solidFill>
          <a:srgbClr val="45A7C5"/>
        </a:solidFill>
      </dgm:spPr>
      <dgm:t>
        <a:bodyPr/>
        <a:lstStyle/>
        <a:p>
          <a:r>
            <a:rPr lang="sl-SI" noProof="0" dirty="0"/>
            <a:t>DELAVNICE Z ZO</a:t>
          </a:r>
          <a:endParaRPr lang="en-GB" noProof="0" dirty="0"/>
        </a:p>
      </dgm:t>
    </dgm:pt>
    <dgm:pt modelId="{8EEE371B-CD9E-4BDD-9A7B-A01C197D56FD}" type="parTrans" cxnId="{0776933B-F74F-4EE4-A80F-7AE9F324D660}">
      <dgm:prSet/>
      <dgm:spPr/>
      <dgm:t>
        <a:bodyPr/>
        <a:lstStyle/>
        <a:p>
          <a:endParaRPr lang="sl-SI"/>
        </a:p>
      </dgm:t>
    </dgm:pt>
    <dgm:pt modelId="{18E0EAAB-32EF-4DB7-92E5-17554343F820}" type="sibTrans" cxnId="{0776933B-F74F-4EE4-A80F-7AE9F324D660}">
      <dgm:prSet/>
      <dgm:spPr>
        <a:solidFill>
          <a:srgbClr val="45A7C5"/>
        </a:solidFill>
      </dgm:spPr>
      <dgm:t>
        <a:bodyPr/>
        <a:lstStyle/>
        <a:p>
          <a:endParaRPr lang="sl-SI"/>
        </a:p>
      </dgm:t>
    </dgm:pt>
    <dgm:pt modelId="{30468009-D6F9-45B1-B4DD-83C20D1A0C83}">
      <dgm:prSet phldrT="[besedilo]"/>
      <dgm:spPr>
        <a:ln>
          <a:solidFill>
            <a:srgbClr val="36A672"/>
          </a:solidFill>
        </a:ln>
      </dgm:spPr>
      <dgm:t>
        <a:bodyPr/>
        <a:lstStyle/>
        <a:p>
          <a:r>
            <a:rPr lang="sl-SI" noProof="0" dirty="0"/>
            <a:t>81</a:t>
          </a:r>
          <a:endParaRPr lang="en-GB" noProof="0" dirty="0"/>
        </a:p>
      </dgm:t>
    </dgm:pt>
    <dgm:pt modelId="{F59C78CE-58FB-4E25-BF2F-5AAD6DDB257A}" type="parTrans" cxnId="{9E2DB8C4-071C-4B23-B892-02F08A2D7A77}">
      <dgm:prSet/>
      <dgm:spPr/>
      <dgm:t>
        <a:bodyPr/>
        <a:lstStyle/>
        <a:p>
          <a:endParaRPr lang="sl-SI"/>
        </a:p>
      </dgm:t>
    </dgm:pt>
    <dgm:pt modelId="{40BE3D29-446E-4276-B229-B3368FCF25D1}" type="sibTrans" cxnId="{9E2DB8C4-071C-4B23-B892-02F08A2D7A77}">
      <dgm:prSet/>
      <dgm:spPr/>
      <dgm:t>
        <a:bodyPr/>
        <a:lstStyle/>
        <a:p>
          <a:endParaRPr lang="sl-SI"/>
        </a:p>
      </dgm:t>
    </dgm:pt>
    <dgm:pt modelId="{532102D0-8165-49B0-ACB9-ADB6340538E1}">
      <dgm:prSet phldrT="[besedilo]"/>
      <dgm:spPr>
        <a:ln>
          <a:solidFill>
            <a:srgbClr val="36A672"/>
          </a:solidFill>
        </a:ln>
      </dgm:spPr>
      <dgm:t>
        <a:bodyPr/>
        <a:lstStyle/>
        <a:p>
          <a:r>
            <a:rPr lang="sl-SI" noProof="0" dirty="0"/>
            <a:t>Strokovnjaki</a:t>
          </a:r>
          <a:endParaRPr lang="en-GB" noProof="0" dirty="0"/>
        </a:p>
      </dgm:t>
    </dgm:pt>
    <dgm:pt modelId="{5C7D2FD1-45DD-45ED-9529-15D2DC3DCB4F}" type="parTrans" cxnId="{C6F8DD31-3912-4DFF-A861-E3623BD1ACAE}">
      <dgm:prSet/>
      <dgm:spPr/>
      <dgm:t>
        <a:bodyPr/>
        <a:lstStyle/>
        <a:p>
          <a:endParaRPr lang="sl-SI"/>
        </a:p>
      </dgm:t>
    </dgm:pt>
    <dgm:pt modelId="{0EC46AC8-4C42-4894-AFAF-21781A386686}" type="sibTrans" cxnId="{C6F8DD31-3912-4DFF-A861-E3623BD1ACAE}">
      <dgm:prSet/>
      <dgm:spPr/>
      <dgm:t>
        <a:bodyPr/>
        <a:lstStyle/>
        <a:p>
          <a:endParaRPr lang="sl-SI"/>
        </a:p>
      </dgm:t>
    </dgm:pt>
    <dgm:pt modelId="{65F07B11-19D5-47C8-9F43-58ABBF096493}">
      <dgm:prSet phldrT="[besedilo]"/>
      <dgm:spPr>
        <a:ln>
          <a:solidFill>
            <a:srgbClr val="36A672"/>
          </a:solidFill>
        </a:ln>
      </dgm:spPr>
      <dgm:t>
        <a:bodyPr/>
        <a:lstStyle/>
        <a:p>
          <a:r>
            <a:rPr lang="sl-SI" noProof="0" dirty="0"/>
            <a:t>ZRSVN</a:t>
          </a:r>
          <a:endParaRPr lang="en-GB" noProof="0" dirty="0"/>
        </a:p>
      </dgm:t>
    </dgm:pt>
    <dgm:pt modelId="{A906184F-87F0-43B9-99EA-5B7CCAF9748F}" type="parTrans" cxnId="{8423B6B7-C0D1-4562-A1F4-739A7FDDA920}">
      <dgm:prSet/>
      <dgm:spPr/>
      <dgm:t>
        <a:bodyPr/>
        <a:lstStyle/>
        <a:p>
          <a:endParaRPr lang="sl-SI"/>
        </a:p>
      </dgm:t>
    </dgm:pt>
    <dgm:pt modelId="{AEA4E896-3BBA-42A6-A31D-8476B2BF3B74}" type="sibTrans" cxnId="{8423B6B7-C0D1-4562-A1F4-739A7FDDA920}">
      <dgm:prSet/>
      <dgm:spPr/>
      <dgm:t>
        <a:bodyPr/>
        <a:lstStyle/>
        <a:p>
          <a:endParaRPr lang="sl-SI"/>
        </a:p>
      </dgm:t>
    </dgm:pt>
    <dgm:pt modelId="{8F7838E0-9893-49A8-824E-67AEBA67A94D}">
      <dgm:prSet phldrT="[besedilo]"/>
      <dgm:spPr>
        <a:ln>
          <a:solidFill>
            <a:srgbClr val="36A672"/>
          </a:solidFill>
        </a:ln>
      </dgm:spPr>
      <dgm:t>
        <a:bodyPr/>
        <a:lstStyle/>
        <a:p>
          <a:r>
            <a:rPr lang="sl-SI" noProof="0" dirty="0"/>
            <a:t>Po skupinah vrst</a:t>
          </a:r>
          <a:r>
            <a:rPr lang="en-GB" noProof="0" dirty="0"/>
            <a:t>/ HT</a:t>
          </a:r>
        </a:p>
      </dgm:t>
    </dgm:pt>
    <dgm:pt modelId="{116CB455-0603-4E80-BCE7-1B4C08A439BD}" type="parTrans" cxnId="{0C36961C-B7EB-4C18-B843-19A5B7B5540A}">
      <dgm:prSet/>
      <dgm:spPr/>
      <dgm:t>
        <a:bodyPr/>
        <a:lstStyle/>
        <a:p>
          <a:endParaRPr lang="sl-SI"/>
        </a:p>
      </dgm:t>
    </dgm:pt>
    <dgm:pt modelId="{8D9096B2-ACAD-47BA-BACB-EE2F0ADAC714}" type="sibTrans" cxnId="{0C36961C-B7EB-4C18-B843-19A5B7B5540A}">
      <dgm:prSet/>
      <dgm:spPr/>
      <dgm:t>
        <a:bodyPr/>
        <a:lstStyle/>
        <a:p>
          <a:endParaRPr lang="sl-SI"/>
        </a:p>
      </dgm:t>
    </dgm:pt>
    <dgm:pt modelId="{E0E33EA8-A7C4-4422-A1BE-C34B8B89412C}">
      <dgm:prSet phldrT="[besedilo]"/>
      <dgm:spPr>
        <a:ln>
          <a:solidFill>
            <a:srgbClr val="36A672"/>
          </a:solidFill>
        </a:ln>
      </dgm:spPr>
      <dgm:t>
        <a:bodyPr/>
        <a:lstStyle/>
        <a:p>
          <a:r>
            <a:rPr lang="en-GB" noProof="0" dirty="0"/>
            <a:t>In</a:t>
          </a:r>
          <a:r>
            <a:rPr lang="sl-SI" noProof="0" dirty="0" err="1"/>
            <a:t>dividualne</a:t>
          </a:r>
          <a:r>
            <a:rPr lang="sl-SI" noProof="0" dirty="0"/>
            <a:t> (20)</a:t>
          </a:r>
          <a:r>
            <a:rPr lang="en-GB" noProof="0" dirty="0"/>
            <a:t> (</a:t>
          </a:r>
          <a:r>
            <a:rPr lang="sl-SI" noProof="0" dirty="0"/>
            <a:t>vsak upravljavec ZO</a:t>
          </a:r>
          <a:r>
            <a:rPr lang="en-GB" noProof="0" dirty="0"/>
            <a:t>)</a:t>
          </a:r>
        </a:p>
      </dgm:t>
    </dgm:pt>
    <dgm:pt modelId="{7F4E7804-D01D-468C-966E-8CFEFD42C969}" type="parTrans" cxnId="{072E8904-5915-41CE-9E66-257ECCAB85BF}">
      <dgm:prSet/>
      <dgm:spPr/>
      <dgm:t>
        <a:bodyPr/>
        <a:lstStyle/>
        <a:p>
          <a:endParaRPr lang="sl-SI"/>
        </a:p>
      </dgm:t>
    </dgm:pt>
    <dgm:pt modelId="{B2097E36-6688-47E3-9952-F3553361F02E}" type="sibTrans" cxnId="{072E8904-5915-41CE-9E66-257ECCAB85BF}">
      <dgm:prSet/>
      <dgm:spPr/>
      <dgm:t>
        <a:bodyPr/>
        <a:lstStyle/>
        <a:p>
          <a:endParaRPr lang="sl-SI"/>
        </a:p>
      </dgm:t>
    </dgm:pt>
    <dgm:pt modelId="{E8FC27F4-E661-494B-A002-D47D4CC56FD3}">
      <dgm:prSet phldrT="[besedilo]"/>
      <dgm:spPr>
        <a:solidFill>
          <a:srgbClr val="45A7C5"/>
        </a:solidFill>
      </dgm:spPr>
      <dgm:t>
        <a:bodyPr/>
        <a:lstStyle/>
        <a:p>
          <a:r>
            <a:rPr lang="sl-SI" b="0" noProof="0" dirty="0"/>
            <a:t>JAVNA RAZPRAVA, SPREJETJE NA VLADI</a:t>
          </a:r>
          <a:endParaRPr lang="en-GB" b="0" noProof="0" dirty="0"/>
        </a:p>
      </dgm:t>
    </dgm:pt>
    <dgm:pt modelId="{501739AB-7F43-4361-98E9-933C5E0F1565}" type="parTrans" cxnId="{84DF7660-90DA-44C6-B21E-3562D42239D5}">
      <dgm:prSet/>
      <dgm:spPr/>
      <dgm:t>
        <a:bodyPr/>
        <a:lstStyle/>
        <a:p>
          <a:endParaRPr lang="sl-SI"/>
        </a:p>
      </dgm:t>
    </dgm:pt>
    <dgm:pt modelId="{FA7B7D37-6876-4048-96BC-C52908152970}" type="sibTrans" cxnId="{84DF7660-90DA-44C6-B21E-3562D42239D5}">
      <dgm:prSet/>
      <dgm:spPr/>
      <dgm:t>
        <a:bodyPr/>
        <a:lstStyle/>
        <a:p>
          <a:endParaRPr lang="sl-SI"/>
        </a:p>
      </dgm:t>
    </dgm:pt>
    <dgm:pt modelId="{1668058C-CA56-4E37-98B4-928C3B8A6606}">
      <dgm:prSet phldrT="[besedilo]"/>
      <dgm:spPr>
        <a:ln>
          <a:solidFill>
            <a:srgbClr val="36A672"/>
          </a:solidFill>
        </a:ln>
      </dgm:spPr>
      <dgm:t>
        <a:bodyPr/>
        <a:lstStyle/>
        <a:p>
          <a:r>
            <a:rPr lang="sl-SI" b="0" noProof="0" dirty="0"/>
            <a:t>57</a:t>
          </a:r>
          <a:endParaRPr lang="en-GB" b="0" noProof="0" dirty="0"/>
        </a:p>
      </dgm:t>
    </dgm:pt>
    <dgm:pt modelId="{024CFAE4-6CC6-4F6D-A515-8156C7284511}" type="parTrans" cxnId="{C00468EB-22D8-4913-B8E7-E53A5AC93FB0}">
      <dgm:prSet/>
      <dgm:spPr/>
      <dgm:t>
        <a:bodyPr/>
        <a:lstStyle/>
        <a:p>
          <a:endParaRPr lang="sl-SI"/>
        </a:p>
      </dgm:t>
    </dgm:pt>
    <dgm:pt modelId="{C9442F5C-D7AD-4D8E-B1F8-7618BFAB0D4E}" type="sibTrans" cxnId="{C00468EB-22D8-4913-B8E7-E53A5AC93FB0}">
      <dgm:prSet/>
      <dgm:spPr/>
      <dgm:t>
        <a:bodyPr/>
        <a:lstStyle/>
        <a:p>
          <a:endParaRPr lang="sl-SI"/>
        </a:p>
      </dgm:t>
    </dgm:pt>
    <dgm:pt modelId="{9115958A-DCFD-4D87-9615-3CDAE3628970}">
      <dgm:prSet/>
      <dgm:spPr>
        <a:ln>
          <a:solidFill>
            <a:srgbClr val="36A672"/>
          </a:solidFill>
        </a:ln>
      </dgm:spPr>
      <dgm:t>
        <a:bodyPr/>
        <a:lstStyle/>
        <a:p>
          <a:r>
            <a:rPr lang="sl-SI" b="0" noProof="0" dirty="0"/>
            <a:t>Vsak sektor </a:t>
          </a:r>
          <a:r>
            <a:rPr lang="sl-SI" b="0" noProof="0" dirty="0" err="1"/>
            <a:t>posebaj</a:t>
          </a:r>
          <a:endParaRPr lang="sl-SI" b="0" noProof="0" dirty="0"/>
        </a:p>
      </dgm:t>
    </dgm:pt>
    <dgm:pt modelId="{451E6E37-85F8-4932-85DA-602E071EDFBE}" type="parTrans" cxnId="{D31A32CC-D301-4753-BB6E-F5BE70551176}">
      <dgm:prSet/>
      <dgm:spPr/>
      <dgm:t>
        <a:bodyPr/>
        <a:lstStyle/>
        <a:p>
          <a:endParaRPr lang="sl-SI"/>
        </a:p>
      </dgm:t>
    </dgm:pt>
    <dgm:pt modelId="{732E5B58-3638-43EA-9502-C06358BFEB12}" type="sibTrans" cxnId="{D31A32CC-D301-4753-BB6E-F5BE70551176}">
      <dgm:prSet/>
      <dgm:spPr/>
      <dgm:t>
        <a:bodyPr/>
        <a:lstStyle/>
        <a:p>
          <a:endParaRPr lang="sl-SI"/>
        </a:p>
      </dgm:t>
    </dgm:pt>
    <dgm:pt modelId="{D7ADF462-F176-4613-AB57-D0636C9FBD21}">
      <dgm:prSet/>
      <dgm:spPr>
        <a:ln>
          <a:solidFill>
            <a:srgbClr val="36A672"/>
          </a:solidFill>
        </a:ln>
      </dgm:spPr>
      <dgm:t>
        <a:bodyPr/>
        <a:lstStyle/>
        <a:p>
          <a:r>
            <a:rPr lang="sl-SI" b="0" noProof="0" dirty="0"/>
            <a:t>Zelo natančne</a:t>
          </a:r>
        </a:p>
      </dgm:t>
    </dgm:pt>
    <dgm:pt modelId="{2366AEFF-EE14-4933-8613-A5E2DFD7E4A0}" type="parTrans" cxnId="{9AAF907F-980E-4847-96A0-B504F00FC329}">
      <dgm:prSet/>
      <dgm:spPr/>
      <dgm:t>
        <a:bodyPr/>
        <a:lstStyle/>
        <a:p>
          <a:endParaRPr lang="sl-SI"/>
        </a:p>
      </dgm:t>
    </dgm:pt>
    <dgm:pt modelId="{BF79A5B3-C5E8-430E-B2DE-1CF9FEF9806D}" type="sibTrans" cxnId="{9AAF907F-980E-4847-96A0-B504F00FC329}">
      <dgm:prSet/>
      <dgm:spPr/>
      <dgm:t>
        <a:bodyPr/>
        <a:lstStyle/>
        <a:p>
          <a:endParaRPr lang="sl-SI"/>
        </a:p>
      </dgm:t>
    </dgm:pt>
    <dgm:pt modelId="{8BA39013-835D-4A2F-BB8A-5A916AD7A5B7}">
      <dgm:prSet phldrT="[besedilo]"/>
      <dgm:spPr>
        <a:solidFill>
          <a:srgbClr val="45A7C5"/>
        </a:solidFill>
        <a:ln>
          <a:solidFill>
            <a:srgbClr val="36A672"/>
          </a:solidFill>
        </a:ln>
      </dgm:spPr>
      <dgm:t>
        <a:bodyPr/>
        <a:lstStyle/>
        <a:p>
          <a:r>
            <a:rPr lang="sl-SI" b="0" noProof="0" dirty="0"/>
            <a:t>Oktober 2023</a:t>
          </a:r>
          <a:endParaRPr lang="en-GB" b="0" noProof="0" dirty="0"/>
        </a:p>
      </dgm:t>
    </dgm:pt>
    <dgm:pt modelId="{D4BE7623-9B2E-45B8-95EE-1C46CEC56D4E}" type="parTrans" cxnId="{A87A8726-6B05-4C8D-9C0D-7D9105A258DD}">
      <dgm:prSet/>
      <dgm:spPr/>
      <dgm:t>
        <a:bodyPr/>
        <a:lstStyle/>
        <a:p>
          <a:endParaRPr lang="sl-SI"/>
        </a:p>
      </dgm:t>
    </dgm:pt>
    <dgm:pt modelId="{0126ECA4-43FF-4678-A943-816C64232ABE}" type="sibTrans" cxnId="{A87A8726-6B05-4C8D-9C0D-7D9105A258DD}">
      <dgm:prSet/>
      <dgm:spPr/>
      <dgm:t>
        <a:bodyPr/>
        <a:lstStyle/>
        <a:p>
          <a:endParaRPr lang="sl-SI"/>
        </a:p>
      </dgm:t>
    </dgm:pt>
    <dgm:pt modelId="{D07F90EE-72E6-4E32-80E1-909C6A9DBD72}">
      <dgm:prSet phldrT="[besedilo]"/>
      <dgm:spPr>
        <a:ln>
          <a:solidFill>
            <a:srgbClr val="36A672"/>
          </a:solidFill>
        </a:ln>
      </dgm:spPr>
      <dgm:t>
        <a:bodyPr/>
        <a:lstStyle/>
        <a:p>
          <a:r>
            <a:rPr lang="sl-SI" noProof="0" dirty="0"/>
            <a:t>Revidiranih izrisanih 1368 od 2747 con vrst in HT ter con struktur in con širitve</a:t>
          </a:r>
          <a:endParaRPr lang="en-GB" noProof="0" dirty="0"/>
        </a:p>
      </dgm:t>
    </dgm:pt>
    <dgm:pt modelId="{DA5AFB0E-490B-44BA-AA8C-63B750882DE7}" type="parTrans" cxnId="{C87B5FD0-6229-4211-B301-45DEC63AEC49}">
      <dgm:prSet/>
      <dgm:spPr/>
      <dgm:t>
        <a:bodyPr/>
        <a:lstStyle/>
        <a:p>
          <a:endParaRPr lang="sl-SI"/>
        </a:p>
      </dgm:t>
    </dgm:pt>
    <dgm:pt modelId="{5D31281D-687F-4EB9-9E3C-AC8907D21462}" type="sibTrans" cxnId="{C87B5FD0-6229-4211-B301-45DEC63AEC49}">
      <dgm:prSet/>
      <dgm:spPr/>
      <dgm:t>
        <a:bodyPr/>
        <a:lstStyle/>
        <a:p>
          <a:endParaRPr lang="sl-SI"/>
        </a:p>
      </dgm:t>
    </dgm:pt>
    <dgm:pt modelId="{8AE46C95-E2FF-4C9F-9878-CF0B15940E9C}" type="pres">
      <dgm:prSet presAssocID="{036D31FA-CFCE-4E17-A578-82263C112879}" presName="Name0" presStyleCnt="0">
        <dgm:presLayoutVars>
          <dgm:dir/>
          <dgm:animLvl val="lvl"/>
          <dgm:resizeHandles val="exact"/>
        </dgm:presLayoutVars>
      </dgm:prSet>
      <dgm:spPr/>
    </dgm:pt>
    <dgm:pt modelId="{A5A594D7-3FFC-4B88-BAB8-6F5423A8EB08}" type="pres">
      <dgm:prSet presAssocID="{036D31FA-CFCE-4E17-A578-82263C112879}" presName="tSp" presStyleCnt="0"/>
      <dgm:spPr/>
    </dgm:pt>
    <dgm:pt modelId="{C3399342-446E-42C1-8F09-D85BD97E1234}" type="pres">
      <dgm:prSet presAssocID="{036D31FA-CFCE-4E17-A578-82263C112879}" presName="bSp" presStyleCnt="0"/>
      <dgm:spPr/>
    </dgm:pt>
    <dgm:pt modelId="{0DDE27C0-F8E7-4038-91ED-D99B43477F35}" type="pres">
      <dgm:prSet presAssocID="{036D31FA-CFCE-4E17-A578-82263C112879}" presName="process" presStyleCnt="0"/>
      <dgm:spPr/>
    </dgm:pt>
    <dgm:pt modelId="{8DA7B461-0D40-4A22-BA6A-C84EF66D2C3B}" type="pres">
      <dgm:prSet presAssocID="{DB3FB4C7-8904-4D7E-BAD7-772D8A1C56CD}" presName="composite1" presStyleCnt="0"/>
      <dgm:spPr/>
    </dgm:pt>
    <dgm:pt modelId="{79B3D660-70C8-4FBB-879B-BB7D97F5A252}" type="pres">
      <dgm:prSet presAssocID="{DB3FB4C7-8904-4D7E-BAD7-772D8A1C56CD}" presName="dummyNode1" presStyleLbl="node1" presStyleIdx="0" presStyleCnt="6"/>
      <dgm:spPr/>
    </dgm:pt>
    <dgm:pt modelId="{367CA2B0-EEF1-4637-B923-9AFF9E2EB1FD}" type="pres">
      <dgm:prSet presAssocID="{DB3FB4C7-8904-4D7E-BAD7-772D8A1C56CD}" presName="childNode1" presStyleLbl="bgAcc1" presStyleIdx="0" presStyleCnt="6">
        <dgm:presLayoutVars>
          <dgm:bulletEnabled val="1"/>
        </dgm:presLayoutVars>
      </dgm:prSet>
      <dgm:spPr/>
    </dgm:pt>
    <dgm:pt modelId="{89FFF453-413E-451C-8DC6-8E7DB22127FA}" type="pres">
      <dgm:prSet presAssocID="{DB3FB4C7-8904-4D7E-BAD7-772D8A1C56CD}" presName="childNode1tx" presStyleLbl="bgAcc1" presStyleIdx="0" presStyleCnt="6">
        <dgm:presLayoutVars>
          <dgm:bulletEnabled val="1"/>
        </dgm:presLayoutVars>
      </dgm:prSet>
      <dgm:spPr/>
    </dgm:pt>
    <dgm:pt modelId="{C3DE4D25-4241-464E-BCF0-C3FCE7942DCB}" type="pres">
      <dgm:prSet presAssocID="{DB3FB4C7-8904-4D7E-BAD7-772D8A1C56CD}" presName="parentNode1" presStyleLbl="node1" presStyleIdx="0" presStyleCnt="6">
        <dgm:presLayoutVars>
          <dgm:chMax val="1"/>
          <dgm:bulletEnabled val="1"/>
        </dgm:presLayoutVars>
      </dgm:prSet>
      <dgm:spPr/>
    </dgm:pt>
    <dgm:pt modelId="{C809B475-E368-4586-B261-A6C2B06BE6D5}" type="pres">
      <dgm:prSet presAssocID="{DB3FB4C7-8904-4D7E-BAD7-772D8A1C56CD}" presName="connSite1" presStyleCnt="0"/>
      <dgm:spPr/>
    </dgm:pt>
    <dgm:pt modelId="{D1CDFFBB-BA67-4191-BBAB-954A2138EAB0}" type="pres">
      <dgm:prSet presAssocID="{B7DB782C-4109-4483-83B0-DA084C365D62}" presName="Name9" presStyleLbl="sibTrans2D1" presStyleIdx="0" presStyleCnt="5"/>
      <dgm:spPr/>
    </dgm:pt>
    <dgm:pt modelId="{343F5D10-7FF7-4A28-8C68-326CD2D4B158}" type="pres">
      <dgm:prSet presAssocID="{92B6FDB5-10BF-4B4D-B15F-60CE448B384F}" presName="composite2" presStyleCnt="0"/>
      <dgm:spPr/>
    </dgm:pt>
    <dgm:pt modelId="{8C7C9908-4796-490D-BCB1-5BF3FEE9D8BF}" type="pres">
      <dgm:prSet presAssocID="{92B6FDB5-10BF-4B4D-B15F-60CE448B384F}" presName="dummyNode2" presStyleLbl="node1" presStyleIdx="0" presStyleCnt="6"/>
      <dgm:spPr/>
    </dgm:pt>
    <dgm:pt modelId="{1394191A-0F6F-42B8-BEEC-82B8677CAC71}" type="pres">
      <dgm:prSet presAssocID="{92B6FDB5-10BF-4B4D-B15F-60CE448B384F}" presName="childNode2" presStyleLbl="bgAcc1" presStyleIdx="1" presStyleCnt="6">
        <dgm:presLayoutVars>
          <dgm:bulletEnabled val="1"/>
        </dgm:presLayoutVars>
      </dgm:prSet>
      <dgm:spPr/>
    </dgm:pt>
    <dgm:pt modelId="{59C00773-7FEC-4670-84A1-857CF67D33D7}" type="pres">
      <dgm:prSet presAssocID="{92B6FDB5-10BF-4B4D-B15F-60CE448B384F}" presName="childNode2tx" presStyleLbl="bgAcc1" presStyleIdx="1" presStyleCnt="6">
        <dgm:presLayoutVars>
          <dgm:bulletEnabled val="1"/>
        </dgm:presLayoutVars>
      </dgm:prSet>
      <dgm:spPr/>
    </dgm:pt>
    <dgm:pt modelId="{7700BEB3-7F9B-4028-812E-5B28D63094D0}" type="pres">
      <dgm:prSet presAssocID="{92B6FDB5-10BF-4B4D-B15F-60CE448B384F}" presName="parentNode2" presStyleLbl="node1" presStyleIdx="1" presStyleCnt="6">
        <dgm:presLayoutVars>
          <dgm:chMax val="0"/>
          <dgm:bulletEnabled val="1"/>
        </dgm:presLayoutVars>
      </dgm:prSet>
      <dgm:spPr/>
    </dgm:pt>
    <dgm:pt modelId="{7C5D31A7-30CE-4E37-8109-1D68753D160E}" type="pres">
      <dgm:prSet presAssocID="{92B6FDB5-10BF-4B4D-B15F-60CE448B384F}" presName="connSite2" presStyleCnt="0"/>
      <dgm:spPr/>
    </dgm:pt>
    <dgm:pt modelId="{519BDEF9-197E-438F-9CA3-EAB98763E697}" type="pres">
      <dgm:prSet presAssocID="{3D86BC46-820E-4DFF-B9BA-2E7137EC8AA2}" presName="Name18" presStyleLbl="sibTrans2D1" presStyleIdx="1" presStyleCnt="5"/>
      <dgm:spPr/>
    </dgm:pt>
    <dgm:pt modelId="{979E9EFE-F030-4A6D-B869-F3050D7DE9DC}" type="pres">
      <dgm:prSet presAssocID="{DC7F0519-6CB7-4EC7-802E-6C4DF80AC6A1}" presName="composite1" presStyleCnt="0"/>
      <dgm:spPr/>
    </dgm:pt>
    <dgm:pt modelId="{A1F185E8-F1C5-414C-8CCF-31398ED8C041}" type="pres">
      <dgm:prSet presAssocID="{DC7F0519-6CB7-4EC7-802E-6C4DF80AC6A1}" presName="dummyNode1" presStyleLbl="node1" presStyleIdx="1" presStyleCnt="6"/>
      <dgm:spPr/>
    </dgm:pt>
    <dgm:pt modelId="{9960A8F0-8933-4468-8046-586868F7FA3A}" type="pres">
      <dgm:prSet presAssocID="{DC7F0519-6CB7-4EC7-802E-6C4DF80AC6A1}" presName="childNode1" presStyleLbl="bgAcc1" presStyleIdx="2" presStyleCnt="6">
        <dgm:presLayoutVars>
          <dgm:bulletEnabled val="1"/>
        </dgm:presLayoutVars>
      </dgm:prSet>
      <dgm:spPr/>
    </dgm:pt>
    <dgm:pt modelId="{C6FFD753-813A-4E23-9C8C-073722A84390}" type="pres">
      <dgm:prSet presAssocID="{DC7F0519-6CB7-4EC7-802E-6C4DF80AC6A1}" presName="childNode1tx" presStyleLbl="bgAcc1" presStyleIdx="2" presStyleCnt="6">
        <dgm:presLayoutVars>
          <dgm:bulletEnabled val="1"/>
        </dgm:presLayoutVars>
      </dgm:prSet>
      <dgm:spPr/>
    </dgm:pt>
    <dgm:pt modelId="{5CBC99B6-B863-407D-82AC-2CA6DB0C3880}" type="pres">
      <dgm:prSet presAssocID="{DC7F0519-6CB7-4EC7-802E-6C4DF80AC6A1}" presName="parentNode1" presStyleLbl="node1" presStyleIdx="2" presStyleCnt="6">
        <dgm:presLayoutVars>
          <dgm:chMax val="1"/>
          <dgm:bulletEnabled val="1"/>
        </dgm:presLayoutVars>
      </dgm:prSet>
      <dgm:spPr/>
    </dgm:pt>
    <dgm:pt modelId="{253FE746-45B0-4C09-8D19-FF59D8EBF9EE}" type="pres">
      <dgm:prSet presAssocID="{DC7F0519-6CB7-4EC7-802E-6C4DF80AC6A1}" presName="connSite1" presStyleCnt="0"/>
      <dgm:spPr/>
    </dgm:pt>
    <dgm:pt modelId="{BAFEF276-A62D-47FC-97D6-54F94536E793}" type="pres">
      <dgm:prSet presAssocID="{0CDA85C0-448C-4146-BB0B-DC8FA54D4025}" presName="Name9" presStyleLbl="sibTrans2D1" presStyleIdx="2" presStyleCnt="5"/>
      <dgm:spPr/>
    </dgm:pt>
    <dgm:pt modelId="{F31F02A9-1A57-40A1-B7A9-F13530864FF0}" type="pres">
      <dgm:prSet presAssocID="{3467A708-9D7C-4F73-AF0A-E92B2E02B471}" presName="composite2" presStyleCnt="0"/>
      <dgm:spPr/>
    </dgm:pt>
    <dgm:pt modelId="{B10EC2CA-D0A6-4D1A-BEBC-D3F008ED85D2}" type="pres">
      <dgm:prSet presAssocID="{3467A708-9D7C-4F73-AF0A-E92B2E02B471}" presName="dummyNode2" presStyleLbl="node1" presStyleIdx="2" presStyleCnt="6"/>
      <dgm:spPr/>
    </dgm:pt>
    <dgm:pt modelId="{26B22F94-A32A-44F3-B378-EBD6BF43D043}" type="pres">
      <dgm:prSet presAssocID="{3467A708-9D7C-4F73-AF0A-E92B2E02B471}" presName="childNode2" presStyleLbl="bgAcc1" presStyleIdx="3" presStyleCnt="6">
        <dgm:presLayoutVars>
          <dgm:bulletEnabled val="1"/>
        </dgm:presLayoutVars>
      </dgm:prSet>
      <dgm:spPr/>
    </dgm:pt>
    <dgm:pt modelId="{94CE0010-E39F-4E4A-9C40-DFD7B62BE7F2}" type="pres">
      <dgm:prSet presAssocID="{3467A708-9D7C-4F73-AF0A-E92B2E02B471}" presName="childNode2tx" presStyleLbl="bgAcc1" presStyleIdx="3" presStyleCnt="6">
        <dgm:presLayoutVars>
          <dgm:bulletEnabled val="1"/>
        </dgm:presLayoutVars>
      </dgm:prSet>
      <dgm:spPr/>
    </dgm:pt>
    <dgm:pt modelId="{7B159DCC-853D-4A38-A062-D6FD932C6868}" type="pres">
      <dgm:prSet presAssocID="{3467A708-9D7C-4F73-AF0A-E92B2E02B471}" presName="parentNode2" presStyleLbl="node1" presStyleIdx="3" presStyleCnt="6">
        <dgm:presLayoutVars>
          <dgm:chMax val="0"/>
          <dgm:bulletEnabled val="1"/>
        </dgm:presLayoutVars>
      </dgm:prSet>
      <dgm:spPr/>
    </dgm:pt>
    <dgm:pt modelId="{413DA237-AC12-4744-A684-14C1A523A4FD}" type="pres">
      <dgm:prSet presAssocID="{3467A708-9D7C-4F73-AF0A-E92B2E02B471}" presName="connSite2" presStyleCnt="0"/>
      <dgm:spPr/>
    </dgm:pt>
    <dgm:pt modelId="{F7071B07-A163-4CA5-9C42-B11A51AB138B}" type="pres">
      <dgm:prSet presAssocID="{18E0EAAB-32EF-4DB7-92E5-17554343F820}" presName="Name18" presStyleLbl="sibTrans2D1" presStyleIdx="3" presStyleCnt="5"/>
      <dgm:spPr/>
    </dgm:pt>
    <dgm:pt modelId="{6D160CBE-8079-4EC3-B599-DF6F04F0DAC8}" type="pres">
      <dgm:prSet presAssocID="{75A0B131-2A03-4C79-9767-BB0218235ED0}" presName="composite1" presStyleCnt="0"/>
      <dgm:spPr/>
    </dgm:pt>
    <dgm:pt modelId="{BC09F59F-C9A6-497E-B2F2-16D89B6F4731}" type="pres">
      <dgm:prSet presAssocID="{75A0B131-2A03-4C79-9767-BB0218235ED0}" presName="dummyNode1" presStyleLbl="node1" presStyleIdx="3" presStyleCnt="6"/>
      <dgm:spPr/>
    </dgm:pt>
    <dgm:pt modelId="{49B69615-913A-42A1-B3DD-70EC63D91ED4}" type="pres">
      <dgm:prSet presAssocID="{75A0B131-2A03-4C79-9767-BB0218235ED0}" presName="childNode1" presStyleLbl="bgAcc1" presStyleIdx="4" presStyleCnt="6">
        <dgm:presLayoutVars>
          <dgm:bulletEnabled val="1"/>
        </dgm:presLayoutVars>
      </dgm:prSet>
      <dgm:spPr/>
    </dgm:pt>
    <dgm:pt modelId="{EC05578E-AFD6-4A8B-98A1-7CADAD9AB382}" type="pres">
      <dgm:prSet presAssocID="{75A0B131-2A03-4C79-9767-BB0218235ED0}" presName="childNode1tx" presStyleLbl="bgAcc1" presStyleIdx="4" presStyleCnt="6">
        <dgm:presLayoutVars>
          <dgm:bulletEnabled val="1"/>
        </dgm:presLayoutVars>
      </dgm:prSet>
      <dgm:spPr/>
    </dgm:pt>
    <dgm:pt modelId="{1B54C773-E9F6-4535-8024-6802CC5CA6D8}" type="pres">
      <dgm:prSet presAssocID="{75A0B131-2A03-4C79-9767-BB0218235ED0}" presName="parentNode1" presStyleLbl="node1" presStyleIdx="4" presStyleCnt="6">
        <dgm:presLayoutVars>
          <dgm:chMax val="1"/>
          <dgm:bulletEnabled val="1"/>
        </dgm:presLayoutVars>
      </dgm:prSet>
      <dgm:spPr/>
    </dgm:pt>
    <dgm:pt modelId="{56A5E2EE-ACC2-452F-9A07-C43D288E110A}" type="pres">
      <dgm:prSet presAssocID="{75A0B131-2A03-4C79-9767-BB0218235ED0}" presName="connSite1" presStyleCnt="0"/>
      <dgm:spPr/>
    </dgm:pt>
    <dgm:pt modelId="{131029B3-590D-4B71-9B99-1FB9A441BAB7}" type="pres">
      <dgm:prSet presAssocID="{43A51E1C-5B7B-4DAE-B64F-1C880EC742E3}" presName="Name9" presStyleLbl="sibTrans2D1" presStyleIdx="4" presStyleCnt="5"/>
      <dgm:spPr/>
    </dgm:pt>
    <dgm:pt modelId="{FDC20407-7A07-4D89-B03D-9B0A289CD404}" type="pres">
      <dgm:prSet presAssocID="{E8FC27F4-E661-494B-A002-D47D4CC56FD3}" presName="composite2" presStyleCnt="0"/>
      <dgm:spPr/>
    </dgm:pt>
    <dgm:pt modelId="{28DB050A-2A4E-48D8-9B5C-D86CB9446903}" type="pres">
      <dgm:prSet presAssocID="{E8FC27F4-E661-494B-A002-D47D4CC56FD3}" presName="dummyNode2" presStyleLbl="node1" presStyleIdx="4" presStyleCnt="6"/>
      <dgm:spPr/>
    </dgm:pt>
    <dgm:pt modelId="{D10AFDAF-9FF2-4ED2-9DA8-1097E5206259}" type="pres">
      <dgm:prSet presAssocID="{E8FC27F4-E661-494B-A002-D47D4CC56FD3}" presName="childNode2" presStyleLbl="bgAcc1" presStyleIdx="5" presStyleCnt="6">
        <dgm:presLayoutVars>
          <dgm:bulletEnabled val="1"/>
        </dgm:presLayoutVars>
      </dgm:prSet>
      <dgm:spPr/>
    </dgm:pt>
    <dgm:pt modelId="{DCBB9BC5-CE67-424F-AEAA-B066DB3D6C12}" type="pres">
      <dgm:prSet presAssocID="{E8FC27F4-E661-494B-A002-D47D4CC56FD3}" presName="childNode2tx" presStyleLbl="bgAcc1" presStyleIdx="5" presStyleCnt="6">
        <dgm:presLayoutVars>
          <dgm:bulletEnabled val="1"/>
        </dgm:presLayoutVars>
      </dgm:prSet>
      <dgm:spPr/>
    </dgm:pt>
    <dgm:pt modelId="{4F17C38D-CF3A-4227-9D36-E1907DB3C106}" type="pres">
      <dgm:prSet presAssocID="{E8FC27F4-E661-494B-A002-D47D4CC56FD3}" presName="parentNode2" presStyleLbl="node1" presStyleIdx="5" presStyleCnt="6">
        <dgm:presLayoutVars>
          <dgm:chMax val="0"/>
          <dgm:bulletEnabled val="1"/>
        </dgm:presLayoutVars>
      </dgm:prSet>
      <dgm:spPr/>
    </dgm:pt>
    <dgm:pt modelId="{F5477A5F-B16F-47BA-90B0-CE78CBA46B0D}" type="pres">
      <dgm:prSet presAssocID="{E8FC27F4-E661-494B-A002-D47D4CC56FD3}" presName="connSite2" presStyleCnt="0"/>
      <dgm:spPr/>
    </dgm:pt>
  </dgm:ptLst>
  <dgm:cxnLst>
    <dgm:cxn modelId="{072E8904-5915-41CE-9E66-257ECCAB85BF}" srcId="{3467A708-9D7C-4F73-AF0A-E92B2E02B471}" destId="{E0E33EA8-A7C4-4422-A1BE-C34B8B89412C}" srcOrd="1" destOrd="0" parTransId="{7F4E7804-D01D-468C-966E-8CFEFD42C969}" sibTransId="{B2097E36-6688-47E3-9952-F3553361F02E}"/>
    <dgm:cxn modelId="{37688C08-8680-4253-A51E-43061068E588}" type="presOf" srcId="{8BA39013-835D-4A2F-BB8A-5A916AD7A5B7}" destId="{DCBB9BC5-CE67-424F-AEAA-B066DB3D6C12}" srcOrd="1" destOrd="0" presId="urn:microsoft.com/office/officeart/2005/8/layout/hProcess4"/>
    <dgm:cxn modelId="{F6EE8B0A-6D46-41B9-88EA-0F3447412294}" type="presOf" srcId="{75A0B131-2A03-4C79-9767-BB0218235ED0}" destId="{1B54C773-E9F6-4535-8024-6802CC5CA6D8}" srcOrd="0" destOrd="0" presId="urn:microsoft.com/office/officeart/2005/8/layout/hProcess4"/>
    <dgm:cxn modelId="{CCDFFD0C-48FF-460D-AC32-09F5B16A70B6}" type="presOf" srcId="{D7ADF462-F176-4613-AB57-D0636C9FBD21}" destId="{EC05578E-AFD6-4A8B-98A1-7CADAD9AB382}" srcOrd="1" destOrd="2" presId="urn:microsoft.com/office/officeart/2005/8/layout/hProcess4"/>
    <dgm:cxn modelId="{0C36961C-B7EB-4C18-B843-19A5B7B5540A}" srcId="{DC7F0519-6CB7-4EC7-802E-6C4DF80AC6A1}" destId="{8F7838E0-9893-49A8-824E-67AEBA67A94D}" srcOrd="1" destOrd="0" parTransId="{116CB455-0603-4E80-BCE7-1B4C08A439BD}" sibTransId="{8D9096B2-ACAD-47BA-BACB-EE2F0ADAC714}"/>
    <dgm:cxn modelId="{F4A35120-759F-4F6B-A969-57D74BC25ECA}" type="presOf" srcId="{DC7F0519-6CB7-4EC7-802E-6C4DF80AC6A1}" destId="{5CBC99B6-B863-407D-82AC-2CA6DB0C3880}" srcOrd="0" destOrd="0" presId="urn:microsoft.com/office/officeart/2005/8/layout/hProcess4"/>
    <dgm:cxn modelId="{5DAAB725-77BB-4714-BCA9-923B5AEE550E}" type="presOf" srcId="{B7DB782C-4109-4483-83B0-DA084C365D62}" destId="{D1CDFFBB-BA67-4191-BBAB-954A2138EAB0}" srcOrd="0" destOrd="0" presId="urn:microsoft.com/office/officeart/2005/8/layout/hProcess4"/>
    <dgm:cxn modelId="{A87A8726-6B05-4C8D-9C0D-7D9105A258DD}" srcId="{E8FC27F4-E661-494B-A002-D47D4CC56FD3}" destId="{8BA39013-835D-4A2F-BB8A-5A916AD7A5B7}" srcOrd="0" destOrd="0" parTransId="{D4BE7623-9B2E-45B8-95EE-1C46CEC56D4E}" sibTransId="{0126ECA4-43FF-4678-A943-816C64232ABE}"/>
    <dgm:cxn modelId="{6B38892B-D958-400F-AF28-05443A83EA34}" type="presOf" srcId="{D7ADF462-F176-4613-AB57-D0636C9FBD21}" destId="{49B69615-913A-42A1-B3DD-70EC63D91ED4}" srcOrd="0" destOrd="2" presId="urn:microsoft.com/office/officeart/2005/8/layout/hProcess4"/>
    <dgm:cxn modelId="{8EF9AF2E-91C5-462E-A30B-6149EFB11416}" srcId="{DB3FB4C7-8904-4D7E-BAD7-772D8A1C56CD}" destId="{7A61D7CF-9595-4474-B07D-C804C44F5E78}" srcOrd="0" destOrd="0" parTransId="{DAD8F38B-7489-48F1-B08C-876236C9F712}" sibTransId="{8644F87C-9476-4D55-883B-C89A19641A28}"/>
    <dgm:cxn modelId="{C6F8DD31-3912-4DFF-A861-E3623BD1ACAE}" srcId="{DB3FB4C7-8904-4D7E-BAD7-772D8A1C56CD}" destId="{532102D0-8165-49B0-ACB9-ADB6340538E1}" srcOrd="2" destOrd="0" parTransId="{5C7D2FD1-45DD-45ED-9529-15D2DC3DCB4F}" sibTransId="{0EC46AC8-4C42-4894-AFAF-21781A386686}"/>
    <dgm:cxn modelId="{480D8A34-F3E3-4563-8E99-543D551D8B37}" type="presOf" srcId="{9115958A-DCFD-4D87-9615-3CDAE3628970}" destId="{EC05578E-AFD6-4A8B-98A1-7CADAD9AB382}" srcOrd="1" destOrd="1" presId="urn:microsoft.com/office/officeart/2005/8/layout/hProcess4"/>
    <dgm:cxn modelId="{A190F63A-BA55-4B67-8E81-02FFA90059C2}" type="presOf" srcId="{8F7838E0-9893-49A8-824E-67AEBA67A94D}" destId="{C6FFD753-813A-4E23-9C8C-073722A84390}" srcOrd="1" destOrd="1" presId="urn:microsoft.com/office/officeart/2005/8/layout/hProcess4"/>
    <dgm:cxn modelId="{0776933B-F74F-4EE4-A80F-7AE9F324D660}" srcId="{036D31FA-CFCE-4E17-A578-82263C112879}" destId="{3467A708-9D7C-4F73-AF0A-E92B2E02B471}" srcOrd="3" destOrd="0" parTransId="{8EEE371B-CD9E-4BDD-9A7B-A01C197D56FD}" sibTransId="{18E0EAAB-32EF-4DB7-92E5-17554343F820}"/>
    <dgm:cxn modelId="{B250CD3B-9EBF-406A-8641-97387BA57C0E}" type="presOf" srcId="{C7A0AE98-F0CD-4180-B436-0BFEB3F15FE6}" destId="{59C00773-7FEC-4670-84A1-857CF67D33D7}" srcOrd="1" destOrd="0" presId="urn:microsoft.com/office/officeart/2005/8/layout/hProcess4"/>
    <dgm:cxn modelId="{8BE33C3C-BF5E-44A6-928B-A3BDF2BAD7CE}" type="presOf" srcId="{D9427282-0AAE-4C36-95EF-E02E4CC4A26A}" destId="{94CE0010-E39F-4E4A-9C40-DFD7B62BE7F2}" srcOrd="1" destOrd="0" presId="urn:microsoft.com/office/officeart/2005/8/layout/hProcess4"/>
    <dgm:cxn modelId="{84DF7660-90DA-44C6-B21E-3562D42239D5}" srcId="{036D31FA-CFCE-4E17-A578-82263C112879}" destId="{E8FC27F4-E661-494B-A002-D47D4CC56FD3}" srcOrd="5" destOrd="0" parTransId="{501739AB-7F43-4361-98E9-933C5E0F1565}" sibTransId="{FA7B7D37-6876-4048-96BC-C52908152970}"/>
    <dgm:cxn modelId="{2B089962-E37B-4585-AA90-473D911C0F51}" type="presOf" srcId="{E0E33EA8-A7C4-4422-A1BE-C34B8B89412C}" destId="{94CE0010-E39F-4E4A-9C40-DFD7B62BE7F2}" srcOrd="1" destOrd="1" presId="urn:microsoft.com/office/officeart/2005/8/layout/hProcess4"/>
    <dgm:cxn modelId="{FC193863-6299-4592-A4FE-A8E94D4E5A1D}" type="presOf" srcId="{65F07B11-19D5-47C8-9F43-58ABBF096493}" destId="{89FFF453-413E-451C-8DC6-8E7DB22127FA}" srcOrd="1" destOrd="1" presId="urn:microsoft.com/office/officeart/2005/8/layout/hProcess4"/>
    <dgm:cxn modelId="{BB35EA63-6806-475C-9183-863DB229E804}" type="presOf" srcId="{D07F90EE-72E6-4E32-80E1-909C6A9DBD72}" destId="{C6FFD753-813A-4E23-9C8C-073722A84390}" srcOrd="1" destOrd="2" presId="urn:microsoft.com/office/officeart/2005/8/layout/hProcess4"/>
    <dgm:cxn modelId="{6456B544-A8AF-496B-8BB8-B767C63C086D}" srcId="{036D31FA-CFCE-4E17-A578-82263C112879}" destId="{92B6FDB5-10BF-4B4D-B15F-60CE448B384F}" srcOrd="1" destOrd="0" parTransId="{0BADAA85-88F5-493C-B148-32A205686BF2}" sibTransId="{3D86BC46-820E-4DFF-B9BA-2E7137EC8AA2}"/>
    <dgm:cxn modelId="{07BA7467-E357-4966-9AE3-C156CA6DEC8D}" type="presOf" srcId="{7A61D7CF-9595-4474-B07D-C804C44F5E78}" destId="{89FFF453-413E-451C-8DC6-8E7DB22127FA}" srcOrd="1" destOrd="0" presId="urn:microsoft.com/office/officeart/2005/8/layout/hProcess4"/>
    <dgm:cxn modelId="{30B3E067-88C8-44D9-9658-3164D8E6E171}" type="presOf" srcId="{BE409DF0-0CD0-4262-8765-3990C600584D}" destId="{59C00773-7FEC-4670-84A1-857CF67D33D7}" srcOrd="1" destOrd="1" presId="urn:microsoft.com/office/officeart/2005/8/layout/hProcess4"/>
    <dgm:cxn modelId="{1CF6574E-922F-4A5C-84DF-384D299F8177}" type="presOf" srcId="{8F7838E0-9893-49A8-824E-67AEBA67A94D}" destId="{9960A8F0-8933-4468-8046-586868F7FA3A}" srcOrd="0" destOrd="1" presId="urn:microsoft.com/office/officeart/2005/8/layout/hProcess4"/>
    <dgm:cxn modelId="{802CBC6E-F86F-4F9E-9C97-B276BBE532AB}" type="presOf" srcId="{E0E33EA8-A7C4-4422-A1BE-C34B8B89412C}" destId="{26B22F94-A32A-44F3-B378-EBD6BF43D043}" srcOrd="0" destOrd="1" presId="urn:microsoft.com/office/officeart/2005/8/layout/hProcess4"/>
    <dgm:cxn modelId="{B1544353-8EE8-471A-9C7C-88AAC3447B45}" type="presOf" srcId="{30468009-D6F9-45B1-B4DD-83C20D1A0C83}" destId="{9960A8F0-8933-4468-8046-586868F7FA3A}" srcOrd="0" destOrd="0" presId="urn:microsoft.com/office/officeart/2005/8/layout/hProcess4"/>
    <dgm:cxn modelId="{87FE8277-F375-46D1-A820-2D047AC4CE86}" type="presOf" srcId="{1668058C-CA56-4E37-98B4-928C3B8A6606}" destId="{EC05578E-AFD6-4A8B-98A1-7CADAD9AB382}" srcOrd="1" destOrd="0" presId="urn:microsoft.com/office/officeart/2005/8/layout/hProcess4"/>
    <dgm:cxn modelId="{9708B457-7321-4510-9E10-65385BC0ECC4}" type="presOf" srcId="{D07F90EE-72E6-4E32-80E1-909C6A9DBD72}" destId="{9960A8F0-8933-4468-8046-586868F7FA3A}" srcOrd="0" destOrd="2" presId="urn:microsoft.com/office/officeart/2005/8/layout/hProcess4"/>
    <dgm:cxn modelId="{C3737159-FB7C-467D-A298-2B7454BC5032}" type="presOf" srcId="{1668058C-CA56-4E37-98B4-928C3B8A6606}" destId="{49B69615-913A-42A1-B3DD-70EC63D91ED4}" srcOrd="0" destOrd="0" presId="urn:microsoft.com/office/officeart/2005/8/layout/hProcess4"/>
    <dgm:cxn modelId="{09C3D85A-2179-4ED0-9AC7-E03733977FAA}" type="presOf" srcId="{8BA39013-835D-4A2F-BB8A-5A916AD7A5B7}" destId="{D10AFDAF-9FF2-4ED2-9DA8-1097E5206259}" srcOrd="0" destOrd="0" presId="urn:microsoft.com/office/officeart/2005/8/layout/hProcess4"/>
    <dgm:cxn modelId="{9AAF907F-980E-4847-96A0-B504F00FC329}" srcId="{75A0B131-2A03-4C79-9767-BB0218235ED0}" destId="{D7ADF462-F176-4613-AB57-D0636C9FBD21}" srcOrd="2" destOrd="0" parTransId="{2366AEFF-EE14-4933-8613-A5E2DFD7E4A0}" sibTransId="{BF79A5B3-C5E8-430E-B2DE-1CF9FEF9806D}"/>
    <dgm:cxn modelId="{ABE9BF83-502B-403F-A4EB-6ED075AF9B71}" type="presOf" srcId="{43A51E1C-5B7B-4DAE-B64F-1C880EC742E3}" destId="{131029B3-590D-4B71-9B99-1FB9A441BAB7}" srcOrd="0" destOrd="0" presId="urn:microsoft.com/office/officeart/2005/8/layout/hProcess4"/>
    <dgm:cxn modelId="{D90A5198-5047-4D84-B2E7-E7F1100268E0}" srcId="{3467A708-9D7C-4F73-AF0A-E92B2E02B471}" destId="{D9427282-0AAE-4C36-95EF-E02E4CC4A26A}" srcOrd="0" destOrd="0" parTransId="{B72DB70D-5268-4B00-9E23-F4320EF69DD3}" sibTransId="{937CE193-9264-447C-9650-267AA45D7804}"/>
    <dgm:cxn modelId="{E1C10C9A-7643-4133-8AA5-65859DEE9276}" type="presOf" srcId="{18E0EAAB-32EF-4DB7-92E5-17554343F820}" destId="{F7071B07-A163-4CA5-9C42-B11A51AB138B}" srcOrd="0" destOrd="0" presId="urn:microsoft.com/office/officeart/2005/8/layout/hProcess4"/>
    <dgm:cxn modelId="{C9B2229B-1AD2-4E23-85C5-35129BF15DBE}" srcId="{036D31FA-CFCE-4E17-A578-82263C112879}" destId="{DC7F0519-6CB7-4EC7-802E-6C4DF80AC6A1}" srcOrd="2" destOrd="0" parTransId="{B9417FAB-D7A9-427B-98F8-879DD5DA4155}" sibTransId="{0CDA85C0-448C-4146-BB0B-DC8FA54D4025}"/>
    <dgm:cxn modelId="{0F5DFC9C-C9E7-40E9-AD16-D125CDE5BACC}" type="presOf" srcId="{92B6FDB5-10BF-4B4D-B15F-60CE448B384F}" destId="{7700BEB3-7F9B-4028-812E-5B28D63094D0}" srcOrd="0" destOrd="0" presId="urn:microsoft.com/office/officeart/2005/8/layout/hProcess4"/>
    <dgm:cxn modelId="{DD9D57A2-9A13-4EDD-A150-D1303F63DDA3}" srcId="{036D31FA-CFCE-4E17-A578-82263C112879}" destId="{DB3FB4C7-8904-4D7E-BAD7-772D8A1C56CD}" srcOrd="0" destOrd="0" parTransId="{0972D489-EC3E-4BFE-8F01-A6720C1B3B2B}" sibTransId="{B7DB782C-4109-4483-83B0-DA084C365D62}"/>
    <dgm:cxn modelId="{4E4CA3A4-65A8-4E4B-B5B6-F8FAA94E36D3}" type="presOf" srcId="{3467A708-9D7C-4F73-AF0A-E92B2E02B471}" destId="{7B159DCC-853D-4A38-A062-D6FD932C6868}" srcOrd="0" destOrd="0" presId="urn:microsoft.com/office/officeart/2005/8/layout/hProcess4"/>
    <dgm:cxn modelId="{DE56CCA4-5AC8-44F0-8BD4-DBC4324BBCB5}" srcId="{036D31FA-CFCE-4E17-A578-82263C112879}" destId="{75A0B131-2A03-4C79-9767-BB0218235ED0}" srcOrd="4" destOrd="0" parTransId="{24FE2730-9C9B-4B3D-AD04-8F943ACB18F7}" sibTransId="{43A51E1C-5B7B-4DAE-B64F-1C880EC742E3}"/>
    <dgm:cxn modelId="{91BA53A6-C1E8-4F41-B31A-E68D95CC9883}" type="presOf" srcId="{0CDA85C0-448C-4146-BB0B-DC8FA54D4025}" destId="{BAFEF276-A62D-47FC-97D6-54F94536E793}" srcOrd="0" destOrd="0" presId="urn:microsoft.com/office/officeart/2005/8/layout/hProcess4"/>
    <dgm:cxn modelId="{ACB3D5A6-CED3-4B57-9748-6798B35EBEF9}" type="presOf" srcId="{532102D0-8165-49B0-ACB9-ADB6340538E1}" destId="{367CA2B0-EEF1-4637-B923-9AFF9E2EB1FD}" srcOrd="0" destOrd="2" presId="urn:microsoft.com/office/officeart/2005/8/layout/hProcess4"/>
    <dgm:cxn modelId="{006475A9-E98E-4344-9F50-099D272F4999}" type="presOf" srcId="{3D86BC46-820E-4DFF-B9BA-2E7137EC8AA2}" destId="{519BDEF9-197E-438F-9CA3-EAB98763E697}" srcOrd="0" destOrd="0" presId="urn:microsoft.com/office/officeart/2005/8/layout/hProcess4"/>
    <dgm:cxn modelId="{69FA2AB6-6937-4E9F-895F-40F30D1C5AB1}" type="presOf" srcId="{532102D0-8165-49B0-ACB9-ADB6340538E1}" destId="{89FFF453-413E-451C-8DC6-8E7DB22127FA}" srcOrd="1" destOrd="2" presId="urn:microsoft.com/office/officeart/2005/8/layout/hProcess4"/>
    <dgm:cxn modelId="{8423B6B7-C0D1-4562-A1F4-739A7FDDA920}" srcId="{DB3FB4C7-8904-4D7E-BAD7-772D8A1C56CD}" destId="{65F07B11-19D5-47C8-9F43-58ABBF096493}" srcOrd="1" destOrd="0" parTransId="{A906184F-87F0-43B9-99EA-5B7CCAF9748F}" sibTransId="{AEA4E896-3BBA-42A6-A31D-8476B2BF3B74}"/>
    <dgm:cxn modelId="{B59467C2-FA36-4FBA-9A75-C87A8C6A2389}" type="presOf" srcId="{DB3FB4C7-8904-4D7E-BAD7-772D8A1C56CD}" destId="{C3DE4D25-4241-464E-BCF0-C3FCE7942DCB}" srcOrd="0" destOrd="0" presId="urn:microsoft.com/office/officeart/2005/8/layout/hProcess4"/>
    <dgm:cxn modelId="{9E2DB8C4-071C-4B23-B892-02F08A2D7A77}" srcId="{DC7F0519-6CB7-4EC7-802E-6C4DF80AC6A1}" destId="{30468009-D6F9-45B1-B4DD-83C20D1A0C83}" srcOrd="0" destOrd="0" parTransId="{F59C78CE-58FB-4E25-BF2F-5AAD6DDB257A}" sibTransId="{40BE3D29-446E-4276-B229-B3368FCF25D1}"/>
    <dgm:cxn modelId="{B7E2D4C4-11B4-415E-B231-4ADF774288BC}" type="presOf" srcId="{BE409DF0-0CD0-4262-8765-3990C600584D}" destId="{1394191A-0F6F-42B8-BEEC-82B8677CAC71}" srcOrd="0" destOrd="1" presId="urn:microsoft.com/office/officeart/2005/8/layout/hProcess4"/>
    <dgm:cxn modelId="{7C32C5C8-80DA-4E64-A666-BB7D30F35E0F}" srcId="{92B6FDB5-10BF-4B4D-B15F-60CE448B384F}" destId="{BE409DF0-0CD0-4262-8765-3990C600584D}" srcOrd="1" destOrd="0" parTransId="{B7CFCECB-B4FA-4557-9AB5-504D5E2F0E26}" sibTransId="{7EDD0170-84B6-45D3-B0D1-44892AF9C6EF}"/>
    <dgm:cxn modelId="{809A0FC9-0A38-42D7-B8C2-9D748BD0667A}" type="presOf" srcId="{D9427282-0AAE-4C36-95EF-E02E4CC4A26A}" destId="{26B22F94-A32A-44F3-B378-EBD6BF43D043}" srcOrd="0" destOrd="0" presId="urn:microsoft.com/office/officeart/2005/8/layout/hProcess4"/>
    <dgm:cxn modelId="{A58A27CC-4379-449E-AFBC-4AA169155C16}" type="presOf" srcId="{E8FC27F4-E661-494B-A002-D47D4CC56FD3}" destId="{4F17C38D-CF3A-4227-9D36-E1907DB3C106}" srcOrd="0" destOrd="0" presId="urn:microsoft.com/office/officeart/2005/8/layout/hProcess4"/>
    <dgm:cxn modelId="{D31A32CC-D301-4753-BB6E-F5BE70551176}" srcId="{75A0B131-2A03-4C79-9767-BB0218235ED0}" destId="{9115958A-DCFD-4D87-9615-3CDAE3628970}" srcOrd="1" destOrd="0" parTransId="{451E6E37-85F8-4932-85DA-602E071EDFBE}" sibTransId="{732E5B58-3638-43EA-9502-C06358BFEB12}"/>
    <dgm:cxn modelId="{3FD3FECE-AE63-4ADA-848C-EF7239BAB470}" type="presOf" srcId="{036D31FA-CFCE-4E17-A578-82263C112879}" destId="{8AE46C95-E2FF-4C9F-9878-CF0B15940E9C}" srcOrd="0" destOrd="0" presId="urn:microsoft.com/office/officeart/2005/8/layout/hProcess4"/>
    <dgm:cxn modelId="{C87B5FD0-6229-4211-B301-45DEC63AEC49}" srcId="{DC7F0519-6CB7-4EC7-802E-6C4DF80AC6A1}" destId="{D07F90EE-72E6-4E32-80E1-909C6A9DBD72}" srcOrd="2" destOrd="0" parTransId="{DA5AFB0E-490B-44BA-AA8C-63B750882DE7}" sibTransId="{5D31281D-687F-4EB9-9E3C-AC8907D21462}"/>
    <dgm:cxn modelId="{691C49D4-E62E-4A48-857A-1E3D7A5F3816}" type="presOf" srcId="{9115958A-DCFD-4D87-9615-3CDAE3628970}" destId="{49B69615-913A-42A1-B3DD-70EC63D91ED4}" srcOrd="0" destOrd="1" presId="urn:microsoft.com/office/officeart/2005/8/layout/hProcess4"/>
    <dgm:cxn modelId="{31F76DD8-3278-41BC-923C-4F922DD99DE5}" type="presOf" srcId="{65F07B11-19D5-47C8-9F43-58ABBF096493}" destId="{367CA2B0-EEF1-4637-B923-9AFF9E2EB1FD}" srcOrd="0" destOrd="1" presId="urn:microsoft.com/office/officeart/2005/8/layout/hProcess4"/>
    <dgm:cxn modelId="{8FA16BE7-8390-4073-8153-F7FF39BF1F60}" type="presOf" srcId="{30468009-D6F9-45B1-B4DD-83C20D1A0C83}" destId="{C6FFD753-813A-4E23-9C8C-073722A84390}" srcOrd="1" destOrd="0" presId="urn:microsoft.com/office/officeart/2005/8/layout/hProcess4"/>
    <dgm:cxn modelId="{C00468EB-22D8-4913-B8E7-E53A5AC93FB0}" srcId="{75A0B131-2A03-4C79-9767-BB0218235ED0}" destId="{1668058C-CA56-4E37-98B4-928C3B8A6606}" srcOrd="0" destOrd="0" parTransId="{024CFAE4-6CC6-4F6D-A515-8156C7284511}" sibTransId="{C9442F5C-D7AD-4D8E-B1F8-7618BFAB0D4E}"/>
    <dgm:cxn modelId="{F95AC7F0-09FF-43E9-8FCC-9D2C612F44A0}" srcId="{92B6FDB5-10BF-4B4D-B15F-60CE448B384F}" destId="{C7A0AE98-F0CD-4180-B436-0BFEB3F15FE6}" srcOrd="0" destOrd="0" parTransId="{1347BA8E-EB8B-4459-9274-584705E50123}" sibTransId="{61656C51-2EF3-4B6D-AC71-08A2C845B830}"/>
    <dgm:cxn modelId="{D35209F6-64D2-45B3-B102-FCDDC7FF36EA}" type="presOf" srcId="{C7A0AE98-F0CD-4180-B436-0BFEB3F15FE6}" destId="{1394191A-0F6F-42B8-BEEC-82B8677CAC71}" srcOrd="0" destOrd="0" presId="urn:microsoft.com/office/officeart/2005/8/layout/hProcess4"/>
    <dgm:cxn modelId="{F6D8DBF7-B976-4EA0-8D91-72BC6202B024}" type="presOf" srcId="{7A61D7CF-9595-4474-B07D-C804C44F5E78}" destId="{367CA2B0-EEF1-4637-B923-9AFF9E2EB1FD}" srcOrd="0" destOrd="0" presId="urn:microsoft.com/office/officeart/2005/8/layout/hProcess4"/>
    <dgm:cxn modelId="{A2C0ACC8-B919-49E5-8FD7-D2135176319A}" type="presParOf" srcId="{8AE46C95-E2FF-4C9F-9878-CF0B15940E9C}" destId="{A5A594D7-3FFC-4B88-BAB8-6F5423A8EB08}" srcOrd="0" destOrd="0" presId="urn:microsoft.com/office/officeart/2005/8/layout/hProcess4"/>
    <dgm:cxn modelId="{F83C1E66-B9EC-4B7E-ABEF-D413B849593D}" type="presParOf" srcId="{8AE46C95-E2FF-4C9F-9878-CF0B15940E9C}" destId="{C3399342-446E-42C1-8F09-D85BD97E1234}" srcOrd="1" destOrd="0" presId="urn:microsoft.com/office/officeart/2005/8/layout/hProcess4"/>
    <dgm:cxn modelId="{005134AE-3220-4933-BABA-3D8171A9E4A9}" type="presParOf" srcId="{8AE46C95-E2FF-4C9F-9878-CF0B15940E9C}" destId="{0DDE27C0-F8E7-4038-91ED-D99B43477F35}" srcOrd="2" destOrd="0" presId="urn:microsoft.com/office/officeart/2005/8/layout/hProcess4"/>
    <dgm:cxn modelId="{E82FCA94-F43B-44F0-AC3D-101DEEE71C63}" type="presParOf" srcId="{0DDE27C0-F8E7-4038-91ED-D99B43477F35}" destId="{8DA7B461-0D40-4A22-BA6A-C84EF66D2C3B}" srcOrd="0" destOrd="0" presId="urn:microsoft.com/office/officeart/2005/8/layout/hProcess4"/>
    <dgm:cxn modelId="{ECC40D20-B053-4C6F-A547-C1F100A9D57D}" type="presParOf" srcId="{8DA7B461-0D40-4A22-BA6A-C84EF66D2C3B}" destId="{79B3D660-70C8-4FBB-879B-BB7D97F5A252}" srcOrd="0" destOrd="0" presId="urn:microsoft.com/office/officeart/2005/8/layout/hProcess4"/>
    <dgm:cxn modelId="{9BFA0DE3-B46E-4586-9877-04F330B07575}" type="presParOf" srcId="{8DA7B461-0D40-4A22-BA6A-C84EF66D2C3B}" destId="{367CA2B0-EEF1-4637-B923-9AFF9E2EB1FD}" srcOrd="1" destOrd="0" presId="urn:microsoft.com/office/officeart/2005/8/layout/hProcess4"/>
    <dgm:cxn modelId="{231C809A-4B6E-43DE-9D62-C7D88FDAAB9C}" type="presParOf" srcId="{8DA7B461-0D40-4A22-BA6A-C84EF66D2C3B}" destId="{89FFF453-413E-451C-8DC6-8E7DB22127FA}" srcOrd="2" destOrd="0" presId="urn:microsoft.com/office/officeart/2005/8/layout/hProcess4"/>
    <dgm:cxn modelId="{09B37835-E6F7-465B-B387-59F87DA15B49}" type="presParOf" srcId="{8DA7B461-0D40-4A22-BA6A-C84EF66D2C3B}" destId="{C3DE4D25-4241-464E-BCF0-C3FCE7942DCB}" srcOrd="3" destOrd="0" presId="urn:microsoft.com/office/officeart/2005/8/layout/hProcess4"/>
    <dgm:cxn modelId="{E3FC6054-F809-4CFC-9572-01E999059FFA}" type="presParOf" srcId="{8DA7B461-0D40-4A22-BA6A-C84EF66D2C3B}" destId="{C809B475-E368-4586-B261-A6C2B06BE6D5}" srcOrd="4" destOrd="0" presId="urn:microsoft.com/office/officeart/2005/8/layout/hProcess4"/>
    <dgm:cxn modelId="{E9100A5B-A9AB-419F-BCA5-FAC2AFE281E4}" type="presParOf" srcId="{0DDE27C0-F8E7-4038-91ED-D99B43477F35}" destId="{D1CDFFBB-BA67-4191-BBAB-954A2138EAB0}" srcOrd="1" destOrd="0" presId="urn:microsoft.com/office/officeart/2005/8/layout/hProcess4"/>
    <dgm:cxn modelId="{77C41BB5-7B8D-4230-8401-47805D2E023B}" type="presParOf" srcId="{0DDE27C0-F8E7-4038-91ED-D99B43477F35}" destId="{343F5D10-7FF7-4A28-8C68-326CD2D4B158}" srcOrd="2" destOrd="0" presId="urn:microsoft.com/office/officeart/2005/8/layout/hProcess4"/>
    <dgm:cxn modelId="{63E3E583-C50A-4397-88B4-F447C26909E5}" type="presParOf" srcId="{343F5D10-7FF7-4A28-8C68-326CD2D4B158}" destId="{8C7C9908-4796-490D-BCB1-5BF3FEE9D8BF}" srcOrd="0" destOrd="0" presId="urn:microsoft.com/office/officeart/2005/8/layout/hProcess4"/>
    <dgm:cxn modelId="{51C44242-D92E-492A-AD6E-72F435CD9C38}" type="presParOf" srcId="{343F5D10-7FF7-4A28-8C68-326CD2D4B158}" destId="{1394191A-0F6F-42B8-BEEC-82B8677CAC71}" srcOrd="1" destOrd="0" presId="urn:microsoft.com/office/officeart/2005/8/layout/hProcess4"/>
    <dgm:cxn modelId="{0C39F3F4-E587-4945-8A68-E8EE3A523B83}" type="presParOf" srcId="{343F5D10-7FF7-4A28-8C68-326CD2D4B158}" destId="{59C00773-7FEC-4670-84A1-857CF67D33D7}" srcOrd="2" destOrd="0" presId="urn:microsoft.com/office/officeart/2005/8/layout/hProcess4"/>
    <dgm:cxn modelId="{CE053982-7ECC-49AB-8CE6-F90A3A44222D}" type="presParOf" srcId="{343F5D10-7FF7-4A28-8C68-326CD2D4B158}" destId="{7700BEB3-7F9B-4028-812E-5B28D63094D0}" srcOrd="3" destOrd="0" presId="urn:microsoft.com/office/officeart/2005/8/layout/hProcess4"/>
    <dgm:cxn modelId="{ACA147FD-55A8-4773-BACE-29777204E22E}" type="presParOf" srcId="{343F5D10-7FF7-4A28-8C68-326CD2D4B158}" destId="{7C5D31A7-30CE-4E37-8109-1D68753D160E}" srcOrd="4" destOrd="0" presId="urn:microsoft.com/office/officeart/2005/8/layout/hProcess4"/>
    <dgm:cxn modelId="{194A78E0-C52B-4DE7-A526-B3E8ADF181BB}" type="presParOf" srcId="{0DDE27C0-F8E7-4038-91ED-D99B43477F35}" destId="{519BDEF9-197E-438F-9CA3-EAB98763E697}" srcOrd="3" destOrd="0" presId="urn:microsoft.com/office/officeart/2005/8/layout/hProcess4"/>
    <dgm:cxn modelId="{0BDB9EF3-F78F-40B0-9E73-C36A8BEAFB65}" type="presParOf" srcId="{0DDE27C0-F8E7-4038-91ED-D99B43477F35}" destId="{979E9EFE-F030-4A6D-B869-F3050D7DE9DC}" srcOrd="4" destOrd="0" presId="urn:microsoft.com/office/officeart/2005/8/layout/hProcess4"/>
    <dgm:cxn modelId="{23517B94-0155-4076-9C13-8F01F7E105A8}" type="presParOf" srcId="{979E9EFE-F030-4A6D-B869-F3050D7DE9DC}" destId="{A1F185E8-F1C5-414C-8CCF-31398ED8C041}" srcOrd="0" destOrd="0" presId="urn:microsoft.com/office/officeart/2005/8/layout/hProcess4"/>
    <dgm:cxn modelId="{CB38D6C6-F5F1-4149-962B-E2A2372D986E}" type="presParOf" srcId="{979E9EFE-F030-4A6D-B869-F3050D7DE9DC}" destId="{9960A8F0-8933-4468-8046-586868F7FA3A}" srcOrd="1" destOrd="0" presId="urn:microsoft.com/office/officeart/2005/8/layout/hProcess4"/>
    <dgm:cxn modelId="{1A52673B-A345-4870-993E-CD93729A2F78}" type="presParOf" srcId="{979E9EFE-F030-4A6D-B869-F3050D7DE9DC}" destId="{C6FFD753-813A-4E23-9C8C-073722A84390}" srcOrd="2" destOrd="0" presId="urn:microsoft.com/office/officeart/2005/8/layout/hProcess4"/>
    <dgm:cxn modelId="{4883A634-6F8D-462C-99A1-2C275C9DD848}" type="presParOf" srcId="{979E9EFE-F030-4A6D-B869-F3050D7DE9DC}" destId="{5CBC99B6-B863-407D-82AC-2CA6DB0C3880}" srcOrd="3" destOrd="0" presId="urn:microsoft.com/office/officeart/2005/8/layout/hProcess4"/>
    <dgm:cxn modelId="{562BEF2B-7BEA-4A48-8A40-F1EA0AE9816C}" type="presParOf" srcId="{979E9EFE-F030-4A6D-B869-F3050D7DE9DC}" destId="{253FE746-45B0-4C09-8D19-FF59D8EBF9EE}" srcOrd="4" destOrd="0" presId="urn:microsoft.com/office/officeart/2005/8/layout/hProcess4"/>
    <dgm:cxn modelId="{531C78DE-204E-4B8B-8C2D-E4CE5272A220}" type="presParOf" srcId="{0DDE27C0-F8E7-4038-91ED-D99B43477F35}" destId="{BAFEF276-A62D-47FC-97D6-54F94536E793}" srcOrd="5" destOrd="0" presId="urn:microsoft.com/office/officeart/2005/8/layout/hProcess4"/>
    <dgm:cxn modelId="{714FEF0B-1A3E-44DF-9556-86AED5D6738E}" type="presParOf" srcId="{0DDE27C0-F8E7-4038-91ED-D99B43477F35}" destId="{F31F02A9-1A57-40A1-B7A9-F13530864FF0}" srcOrd="6" destOrd="0" presId="urn:microsoft.com/office/officeart/2005/8/layout/hProcess4"/>
    <dgm:cxn modelId="{DD1BBB37-2B30-481F-A3C1-EF8D518B532F}" type="presParOf" srcId="{F31F02A9-1A57-40A1-B7A9-F13530864FF0}" destId="{B10EC2CA-D0A6-4D1A-BEBC-D3F008ED85D2}" srcOrd="0" destOrd="0" presId="urn:microsoft.com/office/officeart/2005/8/layout/hProcess4"/>
    <dgm:cxn modelId="{FBC6363D-0BD9-463F-AED2-E06682C6739E}" type="presParOf" srcId="{F31F02A9-1A57-40A1-B7A9-F13530864FF0}" destId="{26B22F94-A32A-44F3-B378-EBD6BF43D043}" srcOrd="1" destOrd="0" presId="urn:microsoft.com/office/officeart/2005/8/layout/hProcess4"/>
    <dgm:cxn modelId="{4B5512D8-E05E-4F51-B65B-5E0E91D27F32}" type="presParOf" srcId="{F31F02A9-1A57-40A1-B7A9-F13530864FF0}" destId="{94CE0010-E39F-4E4A-9C40-DFD7B62BE7F2}" srcOrd="2" destOrd="0" presId="urn:microsoft.com/office/officeart/2005/8/layout/hProcess4"/>
    <dgm:cxn modelId="{B94A8C06-7AE9-4D37-8D5F-AA291F297752}" type="presParOf" srcId="{F31F02A9-1A57-40A1-B7A9-F13530864FF0}" destId="{7B159DCC-853D-4A38-A062-D6FD932C6868}" srcOrd="3" destOrd="0" presId="urn:microsoft.com/office/officeart/2005/8/layout/hProcess4"/>
    <dgm:cxn modelId="{F8A65EA7-E6F8-4579-B7A7-DD0F5A41707A}" type="presParOf" srcId="{F31F02A9-1A57-40A1-B7A9-F13530864FF0}" destId="{413DA237-AC12-4744-A684-14C1A523A4FD}" srcOrd="4" destOrd="0" presId="urn:microsoft.com/office/officeart/2005/8/layout/hProcess4"/>
    <dgm:cxn modelId="{33FD042D-2F29-4D6C-AEC1-16F1954948B1}" type="presParOf" srcId="{0DDE27C0-F8E7-4038-91ED-D99B43477F35}" destId="{F7071B07-A163-4CA5-9C42-B11A51AB138B}" srcOrd="7" destOrd="0" presId="urn:microsoft.com/office/officeart/2005/8/layout/hProcess4"/>
    <dgm:cxn modelId="{731486BB-E35F-43F0-A6CB-4CFC75390290}" type="presParOf" srcId="{0DDE27C0-F8E7-4038-91ED-D99B43477F35}" destId="{6D160CBE-8079-4EC3-B599-DF6F04F0DAC8}" srcOrd="8" destOrd="0" presId="urn:microsoft.com/office/officeart/2005/8/layout/hProcess4"/>
    <dgm:cxn modelId="{38B7EC57-CA93-4A9E-A6E6-0C06E98EE114}" type="presParOf" srcId="{6D160CBE-8079-4EC3-B599-DF6F04F0DAC8}" destId="{BC09F59F-C9A6-497E-B2F2-16D89B6F4731}" srcOrd="0" destOrd="0" presId="urn:microsoft.com/office/officeart/2005/8/layout/hProcess4"/>
    <dgm:cxn modelId="{D3125F02-BD0D-4641-9ED7-916E1D8F133E}" type="presParOf" srcId="{6D160CBE-8079-4EC3-B599-DF6F04F0DAC8}" destId="{49B69615-913A-42A1-B3DD-70EC63D91ED4}" srcOrd="1" destOrd="0" presId="urn:microsoft.com/office/officeart/2005/8/layout/hProcess4"/>
    <dgm:cxn modelId="{0274C9A8-6668-4E19-AF1F-0A4E1E6FF196}" type="presParOf" srcId="{6D160CBE-8079-4EC3-B599-DF6F04F0DAC8}" destId="{EC05578E-AFD6-4A8B-98A1-7CADAD9AB382}" srcOrd="2" destOrd="0" presId="urn:microsoft.com/office/officeart/2005/8/layout/hProcess4"/>
    <dgm:cxn modelId="{F85845E4-7B8D-473B-994F-7D504EACE7EA}" type="presParOf" srcId="{6D160CBE-8079-4EC3-B599-DF6F04F0DAC8}" destId="{1B54C773-E9F6-4535-8024-6802CC5CA6D8}" srcOrd="3" destOrd="0" presId="urn:microsoft.com/office/officeart/2005/8/layout/hProcess4"/>
    <dgm:cxn modelId="{7C939A94-887E-4D4F-B27D-FA40E2AFBD07}" type="presParOf" srcId="{6D160CBE-8079-4EC3-B599-DF6F04F0DAC8}" destId="{56A5E2EE-ACC2-452F-9A07-C43D288E110A}" srcOrd="4" destOrd="0" presId="urn:microsoft.com/office/officeart/2005/8/layout/hProcess4"/>
    <dgm:cxn modelId="{F1403833-6B64-4D94-AD46-F1C9E4A9AA41}" type="presParOf" srcId="{0DDE27C0-F8E7-4038-91ED-D99B43477F35}" destId="{131029B3-590D-4B71-9B99-1FB9A441BAB7}" srcOrd="9" destOrd="0" presId="urn:microsoft.com/office/officeart/2005/8/layout/hProcess4"/>
    <dgm:cxn modelId="{47054E5A-66F5-4F1A-A54F-27CADBEDCAA2}" type="presParOf" srcId="{0DDE27C0-F8E7-4038-91ED-D99B43477F35}" destId="{FDC20407-7A07-4D89-B03D-9B0A289CD404}" srcOrd="10" destOrd="0" presId="urn:microsoft.com/office/officeart/2005/8/layout/hProcess4"/>
    <dgm:cxn modelId="{43B0462A-3150-47B9-BEE4-186E8A618DC8}" type="presParOf" srcId="{FDC20407-7A07-4D89-B03D-9B0A289CD404}" destId="{28DB050A-2A4E-48D8-9B5C-D86CB9446903}" srcOrd="0" destOrd="0" presId="urn:microsoft.com/office/officeart/2005/8/layout/hProcess4"/>
    <dgm:cxn modelId="{4B382CE2-DCCA-49C7-83B5-0CDF04A122A9}" type="presParOf" srcId="{FDC20407-7A07-4D89-B03D-9B0A289CD404}" destId="{D10AFDAF-9FF2-4ED2-9DA8-1097E5206259}" srcOrd="1" destOrd="0" presId="urn:microsoft.com/office/officeart/2005/8/layout/hProcess4"/>
    <dgm:cxn modelId="{805755F3-2AA4-4BB3-8EC1-7304329217FF}" type="presParOf" srcId="{FDC20407-7A07-4D89-B03D-9B0A289CD404}" destId="{DCBB9BC5-CE67-424F-AEAA-B066DB3D6C12}" srcOrd="2" destOrd="0" presId="urn:microsoft.com/office/officeart/2005/8/layout/hProcess4"/>
    <dgm:cxn modelId="{94EB7EB3-0671-4657-A8BC-2BDF2F26E1A6}" type="presParOf" srcId="{FDC20407-7A07-4D89-B03D-9B0A289CD404}" destId="{4F17C38D-CF3A-4227-9D36-E1907DB3C106}" srcOrd="3" destOrd="0" presId="urn:microsoft.com/office/officeart/2005/8/layout/hProcess4"/>
    <dgm:cxn modelId="{9427954B-557A-4951-9219-06A7E50C4F5B}" type="presParOf" srcId="{FDC20407-7A07-4D89-B03D-9B0A289CD404}" destId="{F5477A5F-B16F-47BA-90B0-CE78CBA46B0D}"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1E3833-28E8-40E0-B7F2-246FAE7335B1}" type="doc">
      <dgm:prSet loTypeId="urn:microsoft.com/office/officeart/2005/8/layout/chevron1" loCatId="process" qsTypeId="urn:microsoft.com/office/officeart/2005/8/quickstyle/simple3" qsCatId="simple" csTypeId="urn:microsoft.com/office/officeart/2005/8/colors/accent1_2" csCatId="accent1" phldr="1"/>
      <dgm:spPr/>
    </dgm:pt>
    <dgm:pt modelId="{445270F9-CC19-4FAB-8501-70B16C790520}">
      <dgm:prSet phldrT="[besedilo]"/>
      <dgm:spPr>
        <a:solidFill>
          <a:srgbClr val="36A672"/>
        </a:solidFill>
      </dgm:spPr>
      <dgm:t>
        <a:bodyPr/>
        <a:lstStyle/>
        <a:p>
          <a:r>
            <a:rPr lang="sl-SI" dirty="0"/>
            <a:t>PRIPRAVA</a:t>
          </a:r>
        </a:p>
      </dgm:t>
    </dgm:pt>
    <dgm:pt modelId="{B069EF8D-54DF-4B85-9511-A1D5FB39C445}" type="parTrans" cxnId="{2070F510-4320-49C3-B9D8-B76CA2EFE706}">
      <dgm:prSet/>
      <dgm:spPr/>
      <dgm:t>
        <a:bodyPr/>
        <a:lstStyle/>
        <a:p>
          <a:endParaRPr lang="sl-SI"/>
        </a:p>
      </dgm:t>
    </dgm:pt>
    <dgm:pt modelId="{2AEE2080-5C11-4CF0-8F37-548A1F5DF63F}" type="sibTrans" cxnId="{2070F510-4320-49C3-B9D8-B76CA2EFE706}">
      <dgm:prSet/>
      <dgm:spPr/>
      <dgm:t>
        <a:bodyPr/>
        <a:lstStyle/>
        <a:p>
          <a:endParaRPr lang="sl-SI"/>
        </a:p>
      </dgm:t>
    </dgm:pt>
    <dgm:pt modelId="{D06BA16B-9B85-429F-9E9C-826C10483B50}">
      <dgm:prSet phldrT="[besedilo]"/>
      <dgm:spPr>
        <a:solidFill>
          <a:srgbClr val="36A672"/>
        </a:solidFill>
      </dgm:spPr>
      <dgm:t>
        <a:bodyPr/>
        <a:lstStyle/>
        <a:p>
          <a:r>
            <a:rPr lang="sl-SI" dirty="0"/>
            <a:t>AKTIVNO DELO</a:t>
          </a:r>
        </a:p>
      </dgm:t>
    </dgm:pt>
    <dgm:pt modelId="{AB53380A-2924-48AA-877A-390037560FEF}" type="parTrans" cxnId="{566758F7-49FD-41EC-8B3F-F7EF60200483}">
      <dgm:prSet/>
      <dgm:spPr/>
      <dgm:t>
        <a:bodyPr/>
        <a:lstStyle/>
        <a:p>
          <a:endParaRPr lang="sl-SI"/>
        </a:p>
      </dgm:t>
    </dgm:pt>
    <dgm:pt modelId="{2D0244FF-D79E-49B1-B162-891EE84C6201}" type="sibTrans" cxnId="{566758F7-49FD-41EC-8B3F-F7EF60200483}">
      <dgm:prSet/>
      <dgm:spPr/>
      <dgm:t>
        <a:bodyPr/>
        <a:lstStyle/>
        <a:p>
          <a:endParaRPr lang="sl-SI"/>
        </a:p>
      </dgm:t>
    </dgm:pt>
    <dgm:pt modelId="{F21C518A-22FD-40F9-BA1C-B0E3F32E4092}">
      <dgm:prSet phldrT="[besedilo]"/>
      <dgm:spPr>
        <a:solidFill>
          <a:srgbClr val="36A672"/>
        </a:solidFill>
      </dgm:spPr>
      <dgm:t>
        <a:bodyPr/>
        <a:lstStyle/>
        <a:p>
          <a:r>
            <a:rPr lang="sl-SI" dirty="0"/>
            <a:t>SPREJETJE</a:t>
          </a:r>
        </a:p>
      </dgm:t>
    </dgm:pt>
    <dgm:pt modelId="{590B0B18-780A-4318-B50A-EEF28048BA8C}" type="parTrans" cxnId="{49B730C0-FAE2-4744-9CF3-20F84324C255}">
      <dgm:prSet/>
      <dgm:spPr/>
      <dgm:t>
        <a:bodyPr/>
        <a:lstStyle/>
        <a:p>
          <a:endParaRPr lang="sl-SI"/>
        </a:p>
      </dgm:t>
    </dgm:pt>
    <dgm:pt modelId="{B5E0A296-0295-41B1-B075-07D7251033CF}" type="sibTrans" cxnId="{49B730C0-FAE2-4744-9CF3-20F84324C255}">
      <dgm:prSet/>
      <dgm:spPr/>
      <dgm:t>
        <a:bodyPr/>
        <a:lstStyle/>
        <a:p>
          <a:endParaRPr lang="sl-SI"/>
        </a:p>
      </dgm:t>
    </dgm:pt>
    <dgm:pt modelId="{AD72A8AC-3B97-40FE-A6C5-111AA1DFCF3E}" type="pres">
      <dgm:prSet presAssocID="{4D1E3833-28E8-40E0-B7F2-246FAE7335B1}" presName="Name0" presStyleCnt="0">
        <dgm:presLayoutVars>
          <dgm:dir/>
          <dgm:animLvl val="lvl"/>
          <dgm:resizeHandles val="exact"/>
        </dgm:presLayoutVars>
      </dgm:prSet>
      <dgm:spPr/>
    </dgm:pt>
    <dgm:pt modelId="{41B1BA02-6339-4AED-9898-6797226A28C3}" type="pres">
      <dgm:prSet presAssocID="{445270F9-CC19-4FAB-8501-70B16C790520}" presName="parTxOnly" presStyleLbl="node1" presStyleIdx="0" presStyleCnt="3" custScaleX="198990">
        <dgm:presLayoutVars>
          <dgm:chMax val="0"/>
          <dgm:chPref val="0"/>
          <dgm:bulletEnabled val="1"/>
        </dgm:presLayoutVars>
      </dgm:prSet>
      <dgm:spPr/>
    </dgm:pt>
    <dgm:pt modelId="{9DADD7B9-B559-419E-97FB-60795B2CCDE2}" type="pres">
      <dgm:prSet presAssocID="{2AEE2080-5C11-4CF0-8F37-548A1F5DF63F}" presName="parTxOnlySpace" presStyleCnt="0"/>
      <dgm:spPr/>
    </dgm:pt>
    <dgm:pt modelId="{2D6C278D-B9B0-46A9-8902-0C42B8A04E4A}" type="pres">
      <dgm:prSet presAssocID="{D06BA16B-9B85-429F-9E9C-826C10483B50}" presName="parTxOnly" presStyleLbl="node1" presStyleIdx="1" presStyleCnt="3" custScaleX="312446">
        <dgm:presLayoutVars>
          <dgm:chMax val="0"/>
          <dgm:chPref val="0"/>
          <dgm:bulletEnabled val="1"/>
        </dgm:presLayoutVars>
      </dgm:prSet>
      <dgm:spPr/>
    </dgm:pt>
    <dgm:pt modelId="{3EE03E53-01CC-430F-B20C-CB651340F43F}" type="pres">
      <dgm:prSet presAssocID="{2D0244FF-D79E-49B1-B162-891EE84C6201}" presName="parTxOnlySpace" presStyleCnt="0"/>
      <dgm:spPr/>
    </dgm:pt>
    <dgm:pt modelId="{8671F8DF-97E7-44F8-9496-7B0C7AAD64AA}" type="pres">
      <dgm:prSet presAssocID="{F21C518A-22FD-40F9-BA1C-B0E3F32E4092}" presName="parTxOnly" presStyleLbl="node1" presStyleIdx="2" presStyleCnt="3" custLinFactNeighborX="2621" custLinFactNeighborY="1965">
        <dgm:presLayoutVars>
          <dgm:chMax val="0"/>
          <dgm:chPref val="0"/>
          <dgm:bulletEnabled val="1"/>
        </dgm:presLayoutVars>
      </dgm:prSet>
      <dgm:spPr/>
    </dgm:pt>
  </dgm:ptLst>
  <dgm:cxnLst>
    <dgm:cxn modelId="{25ED4F0C-3CB4-4B3C-BF2F-3742E389714A}" type="presOf" srcId="{F21C518A-22FD-40F9-BA1C-B0E3F32E4092}" destId="{8671F8DF-97E7-44F8-9496-7B0C7AAD64AA}" srcOrd="0" destOrd="0" presId="urn:microsoft.com/office/officeart/2005/8/layout/chevron1"/>
    <dgm:cxn modelId="{2070F510-4320-49C3-B9D8-B76CA2EFE706}" srcId="{4D1E3833-28E8-40E0-B7F2-246FAE7335B1}" destId="{445270F9-CC19-4FAB-8501-70B16C790520}" srcOrd="0" destOrd="0" parTransId="{B069EF8D-54DF-4B85-9511-A1D5FB39C445}" sibTransId="{2AEE2080-5C11-4CF0-8F37-548A1F5DF63F}"/>
    <dgm:cxn modelId="{5A614092-DE0E-43AC-B58D-002B34979020}" type="presOf" srcId="{D06BA16B-9B85-429F-9E9C-826C10483B50}" destId="{2D6C278D-B9B0-46A9-8902-0C42B8A04E4A}" srcOrd="0" destOrd="0" presId="urn:microsoft.com/office/officeart/2005/8/layout/chevron1"/>
    <dgm:cxn modelId="{A0BDD9A8-1409-4A96-B999-9A1F875BF9EF}" type="presOf" srcId="{445270F9-CC19-4FAB-8501-70B16C790520}" destId="{41B1BA02-6339-4AED-9898-6797226A28C3}" srcOrd="0" destOrd="0" presId="urn:microsoft.com/office/officeart/2005/8/layout/chevron1"/>
    <dgm:cxn modelId="{49B730C0-FAE2-4744-9CF3-20F84324C255}" srcId="{4D1E3833-28E8-40E0-B7F2-246FAE7335B1}" destId="{F21C518A-22FD-40F9-BA1C-B0E3F32E4092}" srcOrd="2" destOrd="0" parTransId="{590B0B18-780A-4318-B50A-EEF28048BA8C}" sibTransId="{B5E0A296-0295-41B1-B075-07D7251033CF}"/>
    <dgm:cxn modelId="{EEB2BFCE-9553-4E2D-84D2-C2FD88893C99}" type="presOf" srcId="{4D1E3833-28E8-40E0-B7F2-246FAE7335B1}" destId="{AD72A8AC-3B97-40FE-A6C5-111AA1DFCF3E}" srcOrd="0" destOrd="0" presId="urn:microsoft.com/office/officeart/2005/8/layout/chevron1"/>
    <dgm:cxn modelId="{566758F7-49FD-41EC-8B3F-F7EF60200483}" srcId="{4D1E3833-28E8-40E0-B7F2-246FAE7335B1}" destId="{D06BA16B-9B85-429F-9E9C-826C10483B50}" srcOrd="1" destOrd="0" parTransId="{AB53380A-2924-48AA-877A-390037560FEF}" sibTransId="{2D0244FF-D79E-49B1-B162-891EE84C6201}"/>
    <dgm:cxn modelId="{A11524A5-0272-48DE-9542-8D1DB033F9D1}" type="presParOf" srcId="{AD72A8AC-3B97-40FE-A6C5-111AA1DFCF3E}" destId="{41B1BA02-6339-4AED-9898-6797226A28C3}" srcOrd="0" destOrd="0" presId="urn:microsoft.com/office/officeart/2005/8/layout/chevron1"/>
    <dgm:cxn modelId="{B46B0CA2-F343-4814-AC21-9B7C04FCF8EC}" type="presParOf" srcId="{AD72A8AC-3B97-40FE-A6C5-111AA1DFCF3E}" destId="{9DADD7B9-B559-419E-97FB-60795B2CCDE2}" srcOrd="1" destOrd="0" presId="urn:microsoft.com/office/officeart/2005/8/layout/chevron1"/>
    <dgm:cxn modelId="{F6CF4592-E4F1-4CC8-A55C-66F4F9563E79}" type="presParOf" srcId="{AD72A8AC-3B97-40FE-A6C5-111AA1DFCF3E}" destId="{2D6C278D-B9B0-46A9-8902-0C42B8A04E4A}" srcOrd="2" destOrd="0" presId="urn:microsoft.com/office/officeart/2005/8/layout/chevron1"/>
    <dgm:cxn modelId="{A579501E-48F7-40B4-AB7C-7049A3523F4C}" type="presParOf" srcId="{AD72A8AC-3B97-40FE-A6C5-111AA1DFCF3E}" destId="{3EE03E53-01CC-430F-B20C-CB651340F43F}" srcOrd="3" destOrd="0" presId="urn:microsoft.com/office/officeart/2005/8/layout/chevron1"/>
    <dgm:cxn modelId="{6D047508-569E-4357-ACCC-C40B843B7A8A}" type="presParOf" srcId="{AD72A8AC-3B97-40FE-A6C5-111AA1DFCF3E}" destId="{8671F8DF-97E7-44F8-9496-7B0C7AAD64AA}"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9133E0-0335-4D71-A8B3-9EA183E2BE08}"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DB3D4F52-7620-4FD4-BDA3-99D12B9FE724}">
      <dgm:prSet phldrT="[Text]" phldr="0" custT="1"/>
      <dgm:spPr/>
      <dgm:t>
        <a:bodyPr/>
        <a:lstStyle/>
        <a:p>
          <a:pPr rtl="0"/>
          <a:r>
            <a:rPr lang="sl-SI" sz="2000" b="1" dirty="0">
              <a:latin typeface="Arial" panose="020B0604020202020204" pitchFamily="34" charset="0"/>
              <a:cs typeface="Arial" panose="020B0604020202020204" pitchFamily="34" charset="0"/>
            </a:rPr>
            <a:t>Priloga A: Podrobni varstveni cilji</a:t>
          </a:r>
          <a:endParaRPr lang="en-US" sz="2000" b="1" dirty="0">
            <a:latin typeface="Arial" panose="020B0604020202020204" pitchFamily="34" charset="0"/>
            <a:cs typeface="Arial" panose="020B0604020202020204" pitchFamily="34" charset="0"/>
          </a:endParaRPr>
        </a:p>
      </dgm:t>
    </dgm:pt>
    <dgm:pt modelId="{A12A7A47-3281-4D63-A520-88A36E802ADD}" type="parTrans" cxnId="{758F3BC0-FB6D-4CA3-809F-3EECB6E03B5C}">
      <dgm:prSet/>
      <dgm:spPr/>
      <dgm:t>
        <a:bodyPr/>
        <a:lstStyle/>
        <a:p>
          <a:endParaRPr lang="en-US" sz="2000"/>
        </a:p>
      </dgm:t>
    </dgm:pt>
    <dgm:pt modelId="{7756763F-C349-4F13-A4CC-0A6D46C044FD}" type="sibTrans" cxnId="{758F3BC0-FB6D-4CA3-809F-3EECB6E03B5C}">
      <dgm:prSet/>
      <dgm:spPr/>
      <dgm:t>
        <a:bodyPr/>
        <a:lstStyle/>
        <a:p>
          <a:endParaRPr lang="en-US" sz="2000"/>
        </a:p>
      </dgm:t>
    </dgm:pt>
    <dgm:pt modelId="{AFDAAA8B-AADF-4FC9-8D5A-6ECD11847248}">
      <dgm:prSet phldrT="[Text]" phldr="0" custT="1"/>
      <dgm:spPr/>
      <dgm:t>
        <a:bodyPr/>
        <a:lstStyle/>
        <a:p>
          <a:pPr rtl="0"/>
          <a:r>
            <a:rPr lang="sl-SI" sz="2000" b="1" dirty="0">
              <a:latin typeface="Arial" panose="020B0604020202020204" pitchFamily="34" charset="0"/>
              <a:cs typeface="Arial" panose="020B0604020202020204" pitchFamily="34" charset="0"/>
            </a:rPr>
            <a:t>Priloga B: </a:t>
          </a:r>
          <a:r>
            <a:rPr lang="en-US" sz="2000" b="1" dirty="0" err="1">
              <a:latin typeface="Arial" panose="020B0604020202020204" pitchFamily="34" charset="0"/>
              <a:cs typeface="Arial" panose="020B0604020202020204" pitchFamily="34" charset="0"/>
            </a:rPr>
            <a:t>Ukrepi</a:t>
          </a:r>
          <a:endParaRPr lang="en-US" sz="2000" b="1" dirty="0">
            <a:latin typeface="Arial" panose="020B0604020202020204" pitchFamily="34" charset="0"/>
            <a:cs typeface="Arial" panose="020B0604020202020204" pitchFamily="34" charset="0"/>
          </a:endParaRPr>
        </a:p>
      </dgm:t>
    </dgm:pt>
    <dgm:pt modelId="{C1206F58-34CB-443B-8E34-F3555967A767}" type="parTrans" cxnId="{D6AF8E12-306F-4D1D-B08B-210C1BE64BF1}">
      <dgm:prSet/>
      <dgm:spPr/>
      <dgm:t>
        <a:bodyPr/>
        <a:lstStyle/>
        <a:p>
          <a:endParaRPr lang="en-US" sz="2000"/>
        </a:p>
      </dgm:t>
    </dgm:pt>
    <dgm:pt modelId="{B226F79E-7DFC-4685-9949-955A253AAFE1}" type="sibTrans" cxnId="{D6AF8E12-306F-4D1D-B08B-210C1BE64BF1}">
      <dgm:prSet/>
      <dgm:spPr/>
      <dgm:t>
        <a:bodyPr/>
        <a:lstStyle/>
        <a:p>
          <a:endParaRPr lang="en-US" sz="2000"/>
        </a:p>
      </dgm:t>
    </dgm:pt>
    <dgm:pt modelId="{0E90362F-72A0-48E1-BCFD-FBF78038DB41}">
      <dgm:prSet phldrT="[Text]" phldr="0" custT="1"/>
      <dgm:spPr/>
      <dgm:t>
        <a:bodyPr/>
        <a:lstStyle/>
        <a:p>
          <a:pPr rtl="0"/>
          <a:r>
            <a:rPr lang="sl-SI" sz="2000" b="0" dirty="0">
              <a:latin typeface="Arial" panose="020B0604020202020204" pitchFamily="34" charset="0"/>
              <a:cs typeface="Arial" panose="020B0604020202020204" pitchFamily="34" charset="0"/>
            </a:rPr>
            <a:t>Priloga C: Predlogi </a:t>
          </a:r>
          <a:r>
            <a:rPr lang="sl-SI" sz="2000" dirty="0">
              <a:latin typeface="Arial" panose="020B0604020202020204" pitchFamily="34" charset="0"/>
              <a:cs typeface="Arial" panose="020B0604020202020204" pitchFamily="34" charset="0"/>
            </a:rPr>
            <a:t>prednostnih projektov s seznamom območij, HT, vrst in prednostnih objektov KD</a:t>
          </a:r>
          <a:endParaRPr lang="en-US" sz="2000" dirty="0">
            <a:latin typeface="Arial" panose="020B0604020202020204" pitchFamily="34" charset="0"/>
            <a:cs typeface="Arial" panose="020B0604020202020204" pitchFamily="34" charset="0"/>
          </a:endParaRPr>
        </a:p>
      </dgm:t>
    </dgm:pt>
    <dgm:pt modelId="{B509AB82-91B0-471B-9AEC-C4D937CE0841}" type="parTrans" cxnId="{65854EF2-E68A-4392-9584-BC12832592F3}">
      <dgm:prSet/>
      <dgm:spPr/>
      <dgm:t>
        <a:bodyPr/>
        <a:lstStyle/>
        <a:p>
          <a:endParaRPr lang="en-US" sz="2000"/>
        </a:p>
      </dgm:t>
    </dgm:pt>
    <dgm:pt modelId="{E2C09B6D-A06B-4292-904B-39B0EF3B0B77}" type="sibTrans" cxnId="{65854EF2-E68A-4392-9584-BC12832592F3}">
      <dgm:prSet/>
      <dgm:spPr/>
      <dgm:t>
        <a:bodyPr/>
        <a:lstStyle/>
        <a:p>
          <a:endParaRPr lang="en-US" sz="2000"/>
        </a:p>
      </dgm:t>
    </dgm:pt>
    <dgm:pt modelId="{2707986C-FC34-4FE7-8642-D2C4B5ED9E8D}">
      <dgm:prSet phldrT="[Text]" phldr="0" custT="1"/>
      <dgm:spPr/>
      <dgm:t>
        <a:bodyPr/>
        <a:lstStyle/>
        <a:p>
          <a:pPr rtl="0"/>
          <a:r>
            <a:rPr lang="sl-SI" sz="2000" b="0" dirty="0">
              <a:latin typeface="Arial" panose="020B0604020202020204" pitchFamily="34" charset="0"/>
              <a:cs typeface="Arial" panose="020B0604020202020204" pitchFamily="34" charset="0"/>
            </a:rPr>
            <a:t>Priloga E: Ciljne KOPOP površine za ohranjanje biotske raznovrstnosti </a:t>
          </a:r>
          <a:endParaRPr lang="en-US" sz="2000" b="0" dirty="0">
            <a:latin typeface="Arial" panose="020B0604020202020204" pitchFamily="34" charset="0"/>
            <a:cs typeface="Arial" panose="020B0604020202020204" pitchFamily="34" charset="0"/>
          </a:endParaRPr>
        </a:p>
      </dgm:t>
    </dgm:pt>
    <dgm:pt modelId="{B3A69271-9AB5-4407-8FAB-318DFB16D346}" type="parTrans" cxnId="{77CA4BD2-4D1C-449A-9846-7D5AF51D3FEE}">
      <dgm:prSet/>
      <dgm:spPr/>
      <dgm:t>
        <a:bodyPr/>
        <a:lstStyle/>
        <a:p>
          <a:endParaRPr lang="en-US" sz="2000"/>
        </a:p>
      </dgm:t>
    </dgm:pt>
    <dgm:pt modelId="{4EE91474-ED08-402E-80CA-EBFFF8248E13}" type="sibTrans" cxnId="{77CA4BD2-4D1C-449A-9846-7D5AF51D3FEE}">
      <dgm:prSet/>
      <dgm:spPr/>
      <dgm:t>
        <a:bodyPr/>
        <a:lstStyle/>
        <a:p>
          <a:endParaRPr lang="en-US" sz="2000"/>
        </a:p>
      </dgm:t>
    </dgm:pt>
    <dgm:pt modelId="{1075B3D4-0E69-4C68-AA9D-8208298E7E94}">
      <dgm:prSet phldrT="[Text]" phldr="0" custT="1"/>
      <dgm:spPr/>
      <dgm:t>
        <a:bodyPr/>
        <a:lstStyle/>
        <a:p>
          <a:pPr rtl="0"/>
          <a:r>
            <a:rPr lang="sl-SI" sz="2000" b="0" dirty="0">
              <a:latin typeface="Arial" panose="020B0604020202020204" pitchFamily="34" charset="0"/>
              <a:cs typeface="Arial" panose="020B0604020202020204" pitchFamily="34" charset="0"/>
            </a:rPr>
            <a:t>Priloga F: Seznam predvidenih monitoringov in raziskav</a:t>
          </a:r>
          <a:endParaRPr lang="en-US" sz="2000" dirty="0">
            <a:latin typeface="Arial" panose="020B0604020202020204" pitchFamily="34" charset="0"/>
            <a:cs typeface="Arial" panose="020B0604020202020204" pitchFamily="34" charset="0"/>
          </a:endParaRPr>
        </a:p>
      </dgm:t>
    </dgm:pt>
    <dgm:pt modelId="{36380A41-DF79-44B8-B9B1-E7CE8356E68A}" type="parTrans" cxnId="{43E90E6A-1C16-4A53-8074-7BD77A50E736}">
      <dgm:prSet/>
      <dgm:spPr/>
      <dgm:t>
        <a:bodyPr/>
        <a:lstStyle/>
        <a:p>
          <a:endParaRPr lang="en-US" sz="2000"/>
        </a:p>
      </dgm:t>
    </dgm:pt>
    <dgm:pt modelId="{47F0EA6F-DDE2-48FC-B526-F4D96EAD0C5B}" type="sibTrans" cxnId="{43E90E6A-1C16-4A53-8074-7BD77A50E736}">
      <dgm:prSet/>
      <dgm:spPr/>
      <dgm:t>
        <a:bodyPr/>
        <a:lstStyle/>
        <a:p>
          <a:endParaRPr lang="en-US" sz="2000"/>
        </a:p>
      </dgm:t>
    </dgm:pt>
    <dgm:pt modelId="{DC738E37-2567-40AD-B481-411D9F23C3CA}">
      <dgm:prSet phldr="0" custT="1"/>
      <dgm:spPr/>
      <dgm:t>
        <a:bodyPr/>
        <a:lstStyle/>
        <a:p>
          <a:pPr rtl="0"/>
          <a:r>
            <a:rPr lang="sl-SI" sz="2000" b="0" dirty="0">
              <a:latin typeface="Arial" panose="020B0604020202020204" pitchFamily="34" charset="0"/>
              <a:cs typeface="Arial" panose="020B0604020202020204" pitchFamily="34" charset="0"/>
            </a:rPr>
            <a:t>Priloga D: Seznam načrtov, potrebnih za varstvo območij Natura 2000 </a:t>
          </a:r>
          <a:endParaRPr lang="en-US" sz="2000" b="0" dirty="0">
            <a:latin typeface="Arial" panose="020B0604020202020204" pitchFamily="34" charset="0"/>
            <a:cs typeface="Arial" panose="020B0604020202020204" pitchFamily="34" charset="0"/>
          </a:endParaRPr>
        </a:p>
      </dgm:t>
    </dgm:pt>
    <dgm:pt modelId="{871BEFD5-F3C4-4D0F-BF77-B6AD08CE7D9C}" type="parTrans" cxnId="{785547B4-728B-4728-9E1E-BA7B21B16428}">
      <dgm:prSet/>
      <dgm:spPr/>
      <dgm:t>
        <a:bodyPr/>
        <a:lstStyle/>
        <a:p>
          <a:endParaRPr lang="sl-SI" sz="2000"/>
        </a:p>
      </dgm:t>
    </dgm:pt>
    <dgm:pt modelId="{5D23B4FC-8B42-4E6C-B46E-491539FBB0EC}" type="sibTrans" cxnId="{785547B4-728B-4728-9E1E-BA7B21B16428}">
      <dgm:prSet/>
      <dgm:spPr/>
      <dgm:t>
        <a:bodyPr/>
        <a:lstStyle/>
        <a:p>
          <a:endParaRPr lang="sl-SI" sz="2000"/>
        </a:p>
      </dgm:t>
    </dgm:pt>
    <dgm:pt modelId="{B2B072C4-421A-4A15-9414-6EE2875A97EC}" type="pres">
      <dgm:prSet presAssocID="{799133E0-0335-4D71-A8B3-9EA183E2BE08}" presName="diagram" presStyleCnt="0">
        <dgm:presLayoutVars>
          <dgm:dir/>
          <dgm:resizeHandles val="exact"/>
        </dgm:presLayoutVars>
      </dgm:prSet>
      <dgm:spPr/>
    </dgm:pt>
    <dgm:pt modelId="{1D8370A9-F6BF-468E-B09D-AFCB220B6020}" type="pres">
      <dgm:prSet presAssocID="{DB3D4F52-7620-4FD4-BDA3-99D12B9FE724}" presName="node" presStyleLbl="node1" presStyleIdx="0" presStyleCnt="6">
        <dgm:presLayoutVars>
          <dgm:bulletEnabled val="1"/>
        </dgm:presLayoutVars>
      </dgm:prSet>
      <dgm:spPr/>
    </dgm:pt>
    <dgm:pt modelId="{96F619A4-275E-46AF-B7B5-184544DD868D}" type="pres">
      <dgm:prSet presAssocID="{7756763F-C349-4F13-A4CC-0A6D46C044FD}" presName="sibTrans" presStyleCnt="0"/>
      <dgm:spPr/>
    </dgm:pt>
    <dgm:pt modelId="{63CA186A-0ACE-449D-B783-D5732A342BDE}" type="pres">
      <dgm:prSet presAssocID="{AFDAAA8B-AADF-4FC9-8D5A-6ECD11847248}" presName="node" presStyleLbl="node1" presStyleIdx="1" presStyleCnt="6">
        <dgm:presLayoutVars>
          <dgm:bulletEnabled val="1"/>
        </dgm:presLayoutVars>
      </dgm:prSet>
      <dgm:spPr/>
    </dgm:pt>
    <dgm:pt modelId="{2CDCE55B-61B6-4C97-81DB-F5E0F28102CC}" type="pres">
      <dgm:prSet presAssocID="{B226F79E-7DFC-4685-9949-955A253AAFE1}" presName="sibTrans" presStyleCnt="0"/>
      <dgm:spPr/>
    </dgm:pt>
    <dgm:pt modelId="{4AC6C17B-E386-4875-A742-23C0007DDC17}" type="pres">
      <dgm:prSet presAssocID="{0E90362F-72A0-48E1-BCFD-FBF78038DB41}" presName="node" presStyleLbl="node1" presStyleIdx="2" presStyleCnt="6" custScaleX="98614" custScaleY="101779">
        <dgm:presLayoutVars>
          <dgm:bulletEnabled val="1"/>
        </dgm:presLayoutVars>
      </dgm:prSet>
      <dgm:spPr/>
    </dgm:pt>
    <dgm:pt modelId="{C06EAB2B-FD76-4EF7-9D33-4729D905A27F}" type="pres">
      <dgm:prSet presAssocID="{E2C09B6D-A06B-4292-904B-39B0EF3B0B77}" presName="sibTrans" presStyleCnt="0"/>
      <dgm:spPr/>
    </dgm:pt>
    <dgm:pt modelId="{0C51C25D-ECB4-4621-981E-06EBD13ADF02}" type="pres">
      <dgm:prSet presAssocID="{DC738E37-2567-40AD-B481-411D9F23C3CA}" presName="node" presStyleLbl="node1" presStyleIdx="3" presStyleCnt="6">
        <dgm:presLayoutVars>
          <dgm:bulletEnabled val="1"/>
        </dgm:presLayoutVars>
      </dgm:prSet>
      <dgm:spPr/>
    </dgm:pt>
    <dgm:pt modelId="{A3803D80-66C5-442C-8041-A037D66FB4EB}" type="pres">
      <dgm:prSet presAssocID="{5D23B4FC-8B42-4E6C-B46E-491539FBB0EC}" presName="sibTrans" presStyleCnt="0"/>
      <dgm:spPr/>
    </dgm:pt>
    <dgm:pt modelId="{E4F8530C-B305-4153-9226-F121873FA0A0}" type="pres">
      <dgm:prSet presAssocID="{2707986C-FC34-4FE7-8642-D2C4B5ED9E8D}" presName="node" presStyleLbl="node1" presStyleIdx="4" presStyleCnt="6">
        <dgm:presLayoutVars>
          <dgm:bulletEnabled val="1"/>
        </dgm:presLayoutVars>
      </dgm:prSet>
      <dgm:spPr/>
    </dgm:pt>
    <dgm:pt modelId="{B2D92337-90A6-4382-8E7D-CE13E3725063}" type="pres">
      <dgm:prSet presAssocID="{4EE91474-ED08-402E-80CA-EBFFF8248E13}" presName="sibTrans" presStyleCnt="0"/>
      <dgm:spPr/>
    </dgm:pt>
    <dgm:pt modelId="{80171F89-226C-4847-AFF6-3BFECD80C89F}" type="pres">
      <dgm:prSet presAssocID="{1075B3D4-0E69-4C68-AA9D-8208298E7E94}" presName="node" presStyleLbl="node1" presStyleIdx="5" presStyleCnt="6" custScaleX="100905">
        <dgm:presLayoutVars>
          <dgm:bulletEnabled val="1"/>
        </dgm:presLayoutVars>
      </dgm:prSet>
      <dgm:spPr/>
    </dgm:pt>
  </dgm:ptLst>
  <dgm:cxnLst>
    <dgm:cxn modelId="{D6AF8E12-306F-4D1D-B08B-210C1BE64BF1}" srcId="{799133E0-0335-4D71-A8B3-9EA183E2BE08}" destId="{AFDAAA8B-AADF-4FC9-8D5A-6ECD11847248}" srcOrd="1" destOrd="0" parTransId="{C1206F58-34CB-443B-8E34-F3555967A767}" sibTransId="{B226F79E-7DFC-4685-9949-955A253AAFE1}"/>
    <dgm:cxn modelId="{7537072C-1DB9-4ACF-8211-774450EF1955}" type="presOf" srcId="{DB3D4F52-7620-4FD4-BDA3-99D12B9FE724}" destId="{1D8370A9-F6BF-468E-B09D-AFCB220B6020}" srcOrd="0" destOrd="0" presId="urn:microsoft.com/office/officeart/2005/8/layout/default"/>
    <dgm:cxn modelId="{43E90E6A-1C16-4A53-8074-7BD77A50E736}" srcId="{799133E0-0335-4D71-A8B3-9EA183E2BE08}" destId="{1075B3D4-0E69-4C68-AA9D-8208298E7E94}" srcOrd="5" destOrd="0" parTransId="{36380A41-DF79-44B8-B9B1-E7CE8356E68A}" sibTransId="{47F0EA6F-DDE2-48FC-B526-F4D96EAD0C5B}"/>
    <dgm:cxn modelId="{5FD8F54A-CE72-4A89-9543-BCD61B5A0A70}" type="presOf" srcId="{AFDAAA8B-AADF-4FC9-8D5A-6ECD11847248}" destId="{63CA186A-0ACE-449D-B783-D5732A342BDE}" srcOrd="0" destOrd="0" presId="urn:microsoft.com/office/officeart/2005/8/layout/default"/>
    <dgm:cxn modelId="{3ED175A9-4FFD-4770-AF7C-7CBB2D1FD632}" type="presOf" srcId="{2707986C-FC34-4FE7-8642-D2C4B5ED9E8D}" destId="{E4F8530C-B305-4153-9226-F121873FA0A0}" srcOrd="0" destOrd="0" presId="urn:microsoft.com/office/officeart/2005/8/layout/default"/>
    <dgm:cxn modelId="{DE8094AC-A88D-45F5-8222-B4E2B4803CEB}" type="presOf" srcId="{0E90362F-72A0-48E1-BCFD-FBF78038DB41}" destId="{4AC6C17B-E386-4875-A742-23C0007DDC17}" srcOrd="0" destOrd="0" presId="urn:microsoft.com/office/officeart/2005/8/layout/default"/>
    <dgm:cxn modelId="{785547B4-728B-4728-9E1E-BA7B21B16428}" srcId="{799133E0-0335-4D71-A8B3-9EA183E2BE08}" destId="{DC738E37-2567-40AD-B481-411D9F23C3CA}" srcOrd="3" destOrd="0" parTransId="{871BEFD5-F3C4-4D0F-BF77-B6AD08CE7D9C}" sibTransId="{5D23B4FC-8B42-4E6C-B46E-491539FBB0EC}"/>
    <dgm:cxn modelId="{4C39EFBB-9C34-479B-8E8E-610DCE3A2DA3}" type="presOf" srcId="{1075B3D4-0E69-4C68-AA9D-8208298E7E94}" destId="{80171F89-226C-4847-AFF6-3BFECD80C89F}" srcOrd="0" destOrd="0" presId="urn:microsoft.com/office/officeart/2005/8/layout/default"/>
    <dgm:cxn modelId="{7DEE67BD-6331-47E1-8D38-5589F9F36C9F}" type="presOf" srcId="{DC738E37-2567-40AD-B481-411D9F23C3CA}" destId="{0C51C25D-ECB4-4621-981E-06EBD13ADF02}" srcOrd="0" destOrd="0" presId="urn:microsoft.com/office/officeart/2005/8/layout/default"/>
    <dgm:cxn modelId="{758F3BC0-FB6D-4CA3-809F-3EECB6E03B5C}" srcId="{799133E0-0335-4D71-A8B3-9EA183E2BE08}" destId="{DB3D4F52-7620-4FD4-BDA3-99D12B9FE724}" srcOrd="0" destOrd="0" parTransId="{A12A7A47-3281-4D63-A520-88A36E802ADD}" sibTransId="{7756763F-C349-4F13-A4CC-0A6D46C044FD}"/>
    <dgm:cxn modelId="{0DAB26D1-91DB-4771-B329-7E4B6FEE47AB}" type="presOf" srcId="{799133E0-0335-4D71-A8B3-9EA183E2BE08}" destId="{B2B072C4-421A-4A15-9414-6EE2875A97EC}" srcOrd="0" destOrd="0" presId="urn:microsoft.com/office/officeart/2005/8/layout/default"/>
    <dgm:cxn modelId="{77CA4BD2-4D1C-449A-9846-7D5AF51D3FEE}" srcId="{799133E0-0335-4D71-A8B3-9EA183E2BE08}" destId="{2707986C-FC34-4FE7-8642-D2C4B5ED9E8D}" srcOrd="4" destOrd="0" parTransId="{B3A69271-9AB5-4407-8FAB-318DFB16D346}" sibTransId="{4EE91474-ED08-402E-80CA-EBFFF8248E13}"/>
    <dgm:cxn modelId="{65854EF2-E68A-4392-9584-BC12832592F3}" srcId="{799133E0-0335-4D71-A8B3-9EA183E2BE08}" destId="{0E90362F-72A0-48E1-BCFD-FBF78038DB41}" srcOrd="2" destOrd="0" parTransId="{B509AB82-91B0-471B-9AEC-C4D937CE0841}" sibTransId="{E2C09B6D-A06B-4292-904B-39B0EF3B0B77}"/>
    <dgm:cxn modelId="{5407B254-893A-4123-8D9F-2589C2E66A59}" type="presParOf" srcId="{B2B072C4-421A-4A15-9414-6EE2875A97EC}" destId="{1D8370A9-F6BF-468E-B09D-AFCB220B6020}" srcOrd="0" destOrd="0" presId="urn:microsoft.com/office/officeart/2005/8/layout/default"/>
    <dgm:cxn modelId="{18934DFA-FE49-4F0E-AFC0-F80DAA428190}" type="presParOf" srcId="{B2B072C4-421A-4A15-9414-6EE2875A97EC}" destId="{96F619A4-275E-46AF-B7B5-184544DD868D}" srcOrd="1" destOrd="0" presId="urn:microsoft.com/office/officeart/2005/8/layout/default"/>
    <dgm:cxn modelId="{56B354CF-45C8-482B-991D-0C7CEAE3CAC7}" type="presParOf" srcId="{B2B072C4-421A-4A15-9414-6EE2875A97EC}" destId="{63CA186A-0ACE-449D-B783-D5732A342BDE}" srcOrd="2" destOrd="0" presId="urn:microsoft.com/office/officeart/2005/8/layout/default"/>
    <dgm:cxn modelId="{FEE70837-47D8-48B2-97B9-E7A5B375A73F}" type="presParOf" srcId="{B2B072C4-421A-4A15-9414-6EE2875A97EC}" destId="{2CDCE55B-61B6-4C97-81DB-F5E0F28102CC}" srcOrd="3" destOrd="0" presId="urn:microsoft.com/office/officeart/2005/8/layout/default"/>
    <dgm:cxn modelId="{CD249186-8F75-4DF8-8B9A-CC96734621F4}" type="presParOf" srcId="{B2B072C4-421A-4A15-9414-6EE2875A97EC}" destId="{4AC6C17B-E386-4875-A742-23C0007DDC17}" srcOrd="4" destOrd="0" presId="urn:microsoft.com/office/officeart/2005/8/layout/default"/>
    <dgm:cxn modelId="{F3F6F4E4-9FB5-4398-8333-1AF300AFD746}" type="presParOf" srcId="{B2B072C4-421A-4A15-9414-6EE2875A97EC}" destId="{C06EAB2B-FD76-4EF7-9D33-4729D905A27F}" srcOrd="5" destOrd="0" presId="urn:microsoft.com/office/officeart/2005/8/layout/default"/>
    <dgm:cxn modelId="{31AA22C7-4A62-497D-A1E1-911A763EFF35}" type="presParOf" srcId="{B2B072C4-421A-4A15-9414-6EE2875A97EC}" destId="{0C51C25D-ECB4-4621-981E-06EBD13ADF02}" srcOrd="6" destOrd="0" presId="urn:microsoft.com/office/officeart/2005/8/layout/default"/>
    <dgm:cxn modelId="{06ECF25F-DB0D-47C9-92C7-8B100D50FD61}" type="presParOf" srcId="{B2B072C4-421A-4A15-9414-6EE2875A97EC}" destId="{A3803D80-66C5-442C-8041-A037D66FB4EB}" srcOrd="7" destOrd="0" presId="urn:microsoft.com/office/officeart/2005/8/layout/default"/>
    <dgm:cxn modelId="{070E417D-3D42-499C-8102-682C1EA2812B}" type="presParOf" srcId="{B2B072C4-421A-4A15-9414-6EE2875A97EC}" destId="{E4F8530C-B305-4153-9226-F121873FA0A0}" srcOrd="8" destOrd="0" presId="urn:microsoft.com/office/officeart/2005/8/layout/default"/>
    <dgm:cxn modelId="{6E6D1ED6-442F-4B1E-8AE6-4A40642FDF6A}" type="presParOf" srcId="{B2B072C4-421A-4A15-9414-6EE2875A97EC}" destId="{B2D92337-90A6-4382-8E7D-CE13E3725063}" srcOrd="9" destOrd="0" presId="urn:microsoft.com/office/officeart/2005/8/layout/default"/>
    <dgm:cxn modelId="{BCD0A6B7-A3F1-4973-A0C6-7A1313F8E48B}" type="presParOf" srcId="{B2B072C4-421A-4A15-9414-6EE2875A97EC}" destId="{80171F89-226C-4847-AFF6-3BFECD80C89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0A38B9-CD0E-4457-8694-0B5A6659F41E}"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sl-SI"/>
        </a:p>
      </dgm:t>
    </dgm:pt>
    <dgm:pt modelId="{B0245D28-80F7-400D-986D-929B6FC331FF}">
      <dgm:prSet phldrT="[besedilo]" custT="1"/>
      <dgm:spPr>
        <a:solidFill>
          <a:srgbClr val="43A8A0"/>
        </a:solidFill>
      </dgm:spPr>
      <dgm:t>
        <a:bodyPr/>
        <a:lstStyle/>
        <a:p>
          <a:r>
            <a:rPr lang="sl-SI" sz="1800" b="0" noProof="0" dirty="0">
              <a:solidFill>
                <a:schemeClr val="bg1"/>
              </a:solidFill>
              <a:latin typeface="Arial" panose="020B0604020202020204" pitchFamily="34" charset="0"/>
              <a:cs typeface="Arial" panose="020B0604020202020204" pitchFamily="34" charset="0"/>
            </a:rPr>
            <a:t>Podrobni varstveni cilji </a:t>
          </a:r>
          <a:r>
            <a:rPr lang="sl-SI" sz="1800" b="1" noProof="0" dirty="0">
              <a:solidFill>
                <a:schemeClr val="bg1"/>
              </a:solidFill>
              <a:latin typeface="Arial" panose="020B0604020202020204" pitchFamily="34" charset="0"/>
              <a:cs typeface="Arial" panose="020B0604020202020204" pitchFamily="34" charset="0"/>
            </a:rPr>
            <a:t>programskega obdobja</a:t>
          </a:r>
        </a:p>
      </dgm:t>
    </dgm:pt>
    <dgm:pt modelId="{729668E3-FD90-48FD-822C-94DF24DE224B}" type="parTrans" cxnId="{F664FC07-804B-4924-B4E3-6801A8B98155}">
      <dgm:prSet/>
      <dgm:spPr/>
      <dgm:t>
        <a:bodyPr/>
        <a:lstStyle/>
        <a:p>
          <a:endParaRPr lang="sl-SI">
            <a:latin typeface="Arial" panose="020B0604020202020204" pitchFamily="34" charset="0"/>
            <a:cs typeface="Arial" panose="020B0604020202020204" pitchFamily="34" charset="0"/>
          </a:endParaRPr>
        </a:p>
      </dgm:t>
    </dgm:pt>
    <dgm:pt modelId="{445ACE40-F429-4E7E-9C62-DD8C8FA9083F}" type="sibTrans" cxnId="{F664FC07-804B-4924-B4E3-6801A8B98155}">
      <dgm:prSet/>
      <dgm:spPr/>
      <dgm:t>
        <a:bodyPr/>
        <a:lstStyle/>
        <a:p>
          <a:endParaRPr lang="sl-SI">
            <a:latin typeface="Arial" panose="020B0604020202020204" pitchFamily="34" charset="0"/>
            <a:cs typeface="Arial" panose="020B0604020202020204" pitchFamily="34" charset="0"/>
          </a:endParaRPr>
        </a:p>
      </dgm:t>
    </dgm:pt>
    <dgm:pt modelId="{516ACE4E-C0EB-4D06-A670-CB2C1FBBBF92}">
      <dgm:prSet phldrT="[besedilo]" custT="1"/>
      <dgm:spPr>
        <a:solidFill>
          <a:srgbClr val="45A7C5"/>
        </a:solidFill>
      </dgm:spPr>
      <dgm:t>
        <a:bodyPr/>
        <a:lstStyle/>
        <a:p>
          <a:r>
            <a:rPr lang="sl-SI" sz="1600" noProof="0" dirty="0">
              <a:solidFill>
                <a:schemeClr val="bg1"/>
              </a:solidFill>
              <a:latin typeface="Arial" panose="020B0604020202020204" pitchFamily="34" charset="0"/>
              <a:cs typeface="Arial" panose="020B0604020202020204" pitchFamily="34" charset="0"/>
            </a:rPr>
            <a:t>Zahteve, ki morajo biti dosežene v programskem obdobju 2023-2028</a:t>
          </a:r>
          <a:endParaRPr lang="sl-SI" sz="1600" noProof="0" dirty="0">
            <a:latin typeface="Arial" panose="020B0604020202020204" pitchFamily="34" charset="0"/>
            <a:cs typeface="Arial" panose="020B0604020202020204" pitchFamily="34" charset="0"/>
          </a:endParaRPr>
        </a:p>
      </dgm:t>
    </dgm:pt>
    <dgm:pt modelId="{B95266CA-5DBB-4B44-99C5-EBE4ECFC029A}" type="parTrans" cxnId="{77A94AD5-86ED-427B-99F7-CF9D3171B82D}">
      <dgm:prSet/>
      <dgm:spPr/>
      <dgm:t>
        <a:bodyPr/>
        <a:lstStyle/>
        <a:p>
          <a:endParaRPr lang="sl-SI">
            <a:latin typeface="Arial" panose="020B0604020202020204" pitchFamily="34" charset="0"/>
            <a:cs typeface="Arial" panose="020B0604020202020204" pitchFamily="34" charset="0"/>
          </a:endParaRPr>
        </a:p>
      </dgm:t>
    </dgm:pt>
    <dgm:pt modelId="{0FFE63D9-078C-45AB-A9EF-801E4583817A}" type="sibTrans" cxnId="{77A94AD5-86ED-427B-99F7-CF9D3171B82D}">
      <dgm:prSet/>
      <dgm:spPr/>
      <dgm:t>
        <a:bodyPr/>
        <a:lstStyle/>
        <a:p>
          <a:endParaRPr lang="sl-SI">
            <a:latin typeface="Arial" panose="020B0604020202020204" pitchFamily="34" charset="0"/>
            <a:cs typeface="Arial" panose="020B0604020202020204" pitchFamily="34" charset="0"/>
          </a:endParaRPr>
        </a:p>
      </dgm:t>
    </dgm:pt>
    <dgm:pt modelId="{7C6CF081-4EA6-4356-AB61-9CE06F80835C}">
      <dgm:prSet phldrT="[Text]" phldr="0" custT="1"/>
      <dgm:spPr>
        <a:solidFill>
          <a:srgbClr val="43A8A0"/>
        </a:solidFill>
      </dgm:spPr>
      <dgm:t>
        <a:bodyPr/>
        <a:lstStyle/>
        <a:p>
          <a:pPr rtl="0"/>
          <a:r>
            <a:rPr lang="sl-SI" sz="1800" b="1" noProof="0" dirty="0">
              <a:solidFill>
                <a:schemeClr val="bg1"/>
              </a:solidFill>
              <a:latin typeface="Arial" panose="020B0604020202020204" pitchFamily="34" charset="0"/>
              <a:cs typeface="Arial" panose="020B0604020202020204" pitchFamily="34" charset="0"/>
            </a:rPr>
            <a:t>Dolgoročni </a:t>
          </a:r>
          <a:r>
            <a:rPr lang="sl-SI" sz="1800" b="0" noProof="0" dirty="0">
              <a:solidFill>
                <a:schemeClr val="bg1"/>
              </a:solidFill>
              <a:latin typeface="Arial" panose="020B0604020202020204" pitchFamily="34" charset="0"/>
              <a:cs typeface="Arial" panose="020B0604020202020204" pitchFamily="34" charset="0"/>
            </a:rPr>
            <a:t>podrobni varstveni cilji</a:t>
          </a:r>
        </a:p>
      </dgm:t>
    </dgm:pt>
    <dgm:pt modelId="{30B81C28-E2CA-4448-8E20-23C40DDEB295}" type="parTrans" cxnId="{88690553-4484-4410-9BF7-5A6C42AA2D82}">
      <dgm:prSet/>
      <dgm:spPr/>
      <dgm:t>
        <a:bodyPr/>
        <a:lstStyle/>
        <a:p>
          <a:endParaRPr lang="sl-SI">
            <a:latin typeface="Arial" panose="020B0604020202020204" pitchFamily="34" charset="0"/>
            <a:cs typeface="Arial" panose="020B0604020202020204" pitchFamily="34" charset="0"/>
          </a:endParaRPr>
        </a:p>
      </dgm:t>
    </dgm:pt>
    <dgm:pt modelId="{F5AEA880-2BF9-4B08-B52A-F9986192504D}" type="sibTrans" cxnId="{88690553-4484-4410-9BF7-5A6C42AA2D82}">
      <dgm:prSet/>
      <dgm:spPr/>
      <dgm:t>
        <a:bodyPr/>
        <a:lstStyle/>
        <a:p>
          <a:endParaRPr lang="sl-SI">
            <a:latin typeface="Arial" panose="020B0604020202020204" pitchFamily="34" charset="0"/>
            <a:cs typeface="Arial" panose="020B0604020202020204" pitchFamily="34" charset="0"/>
          </a:endParaRPr>
        </a:p>
      </dgm:t>
    </dgm:pt>
    <dgm:pt modelId="{E517B3A3-62CA-4963-B43B-AFAF4C507C2E}">
      <dgm:prSet custT="1"/>
      <dgm:spPr>
        <a:solidFill>
          <a:srgbClr val="45A7C5"/>
        </a:solidFill>
      </dgm:spPr>
      <dgm:t>
        <a:bodyPr/>
        <a:lstStyle/>
        <a:p>
          <a:r>
            <a:rPr lang="sl-SI" sz="1600" noProof="0" dirty="0">
              <a:solidFill>
                <a:schemeClr val="bg1"/>
              </a:solidFill>
              <a:latin typeface="Arial" panose="020B0604020202020204" pitchFamily="34" charset="0"/>
              <a:cs typeface="Arial" panose="020B0604020202020204" pitchFamily="34" charset="0"/>
            </a:rPr>
            <a:t>Določeni na podlagi dolgoročnih varstvenih ciljev</a:t>
          </a:r>
        </a:p>
      </dgm:t>
    </dgm:pt>
    <dgm:pt modelId="{0E687B4B-F49D-4785-9D41-6782AC5AF5FF}" type="parTrans" cxnId="{978E4C31-4337-4E1F-A9A3-918E7A75E970}">
      <dgm:prSet/>
      <dgm:spPr/>
      <dgm:t>
        <a:bodyPr/>
        <a:lstStyle/>
        <a:p>
          <a:endParaRPr lang="sl-SI">
            <a:latin typeface="Arial" panose="020B0604020202020204" pitchFamily="34" charset="0"/>
            <a:cs typeface="Arial" panose="020B0604020202020204" pitchFamily="34" charset="0"/>
          </a:endParaRPr>
        </a:p>
      </dgm:t>
    </dgm:pt>
    <dgm:pt modelId="{3C53D5DD-0623-4221-A158-74C676A56CFB}" type="sibTrans" cxnId="{978E4C31-4337-4E1F-A9A3-918E7A75E970}">
      <dgm:prSet/>
      <dgm:spPr/>
      <dgm:t>
        <a:bodyPr/>
        <a:lstStyle/>
        <a:p>
          <a:endParaRPr lang="sl-SI">
            <a:latin typeface="Arial" panose="020B0604020202020204" pitchFamily="34" charset="0"/>
            <a:cs typeface="Arial" panose="020B0604020202020204" pitchFamily="34" charset="0"/>
          </a:endParaRPr>
        </a:p>
      </dgm:t>
    </dgm:pt>
    <dgm:pt modelId="{CCD39643-0A21-4D94-95BD-9E302CC8978C}">
      <dgm:prSet phldr="0" custT="1"/>
      <dgm:spPr>
        <a:solidFill>
          <a:srgbClr val="45A7C5"/>
        </a:solidFill>
      </dgm:spPr>
      <dgm:t>
        <a:bodyPr/>
        <a:lstStyle/>
        <a:p>
          <a:pPr rtl="0"/>
          <a:r>
            <a:rPr lang="sl-SI" sz="1600" noProof="0" dirty="0">
              <a:solidFill>
                <a:schemeClr val="bg1"/>
              </a:solidFill>
              <a:latin typeface="Arial" panose="020B0604020202020204" pitchFamily="34" charset="0"/>
              <a:cs typeface="Arial" panose="020B0604020202020204" pitchFamily="34" charset="0"/>
            </a:rPr>
            <a:t>Ključne zahteve, ki morajo biti izpolnjene, da je vrsta oziroma HT v ugodnem stanju</a:t>
          </a:r>
        </a:p>
      </dgm:t>
    </dgm:pt>
    <dgm:pt modelId="{9CBAFED6-4031-4B10-B66C-FDCE771CD770}" type="parTrans" cxnId="{1A566162-20CD-4FA4-9987-99B22E745478}">
      <dgm:prSet/>
      <dgm:spPr/>
      <dgm:t>
        <a:bodyPr/>
        <a:lstStyle/>
        <a:p>
          <a:endParaRPr lang="sl-SI">
            <a:latin typeface="Arial" panose="020B0604020202020204" pitchFamily="34" charset="0"/>
            <a:cs typeface="Arial" panose="020B0604020202020204" pitchFamily="34" charset="0"/>
          </a:endParaRPr>
        </a:p>
      </dgm:t>
    </dgm:pt>
    <dgm:pt modelId="{3CBB013B-8EDE-4BE5-AF60-15C84048BB0D}" type="sibTrans" cxnId="{1A566162-20CD-4FA4-9987-99B22E745478}">
      <dgm:prSet/>
      <dgm:spPr/>
      <dgm:t>
        <a:bodyPr/>
        <a:lstStyle/>
        <a:p>
          <a:endParaRPr lang="sl-SI">
            <a:latin typeface="Arial" panose="020B0604020202020204" pitchFamily="34" charset="0"/>
            <a:cs typeface="Arial" panose="020B0604020202020204" pitchFamily="34" charset="0"/>
          </a:endParaRPr>
        </a:p>
      </dgm:t>
    </dgm:pt>
    <dgm:pt modelId="{6F6611FE-943C-4779-B62A-601ECE4E2174}">
      <dgm:prSet phldrT="[Text]" phldr="0" custT="1"/>
      <dgm:spPr>
        <a:solidFill>
          <a:srgbClr val="45A7C5"/>
        </a:solidFill>
      </dgm:spPr>
      <dgm:t>
        <a:bodyPr/>
        <a:lstStyle/>
        <a:p>
          <a:pPr rtl="0"/>
          <a:r>
            <a:rPr lang="sl-SI" sz="1600" noProof="0" dirty="0">
              <a:solidFill>
                <a:schemeClr val="bg1"/>
              </a:solidFill>
              <a:latin typeface="Arial" panose="020B0604020202020204" pitchFamily="34" charset="0"/>
              <a:cs typeface="Arial" panose="020B0604020202020204" pitchFamily="34" charset="0"/>
            </a:rPr>
            <a:t>Določeni na podlagi referenčnih vrednosti</a:t>
          </a:r>
        </a:p>
      </dgm:t>
    </dgm:pt>
    <dgm:pt modelId="{04620081-260D-4013-BD40-0DE5B96F2E93}" type="parTrans" cxnId="{94F95AD3-F08F-420E-A481-FD55444945BA}">
      <dgm:prSet/>
      <dgm:spPr/>
      <dgm:t>
        <a:bodyPr/>
        <a:lstStyle/>
        <a:p>
          <a:endParaRPr lang="sl-SI"/>
        </a:p>
      </dgm:t>
    </dgm:pt>
    <dgm:pt modelId="{1E0843CB-B476-4B37-8A81-6EB026A1A785}" type="sibTrans" cxnId="{94F95AD3-F08F-420E-A481-FD55444945BA}">
      <dgm:prSet/>
      <dgm:spPr/>
      <dgm:t>
        <a:bodyPr/>
        <a:lstStyle/>
        <a:p>
          <a:endParaRPr lang="sl-SI"/>
        </a:p>
      </dgm:t>
    </dgm:pt>
    <dgm:pt modelId="{57D8820B-C668-459A-A5AD-563E1A3CA8BE}" type="pres">
      <dgm:prSet presAssocID="{BF0A38B9-CD0E-4457-8694-0B5A6659F41E}" presName="theList" presStyleCnt="0">
        <dgm:presLayoutVars>
          <dgm:dir/>
          <dgm:animLvl val="lvl"/>
          <dgm:resizeHandles val="exact"/>
        </dgm:presLayoutVars>
      </dgm:prSet>
      <dgm:spPr/>
    </dgm:pt>
    <dgm:pt modelId="{285EBAA3-1E06-4A5F-A045-B16F933B4607}" type="pres">
      <dgm:prSet presAssocID="{B0245D28-80F7-400D-986D-929B6FC331FF}" presName="compNode" presStyleCnt="0"/>
      <dgm:spPr/>
    </dgm:pt>
    <dgm:pt modelId="{41FEB1BF-8A98-42BF-91A6-2F7620BD16F8}" type="pres">
      <dgm:prSet presAssocID="{B0245D28-80F7-400D-986D-929B6FC331FF}" presName="aNode" presStyleLbl="bgShp" presStyleIdx="0" presStyleCnt="2" custLinFactX="20674" custLinFactNeighborX="100000" custLinFactNeighborY="-2760"/>
      <dgm:spPr/>
    </dgm:pt>
    <dgm:pt modelId="{D7CEF56A-440E-4103-92D2-0E0D2F5D51F1}" type="pres">
      <dgm:prSet presAssocID="{B0245D28-80F7-400D-986D-929B6FC331FF}" presName="textNode" presStyleLbl="bgShp" presStyleIdx="0" presStyleCnt="2"/>
      <dgm:spPr/>
    </dgm:pt>
    <dgm:pt modelId="{61611150-6EE3-48FD-ADCA-E570EE1A3418}" type="pres">
      <dgm:prSet presAssocID="{B0245D28-80F7-400D-986D-929B6FC331FF}" presName="compChildNode" presStyleCnt="0"/>
      <dgm:spPr/>
    </dgm:pt>
    <dgm:pt modelId="{6F2D18EA-F263-46B0-9730-8124F4147679}" type="pres">
      <dgm:prSet presAssocID="{B0245D28-80F7-400D-986D-929B6FC331FF}" presName="theInnerList" presStyleCnt="0"/>
      <dgm:spPr/>
    </dgm:pt>
    <dgm:pt modelId="{5E4AF9D3-3471-44FD-8001-61BC62BBA004}" type="pres">
      <dgm:prSet presAssocID="{516ACE4E-C0EB-4D06-A670-CB2C1FBBBF92}" presName="childNode" presStyleLbl="node1" presStyleIdx="0" presStyleCnt="4" custLinFactX="32302" custLinFactNeighborX="100000" custLinFactNeighborY="13222">
        <dgm:presLayoutVars>
          <dgm:bulletEnabled val="1"/>
        </dgm:presLayoutVars>
      </dgm:prSet>
      <dgm:spPr/>
    </dgm:pt>
    <dgm:pt modelId="{3E3F9739-CACA-4046-B7D7-94C869C65CAE}" type="pres">
      <dgm:prSet presAssocID="{516ACE4E-C0EB-4D06-A670-CB2C1FBBBF92}" presName="aSpace2" presStyleCnt="0"/>
      <dgm:spPr/>
    </dgm:pt>
    <dgm:pt modelId="{5D73701E-D97D-4301-A406-A4AC414AEB41}" type="pres">
      <dgm:prSet presAssocID="{E517B3A3-62CA-4963-B43B-AFAF4C507C2E}" presName="childNode" presStyleLbl="node1" presStyleIdx="1" presStyleCnt="4" custLinFactX="32846" custLinFactNeighborX="100000" custLinFactNeighborY="0">
        <dgm:presLayoutVars>
          <dgm:bulletEnabled val="1"/>
        </dgm:presLayoutVars>
      </dgm:prSet>
      <dgm:spPr/>
    </dgm:pt>
    <dgm:pt modelId="{518E08A8-DB13-429C-9185-54ACA65D8223}" type="pres">
      <dgm:prSet presAssocID="{B0245D28-80F7-400D-986D-929B6FC331FF}" presName="aSpace" presStyleCnt="0"/>
      <dgm:spPr/>
    </dgm:pt>
    <dgm:pt modelId="{F759693D-FC46-49EF-A308-3EEED4A86639}" type="pres">
      <dgm:prSet presAssocID="{7C6CF081-4EA6-4356-AB61-9CE06F80835C}" presName="compNode" presStyleCnt="0"/>
      <dgm:spPr/>
    </dgm:pt>
    <dgm:pt modelId="{93DEF1BC-AFB5-4126-A543-17932C611ED8}" type="pres">
      <dgm:prSet presAssocID="{7C6CF081-4EA6-4356-AB61-9CE06F80835C}" presName="aNode" presStyleLbl="bgShp" presStyleIdx="1" presStyleCnt="2" custLinFactX="-8475" custLinFactNeighborX="-100000"/>
      <dgm:spPr/>
    </dgm:pt>
    <dgm:pt modelId="{DC77F608-2253-434C-BA14-2E3E6D2AE0BE}" type="pres">
      <dgm:prSet presAssocID="{7C6CF081-4EA6-4356-AB61-9CE06F80835C}" presName="textNode" presStyleLbl="bgShp" presStyleIdx="1" presStyleCnt="2"/>
      <dgm:spPr/>
    </dgm:pt>
    <dgm:pt modelId="{DCAE0F31-359A-485B-8BFF-049A7C0ECCEB}" type="pres">
      <dgm:prSet presAssocID="{7C6CF081-4EA6-4356-AB61-9CE06F80835C}" presName="compChildNode" presStyleCnt="0"/>
      <dgm:spPr/>
    </dgm:pt>
    <dgm:pt modelId="{A156BE95-7403-4498-A23E-FA83CA6155B1}" type="pres">
      <dgm:prSet presAssocID="{7C6CF081-4EA6-4356-AB61-9CE06F80835C}" presName="theInnerList" presStyleCnt="0"/>
      <dgm:spPr/>
    </dgm:pt>
    <dgm:pt modelId="{05B8D81D-BB48-418E-B04E-4BAE72DE428E}" type="pres">
      <dgm:prSet presAssocID="{CCD39643-0A21-4D94-95BD-9E302CC8978C}" presName="childNode" presStyleLbl="node1" presStyleIdx="2" presStyleCnt="4" custLinFactX="-35670" custLinFactNeighborX="-100000" custLinFactNeighborY="11070">
        <dgm:presLayoutVars>
          <dgm:bulletEnabled val="1"/>
        </dgm:presLayoutVars>
      </dgm:prSet>
      <dgm:spPr/>
    </dgm:pt>
    <dgm:pt modelId="{6FDB7E93-BC30-4623-93BC-2ABC57ABF9C2}" type="pres">
      <dgm:prSet presAssocID="{CCD39643-0A21-4D94-95BD-9E302CC8978C}" presName="aSpace2" presStyleCnt="0"/>
      <dgm:spPr/>
    </dgm:pt>
    <dgm:pt modelId="{985BF5F5-6B37-406F-9446-F0A31577DF70}" type="pres">
      <dgm:prSet presAssocID="{6F6611FE-943C-4779-B62A-601ECE4E2174}" presName="childNode" presStyleLbl="node1" presStyleIdx="3" presStyleCnt="4" custLinFactX="-36145" custLinFactNeighborX="-100000" custLinFactNeighborY="-13183">
        <dgm:presLayoutVars>
          <dgm:bulletEnabled val="1"/>
        </dgm:presLayoutVars>
      </dgm:prSet>
      <dgm:spPr/>
    </dgm:pt>
  </dgm:ptLst>
  <dgm:cxnLst>
    <dgm:cxn modelId="{C4C76005-3458-40B9-BA72-395CE4F9DF70}" type="presOf" srcId="{7C6CF081-4EA6-4356-AB61-9CE06F80835C}" destId="{DC77F608-2253-434C-BA14-2E3E6D2AE0BE}" srcOrd="1" destOrd="0" presId="urn:microsoft.com/office/officeart/2005/8/layout/lProcess2"/>
    <dgm:cxn modelId="{2E671F06-F6C3-4553-868B-53144D19AB16}" type="presOf" srcId="{BF0A38B9-CD0E-4457-8694-0B5A6659F41E}" destId="{57D8820B-C668-459A-A5AD-563E1A3CA8BE}" srcOrd="0" destOrd="0" presId="urn:microsoft.com/office/officeart/2005/8/layout/lProcess2"/>
    <dgm:cxn modelId="{F664FC07-804B-4924-B4E3-6801A8B98155}" srcId="{BF0A38B9-CD0E-4457-8694-0B5A6659F41E}" destId="{B0245D28-80F7-400D-986D-929B6FC331FF}" srcOrd="0" destOrd="0" parTransId="{729668E3-FD90-48FD-822C-94DF24DE224B}" sibTransId="{445ACE40-F429-4E7E-9C62-DD8C8FA9083F}"/>
    <dgm:cxn modelId="{C2E21D27-B9E3-4609-8D24-189A42EC4463}" type="presOf" srcId="{CCD39643-0A21-4D94-95BD-9E302CC8978C}" destId="{05B8D81D-BB48-418E-B04E-4BAE72DE428E}" srcOrd="0" destOrd="0" presId="urn:microsoft.com/office/officeart/2005/8/layout/lProcess2"/>
    <dgm:cxn modelId="{978E4C31-4337-4E1F-A9A3-918E7A75E970}" srcId="{B0245D28-80F7-400D-986D-929B6FC331FF}" destId="{E517B3A3-62CA-4963-B43B-AFAF4C507C2E}" srcOrd="1" destOrd="0" parTransId="{0E687B4B-F49D-4785-9D41-6782AC5AF5FF}" sibTransId="{3C53D5DD-0623-4221-A158-74C676A56CFB}"/>
    <dgm:cxn modelId="{1A566162-20CD-4FA4-9987-99B22E745478}" srcId="{7C6CF081-4EA6-4356-AB61-9CE06F80835C}" destId="{CCD39643-0A21-4D94-95BD-9E302CC8978C}" srcOrd="0" destOrd="0" parTransId="{9CBAFED6-4031-4B10-B66C-FDCE771CD770}" sibTransId="{3CBB013B-8EDE-4BE5-AF60-15C84048BB0D}"/>
    <dgm:cxn modelId="{37D1A642-438B-41BE-B380-94120E3C6136}" type="presOf" srcId="{6F6611FE-943C-4779-B62A-601ECE4E2174}" destId="{985BF5F5-6B37-406F-9446-F0A31577DF70}" srcOrd="0" destOrd="0" presId="urn:microsoft.com/office/officeart/2005/8/layout/lProcess2"/>
    <dgm:cxn modelId="{88690553-4484-4410-9BF7-5A6C42AA2D82}" srcId="{BF0A38B9-CD0E-4457-8694-0B5A6659F41E}" destId="{7C6CF081-4EA6-4356-AB61-9CE06F80835C}" srcOrd="1" destOrd="0" parTransId="{30B81C28-E2CA-4448-8E20-23C40DDEB295}" sibTransId="{F5AEA880-2BF9-4B08-B52A-F9986192504D}"/>
    <dgm:cxn modelId="{BD6F2A7A-0466-44C9-8070-BB49D41E93D0}" type="presOf" srcId="{E517B3A3-62CA-4963-B43B-AFAF4C507C2E}" destId="{5D73701E-D97D-4301-A406-A4AC414AEB41}" srcOrd="0" destOrd="0" presId="urn:microsoft.com/office/officeart/2005/8/layout/lProcess2"/>
    <dgm:cxn modelId="{63A18C90-C237-44F7-B002-86E78A8E3994}" type="presOf" srcId="{B0245D28-80F7-400D-986D-929B6FC331FF}" destId="{41FEB1BF-8A98-42BF-91A6-2F7620BD16F8}" srcOrd="0" destOrd="0" presId="urn:microsoft.com/office/officeart/2005/8/layout/lProcess2"/>
    <dgm:cxn modelId="{1B76EDA8-5E5B-4B00-B0AC-D7669B5F1183}" type="presOf" srcId="{B0245D28-80F7-400D-986D-929B6FC331FF}" destId="{D7CEF56A-440E-4103-92D2-0E0D2F5D51F1}" srcOrd="1" destOrd="0" presId="urn:microsoft.com/office/officeart/2005/8/layout/lProcess2"/>
    <dgm:cxn modelId="{CFB759BF-9C9D-410B-B173-332C76F77FF5}" type="presOf" srcId="{516ACE4E-C0EB-4D06-A670-CB2C1FBBBF92}" destId="{5E4AF9D3-3471-44FD-8001-61BC62BBA004}" srcOrd="0" destOrd="0" presId="urn:microsoft.com/office/officeart/2005/8/layout/lProcess2"/>
    <dgm:cxn modelId="{94F95AD3-F08F-420E-A481-FD55444945BA}" srcId="{7C6CF081-4EA6-4356-AB61-9CE06F80835C}" destId="{6F6611FE-943C-4779-B62A-601ECE4E2174}" srcOrd="1" destOrd="0" parTransId="{04620081-260D-4013-BD40-0DE5B96F2E93}" sibTransId="{1E0843CB-B476-4B37-8A81-6EB026A1A785}"/>
    <dgm:cxn modelId="{77A94AD5-86ED-427B-99F7-CF9D3171B82D}" srcId="{B0245D28-80F7-400D-986D-929B6FC331FF}" destId="{516ACE4E-C0EB-4D06-A670-CB2C1FBBBF92}" srcOrd="0" destOrd="0" parTransId="{B95266CA-5DBB-4B44-99C5-EBE4ECFC029A}" sibTransId="{0FFE63D9-078C-45AB-A9EF-801E4583817A}"/>
    <dgm:cxn modelId="{E9EC5FDA-6DB2-48AB-B1E2-82C939913DF4}" type="presOf" srcId="{7C6CF081-4EA6-4356-AB61-9CE06F80835C}" destId="{93DEF1BC-AFB5-4126-A543-17932C611ED8}" srcOrd="0" destOrd="0" presId="urn:microsoft.com/office/officeart/2005/8/layout/lProcess2"/>
    <dgm:cxn modelId="{E5850E94-2247-4723-8111-EF1B6718FA3C}" type="presParOf" srcId="{57D8820B-C668-459A-A5AD-563E1A3CA8BE}" destId="{285EBAA3-1E06-4A5F-A045-B16F933B4607}" srcOrd="0" destOrd="0" presId="urn:microsoft.com/office/officeart/2005/8/layout/lProcess2"/>
    <dgm:cxn modelId="{B66DD678-BBD8-4893-8972-F165040894B1}" type="presParOf" srcId="{285EBAA3-1E06-4A5F-A045-B16F933B4607}" destId="{41FEB1BF-8A98-42BF-91A6-2F7620BD16F8}" srcOrd="0" destOrd="0" presId="urn:microsoft.com/office/officeart/2005/8/layout/lProcess2"/>
    <dgm:cxn modelId="{B0F2CE20-2A96-4E6F-8F6B-E3E67E5970A0}" type="presParOf" srcId="{285EBAA3-1E06-4A5F-A045-B16F933B4607}" destId="{D7CEF56A-440E-4103-92D2-0E0D2F5D51F1}" srcOrd="1" destOrd="0" presId="urn:microsoft.com/office/officeart/2005/8/layout/lProcess2"/>
    <dgm:cxn modelId="{BFD18941-B92E-4080-9DCD-3176B533BD7C}" type="presParOf" srcId="{285EBAA3-1E06-4A5F-A045-B16F933B4607}" destId="{61611150-6EE3-48FD-ADCA-E570EE1A3418}" srcOrd="2" destOrd="0" presId="urn:microsoft.com/office/officeart/2005/8/layout/lProcess2"/>
    <dgm:cxn modelId="{DF4EA07F-7BF0-4F00-B451-A0BF1BDA794D}" type="presParOf" srcId="{61611150-6EE3-48FD-ADCA-E570EE1A3418}" destId="{6F2D18EA-F263-46B0-9730-8124F4147679}" srcOrd="0" destOrd="0" presId="urn:microsoft.com/office/officeart/2005/8/layout/lProcess2"/>
    <dgm:cxn modelId="{440E214A-0EDF-4A34-A208-45B3BA5F8E87}" type="presParOf" srcId="{6F2D18EA-F263-46B0-9730-8124F4147679}" destId="{5E4AF9D3-3471-44FD-8001-61BC62BBA004}" srcOrd="0" destOrd="0" presId="urn:microsoft.com/office/officeart/2005/8/layout/lProcess2"/>
    <dgm:cxn modelId="{F9479467-56DD-4808-9604-B34D0CA8A4FC}" type="presParOf" srcId="{6F2D18EA-F263-46B0-9730-8124F4147679}" destId="{3E3F9739-CACA-4046-B7D7-94C869C65CAE}" srcOrd="1" destOrd="0" presId="urn:microsoft.com/office/officeart/2005/8/layout/lProcess2"/>
    <dgm:cxn modelId="{E0C35C16-3AFE-4C47-AADD-A49E4F9B9CD3}" type="presParOf" srcId="{6F2D18EA-F263-46B0-9730-8124F4147679}" destId="{5D73701E-D97D-4301-A406-A4AC414AEB41}" srcOrd="2" destOrd="0" presId="urn:microsoft.com/office/officeart/2005/8/layout/lProcess2"/>
    <dgm:cxn modelId="{B50BFA66-E8CC-4F11-A0FE-386F3D0623A5}" type="presParOf" srcId="{57D8820B-C668-459A-A5AD-563E1A3CA8BE}" destId="{518E08A8-DB13-429C-9185-54ACA65D8223}" srcOrd="1" destOrd="0" presId="urn:microsoft.com/office/officeart/2005/8/layout/lProcess2"/>
    <dgm:cxn modelId="{5438B8FA-3C64-48FF-B7D0-9DA44BD9D091}" type="presParOf" srcId="{57D8820B-C668-459A-A5AD-563E1A3CA8BE}" destId="{F759693D-FC46-49EF-A308-3EEED4A86639}" srcOrd="2" destOrd="0" presId="urn:microsoft.com/office/officeart/2005/8/layout/lProcess2"/>
    <dgm:cxn modelId="{8E59C369-1DC4-42A8-BD02-5A2AC953193B}" type="presParOf" srcId="{F759693D-FC46-49EF-A308-3EEED4A86639}" destId="{93DEF1BC-AFB5-4126-A543-17932C611ED8}" srcOrd="0" destOrd="0" presId="urn:microsoft.com/office/officeart/2005/8/layout/lProcess2"/>
    <dgm:cxn modelId="{9AF72AA3-1D7A-413A-8B51-0D5239171A32}" type="presParOf" srcId="{F759693D-FC46-49EF-A308-3EEED4A86639}" destId="{DC77F608-2253-434C-BA14-2E3E6D2AE0BE}" srcOrd="1" destOrd="0" presId="urn:microsoft.com/office/officeart/2005/8/layout/lProcess2"/>
    <dgm:cxn modelId="{E7E12D1F-19FF-425A-BDD9-98DE33922BCC}" type="presParOf" srcId="{F759693D-FC46-49EF-A308-3EEED4A86639}" destId="{DCAE0F31-359A-485B-8BFF-049A7C0ECCEB}" srcOrd="2" destOrd="0" presId="urn:microsoft.com/office/officeart/2005/8/layout/lProcess2"/>
    <dgm:cxn modelId="{E20DB98E-0208-44B7-8E06-181C48F2C2CB}" type="presParOf" srcId="{DCAE0F31-359A-485B-8BFF-049A7C0ECCEB}" destId="{A156BE95-7403-4498-A23E-FA83CA6155B1}" srcOrd="0" destOrd="0" presId="urn:microsoft.com/office/officeart/2005/8/layout/lProcess2"/>
    <dgm:cxn modelId="{AAA406FD-E704-493C-B5B9-63ADBF621A07}" type="presParOf" srcId="{A156BE95-7403-4498-A23E-FA83CA6155B1}" destId="{05B8D81D-BB48-418E-B04E-4BAE72DE428E}" srcOrd="0" destOrd="0" presId="urn:microsoft.com/office/officeart/2005/8/layout/lProcess2"/>
    <dgm:cxn modelId="{761EF570-9C6B-4704-BF81-A1593805FFE3}" type="presParOf" srcId="{A156BE95-7403-4498-A23E-FA83CA6155B1}" destId="{6FDB7E93-BC30-4623-93BC-2ABC57ABF9C2}" srcOrd="1" destOrd="0" presId="urn:microsoft.com/office/officeart/2005/8/layout/lProcess2"/>
    <dgm:cxn modelId="{ECCD523F-AA2B-4F99-8AFF-E320A40788DF}" type="presParOf" srcId="{A156BE95-7403-4498-A23E-FA83CA6155B1}" destId="{985BF5F5-6B37-406F-9446-F0A31577DF7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5908D-B2E8-41B1-8E0E-47DEA55ED82A}">
      <dsp:nvSpPr>
        <dsp:cNvPr id="0" name=""/>
        <dsp:cNvSpPr/>
      </dsp:nvSpPr>
      <dsp:spPr>
        <a:xfrm>
          <a:off x="34509" y="164841"/>
          <a:ext cx="1928692" cy="964346"/>
        </a:xfrm>
        <a:prstGeom prst="roundRect">
          <a:avLst>
            <a:gd name="adj" fmla="val 10000"/>
          </a:avLst>
        </a:prstGeom>
        <a:solidFill>
          <a:srgbClr val="36A67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sl-SI" sz="4000" b="1" kern="1200" dirty="0">
              <a:latin typeface="Arial" panose="020B0604020202020204" pitchFamily="34" charset="0"/>
              <a:cs typeface="Arial" panose="020B0604020202020204" pitchFamily="34" charset="0"/>
            </a:rPr>
            <a:t>EU</a:t>
          </a:r>
        </a:p>
      </dsp:txBody>
      <dsp:txXfrm>
        <a:off x="62754" y="193086"/>
        <a:ext cx="1872202" cy="907856"/>
      </dsp:txXfrm>
    </dsp:sp>
    <dsp:sp modelId="{9412A5B9-8301-4E4C-8CF1-67175829EC72}">
      <dsp:nvSpPr>
        <dsp:cNvPr id="0" name=""/>
        <dsp:cNvSpPr/>
      </dsp:nvSpPr>
      <dsp:spPr>
        <a:xfrm>
          <a:off x="227378" y="1129187"/>
          <a:ext cx="175614" cy="559475"/>
        </a:xfrm>
        <a:custGeom>
          <a:avLst/>
          <a:gdLst/>
          <a:ahLst/>
          <a:cxnLst/>
          <a:rect l="0" t="0" r="0" b="0"/>
          <a:pathLst>
            <a:path>
              <a:moveTo>
                <a:pt x="0" y="0"/>
              </a:moveTo>
              <a:lnTo>
                <a:pt x="0" y="559475"/>
              </a:lnTo>
              <a:lnTo>
                <a:pt x="175614" y="559475"/>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FFFA6CDB-426C-4DA4-A677-C2E27BC13D12}">
      <dsp:nvSpPr>
        <dsp:cNvPr id="0" name=""/>
        <dsp:cNvSpPr/>
      </dsp:nvSpPr>
      <dsp:spPr>
        <a:xfrm>
          <a:off x="402993" y="1206489"/>
          <a:ext cx="1542954" cy="964346"/>
        </a:xfrm>
        <a:prstGeom prst="roundRect">
          <a:avLst>
            <a:gd name="adj" fmla="val 10000"/>
          </a:avLst>
        </a:prstGeom>
        <a:solidFill>
          <a:schemeClr val="lt1">
            <a:alpha val="90000"/>
            <a:hueOff val="0"/>
            <a:satOff val="0"/>
            <a:lumOff val="0"/>
            <a:alphaOff val="0"/>
          </a:schemeClr>
        </a:solidFill>
        <a:ln w="25400" cap="flat" cmpd="sng" algn="ctr">
          <a:solidFill>
            <a:srgbClr val="36A672"/>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sl-SI" sz="1800" kern="1200" dirty="0">
              <a:solidFill>
                <a:srgbClr val="58585B"/>
              </a:solidFill>
              <a:latin typeface="Arial" panose="020B0604020202020204" pitchFamily="34" charset="0"/>
              <a:cs typeface="Arial" panose="020B0604020202020204" pitchFamily="34" charset="0"/>
            </a:rPr>
            <a:t>Direktiva o habitatih 92/43/EGS</a:t>
          </a:r>
        </a:p>
      </dsp:txBody>
      <dsp:txXfrm>
        <a:off x="431238" y="1234734"/>
        <a:ext cx="1486464" cy="907856"/>
      </dsp:txXfrm>
    </dsp:sp>
    <dsp:sp modelId="{7175B2DD-96C2-4473-BE2B-0B50ED571954}">
      <dsp:nvSpPr>
        <dsp:cNvPr id="0" name=""/>
        <dsp:cNvSpPr/>
      </dsp:nvSpPr>
      <dsp:spPr>
        <a:xfrm>
          <a:off x="227378" y="1129187"/>
          <a:ext cx="165477" cy="1595703"/>
        </a:xfrm>
        <a:custGeom>
          <a:avLst/>
          <a:gdLst/>
          <a:ahLst/>
          <a:cxnLst/>
          <a:rect l="0" t="0" r="0" b="0"/>
          <a:pathLst>
            <a:path>
              <a:moveTo>
                <a:pt x="0" y="0"/>
              </a:moveTo>
              <a:lnTo>
                <a:pt x="0" y="1595703"/>
              </a:lnTo>
              <a:lnTo>
                <a:pt x="165477" y="1595703"/>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E03977DC-8E82-41EF-9957-FAF92612A1B5}">
      <dsp:nvSpPr>
        <dsp:cNvPr id="0" name=""/>
        <dsp:cNvSpPr/>
      </dsp:nvSpPr>
      <dsp:spPr>
        <a:xfrm>
          <a:off x="392856" y="2242718"/>
          <a:ext cx="1542954" cy="964346"/>
        </a:xfrm>
        <a:prstGeom prst="roundRect">
          <a:avLst>
            <a:gd name="adj" fmla="val 10000"/>
          </a:avLst>
        </a:prstGeom>
        <a:solidFill>
          <a:schemeClr val="lt1">
            <a:alpha val="90000"/>
            <a:hueOff val="0"/>
            <a:satOff val="0"/>
            <a:lumOff val="0"/>
            <a:alphaOff val="0"/>
          </a:schemeClr>
        </a:solidFill>
        <a:ln w="25400" cap="flat" cmpd="sng" algn="ctr">
          <a:solidFill>
            <a:srgbClr val="36A672"/>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sl-SI" sz="1800" kern="1200" dirty="0">
              <a:solidFill>
                <a:srgbClr val="58585B"/>
              </a:solidFill>
              <a:latin typeface="Arial" panose="020B0604020202020204" pitchFamily="34" charset="0"/>
              <a:cs typeface="Arial" panose="020B0604020202020204" pitchFamily="34" charset="0"/>
            </a:rPr>
            <a:t>Direktiva o pticah 2009/147/ES</a:t>
          </a:r>
        </a:p>
      </dsp:txBody>
      <dsp:txXfrm>
        <a:off x="421101" y="2270963"/>
        <a:ext cx="1486464" cy="9078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84065-A85D-4899-AA7C-DFDCB6E5E9F5}">
      <dsp:nvSpPr>
        <dsp:cNvPr id="0" name=""/>
        <dsp:cNvSpPr/>
      </dsp:nvSpPr>
      <dsp:spPr>
        <a:xfrm>
          <a:off x="1661484" y="995561"/>
          <a:ext cx="91440" cy="351320"/>
        </a:xfrm>
        <a:custGeom>
          <a:avLst/>
          <a:gdLst/>
          <a:ahLst/>
          <a:cxnLst/>
          <a:rect l="0" t="0" r="0" b="0"/>
          <a:pathLst>
            <a:path>
              <a:moveTo>
                <a:pt x="45720" y="0"/>
              </a:moveTo>
              <a:lnTo>
                <a:pt x="45720" y="351320"/>
              </a:lnTo>
            </a:path>
          </a:pathLst>
        </a:custGeom>
        <a:noFill/>
        <a:ln w="25400" cap="flat" cmpd="sng" algn="ctr">
          <a:solidFill>
            <a:schemeClr val="accent1"/>
          </a:solidFill>
          <a:prstDash val="solid"/>
          <a:tailEnd type="arrow"/>
        </a:ln>
        <a:effectLst>
          <a:outerShdw blurRad="38100" dist="23000" dir="5400000" rotWithShape="0">
            <a:srgbClr val="000000">
              <a:alpha val="35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1697656" y="1169311"/>
        <a:ext cx="19096" cy="3819"/>
      </dsp:txXfrm>
    </dsp:sp>
    <dsp:sp modelId="{9940C037-DFFE-4038-A39D-1E3B0851F211}">
      <dsp:nvSpPr>
        <dsp:cNvPr id="0" name=""/>
        <dsp:cNvSpPr/>
      </dsp:nvSpPr>
      <dsp:spPr>
        <a:xfrm>
          <a:off x="876942" y="1047"/>
          <a:ext cx="1660523" cy="996313"/>
        </a:xfrm>
        <a:prstGeom prst="rect">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sl-SI" sz="2100" kern="1200" dirty="0">
              <a:latin typeface="Barlow Semi Condensed" panose="00000506000000000000" pitchFamily="2" charset="-18"/>
            </a:rPr>
            <a:t>Podrobni varstveni cilj</a:t>
          </a:r>
        </a:p>
      </dsp:txBody>
      <dsp:txXfrm>
        <a:off x="876942" y="1047"/>
        <a:ext cx="1660523" cy="996313"/>
      </dsp:txXfrm>
    </dsp:sp>
    <dsp:sp modelId="{0CDA0347-6711-4676-BF63-2EA47CADB0D6}">
      <dsp:nvSpPr>
        <dsp:cNvPr id="0" name=""/>
        <dsp:cNvSpPr/>
      </dsp:nvSpPr>
      <dsp:spPr>
        <a:xfrm>
          <a:off x="1661484" y="2373795"/>
          <a:ext cx="91440" cy="351320"/>
        </a:xfrm>
        <a:custGeom>
          <a:avLst/>
          <a:gdLst/>
          <a:ahLst/>
          <a:cxnLst/>
          <a:rect l="0" t="0" r="0" b="0"/>
          <a:pathLst>
            <a:path>
              <a:moveTo>
                <a:pt x="45720" y="0"/>
              </a:moveTo>
              <a:lnTo>
                <a:pt x="45720" y="351320"/>
              </a:lnTo>
            </a:path>
          </a:pathLst>
        </a:custGeom>
        <a:noFill/>
        <a:ln w="25400" cap="flat" cmpd="sng" algn="ctr">
          <a:solidFill>
            <a:schemeClr val="accent1"/>
          </a:solidFill>
          <a:prstDash val="solid"/>
          <a:tailEnd type="arrow"/>
        </a:ln>
        <a:effectLst>
          <a:outerShdw blurRad="38100" dist="23000" dir="5400000" rotWithShape="0">
            <a:srgbClr val="000000">
              <a:alpha val="35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1697656" y="2547545"/>
        <a:ext cx="19096" cy="3819"/>
      </dsp:txXfrm>
    </dsp:sp>
    <dsp:sp modelId="{88B91074-80C4-4D63-AC5C-023828DC03D0}">
      <dsp:nvSpPr>
        <dsp:cNvPr id="0" name=""/>
        <dsp:cNvSpPr/>
      </dsp:nvSpPr>
      <dsp:spPr>
        <a:xfrm>
          <a:off x="876942" y="1379281"/>
          <a:ext cx="1660523" cy="996313"/>
        </a:xfrm>
        <a:prstGeom prst="rect">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sl-SI" sz="2100" kern="1200" dirty="0">
              <a:latin typeface="Barlow Semi Condensed" panose="00000506000000000000" pitchFamily="2" charset="-18"/>
            </a:rPr>
            <a:t>Vrednost (številčna)</a:t>
          </a:r>
        </a:p>
      </dsp:txBody>
      <dsp:txXfrm>
        <a:off x="876942" y="1379281"/>
        <a:ext cx="1660523" cy="996313"/>
      </dsp:txXfrm>
    </dsp:sp>
    <dsp:sp modelId="{EF8E207F-238F-4302-B9C2-C7202E015F50}">
      <dsp:nvSpPr>
        <dsp:cNvPr id="0" name=""/>
        <dsp:cNvSpPr/>
      </dsp:nvSpPr>
      <dsp:spPr>
        <a:xfrm>
          <a:off x="876942" y="2757515"/>
          <a:ext cx="1660523" cy="996313"/>
        </a:xfrm>
        <a:prstGeom prst="rect">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sl-SI" sz="2100" kern="1200" dirty="0">
              <a:latin typeface="Barlow Semi Condensed" panose="00000506000000000000" pitchFamily="2" charset="-18"/>
            </a:rPr>
            <a:t>Vrednost (besedna)</a:t>
          </a:r>
        </a:p>
      </dsp:txBody>
      <dsp:txXfrm>
        <a:off x="876942" y="2757515"/>
        <a:ext cx="1660523" cy="9963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77599-D725-45E1-81A7-DFBAE317D070}">
      <dsp:nvSpPr>
        <dsp:cNvPr id="0" name=""/>
        <dsp:cNvSpPr/>
      </dsp:nvSpPr>
      <dsp:spPr>
        <a:xfrm>
          <a:off x="1550977" y="11774"/>
          <a:ext cx="1728717" cy="864358"/>
        </a:xfrm>
        <a:prstGeom prst="roundRect">
          <a:avLst>
            <a:gd name="adj" fmla="val 10000"/>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Sektorski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načrti</a:t>
          </a:r>
          <a:r>
            <a:rPr lang="en-US" sz="2400" kern="1200" dirty="0">
              <a:latin typeface="Arial" panose="020B0604020202020204" pitchFamily="34" charset="0"/>
              <a:cs typeface="Arial" panose="020B0604020202020204" pitchFamily="34" charset="0"/>
            </a:rPr>
            <a:t> </a:t>
          </a:r>
        </a:p>
      </dsp:txBody>
      <dsp:txXfrm>
        <a:off x="1576293" y="37090"/>
        <a:ext cx="1678085" cy="813726"/>
      </dsp:txXfrm>
    </dsp:sp>
    <dsp:sp modelId="{2691EF8A-958B-414C-8916-00F1EE79C295}">
      <dsp:nvSpPr>
        <dsp:cNvPr id="0" name=""/>
        <dsp:cNvSpPr/>
      </dsp:nvSpPr>
      <dsp:spPr>
        <a:xfrm>
          <a:off x="1723848" y="876133"/>
          <a:ext cx="149706" cy="636686"/>
        </a:xfrm>
        <a:custGeom>
          <a:avLst/>
          <a:gdLst/>
          <a:ahLst/>
          <a:cxnLst/>
          <a:rect l="0" t="0" r="0" b="0"/>
          <a:pathLst>
            <a:path>
              <a:moveTo>
                <a:pt x="0" y="0"/>
              </a:moveTo>
              <a:lnTo>
                <a:pt x="0" y="636686"/>
              </a:lnTo>
              <a:lnTo>
                <a:pt x="149706" y="6366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4A5EE8-E610-4FEE-9FBC-5A328A6126B7}">
      <dsp:nvSpPr>
        <dsp:cNvPr id="0" name=""/>
        <dsp:cNvSpPr/>
      </dsp:nvSpPr>
      <dsp:spPr>
        <a:xfrm>
          <a:off x="1873555" y="1080640"/>
          <a:ext cx="1382973" cy="864358"/>
        </a:xfrm>
        <a:prstGeom prst="roundRect">
          <a:avLst>
            <a:gd name="adj" fmla="val 1000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Arial" panose="020B0604020202020204" pitchFamily="34" charset="0"/>
              <a:cs typeface="Arial" panose="020B0604020202020204" pitchFamily="34" charset="0"/>
            </a:rPr>
            <a:t>Gozdarstvo</a:t>
          </a:r>
        </a:p>
      </dsp:txBody>
      <dsp:txXfrm>
        <a:off x="1898871" y="1105956"/>
        <a:ext cx="1332341" cy="813726"/>
      </dsp:txXfrm>
    </dsp:sp>
    <dsp:sp modelId="{20FA5318-96AE-40ED-8EC8-E6E557F97AFD}">
      <dsp:nvSpPr>
        <dsp:cNvPr id="0" name=""/>
        <dsp:cNvSpPr/>
      </dsp:nvSpPr>
      <dsp:spPr>
        <a:xfrm>
          <a:off x="1723848" y="876133"/>
          <a:ext cx="149706" cy="1717134"/>
        </a:xfrm>
        <a:custGeom>
          <a:avLst/>
          <a:gdLst/>
          <a:ahLst/>
          <a:cxnLst/>
          <a:rect l="0" t="0" r="0" b="0"/>
          <a:pathLst>
            <a:path>
              <a:moveTo>
                <a:pt x="0" y="0"/>
              </a:moveTo>
              <a:lnTo>
                <a:pt x="0" y="1717134"/>
              </a:lnTo>
              <a:lnTo>
                <a:pt x="149706" y="17171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6ABCD-2514-42CD-86B5-2C5BD06BA8BF}">
      <dsp:nvSpPr>
        <dsp:cNvPr id="0" name=""/>
        <dsp:cNvSpPr/>
      </dsp:nvSpPr>
      <dsp:spPr>
        <a:xfrm>
          <a:off x="1873555" y="2161089"/>
          <a:ext cx="1382973" cy="864358"/>
        </a:xfrm>
        <a:prstGeom prst="roundRect">
          <a:avLst>
            <a:gd name="adj" fmla="val 1000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bg1"/>
              </a:solidFill>
              <a:latin typeface="Arial" panose="020B0604020202020204" pitchFamily="34" charset="0"/>
              <a:cs typeface="Arial" panose="020B0604020202020204" pitchFamily="34" charset="0"/>
            </a:rPr>
            <a:t>Upravljanje</a:t>
          </a:r>
          <a:r>
            <a:rPr lang="en-US" sz="1800" kern="1200" dirty="0">
              <a:solidFill>
                <a:schemeClr val="bg1"/>
              </a:solidFill>
              <a:latin typeface="Arial" panose="020B0604020202020204" pitchFamily="34" charset="0"/>
              <a:cs typeface="Arial" panose="020B0604020202020204" pitchFamily="34" charset="0"/>
            </a:rPr>
            <a:t> z </a:t>
          </a:r>
          <a:r>
            <a:rPr lang="en-US" sz="1800" kern="1200" dirty="0" err="1">
              <a:solidFill>
                <a:schemeClr val="bg1"/>
              </a:solidFill>
              <a:latin typeface="Arial" panose="020B0604020202020204" pitchFamily="34" charset="0"/>
              <a:cs typeface="Arial" panose="020B0604020202020204" pitchFamily="34" charset="0"/>
            </a:rPr>
            <a:t>divjadjo</a:t>
          </a:r>
          <a:endParaRPr lang="en-US" sz="1800" kern="1200" dirty="0">
            <a:solidFill>
              <a:schemeClr val="bg1"/>
            </a:solidFill>
            <a:latin typeface="Arial" panose="020B0604020202020204" pitchFamily="34" charset="0"/>
            <a:cs typeface="Arial" panose="020B0604020202020204" pitchFamily="34" charset="0"/>
          </a:endParaRPr>
        </a:p>
      </dsp:txBody>
      <dsp:txXfrm>
        <a:off x="1898871" y="2186405"/>
        <a:ext cx="1332341" cy="813726"/>
      </dsp:txXfrm>
    </dsp:sp>
    <dsp:sp modelId="{001E9DFE-22E9-4BFD-899E-2654BA38C646}">
      <dsp:nvSpPr>
        <dsp:cNvPr id="0" name=""/>
        <dsp:cNvSpPr/>
      </dsp:nvSpPr>
      <dsp:spPr>
        <a:xfrm>
          <a:off x="1723848" y="876133"/>
          <a:ext cx="149706" cy="2797583"/>
        </a:xfrm>
        <a:custGeom>
          <a:avLst/>
          <a:gdLst/>
          <a:ahLst/>
          <a:cxnLst/>
          <a:rect l="0" t="0" r="0" b="0"/>
          <a:pathLst>
            <a:path>
              <a:moveTo>
                <a:pt x="0" y="0"/>
              </a:moveTo>
              <a:lnTo>
                <a:pt x="0" y="2797583"/>
              </a:lnTo>
              <a:lnTo>
                <a:pt x="149706" y="27975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1043E0-78A6-4859-9AA4-9D10DDE12040}">
      <dsp:nvSpPr>
        <dsp:cNvPr id="0" name=""/>
        <dsp:cNvSpPr/>
      </dsp:nvSpPr>
      <dsp:spPr>
        <a:xfrm>
          <a:off x="1873555" y="3241537"/>
          <a:ext cx="1382973" cy="864358"/>
        </a:xfrm>
        <a:prstGeom prst="roundRect">
          <a:avLst>
            <a:gd name="adj" fmla="val 1000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Arial" panose="020B0604020202020204" pitchFamily="34" charset="0"/>
              <a:cs typeface="Arial" panose="020B0604020202020204" pitchFamily="34" charset="0"/>
            </a:rPr>
            <a:t>Ribištvo</a:t>
          </a:r>
        </a:p>
      </dsp:txBody>
      <dsp:txXfrm>
        <a:off x="1898871" y="3266853"/>
        <a:ext cx="1332341" cy="813726"/>
      </dsp:txXfrm>
    </dsp:sp>
    <dsp:sp modelId="{D856B182-4FDE-4167-90AD-CDBA80F12607}">
      <dsp:nvSpPr>
        <dsp:cNvPr id="0" name=""/>
        <dsp:cNvSpPr/>
      </dsp:nvSpPr>
      <dsp:spPr>
        <a:xfrm>
          <a:off x="1723848" y="876133"/>
          <a:ext cx="149706" cy="3878031"/>
        </a:xfrm>
        <a:custGeom>
          <a:avLst/>
          <a:gdLst/>
          <a:ahLst/>
          <a:cxnLst/>
          <a:rect l="0" t="0" r="0" b="0"/>
          <a:pathLst>
            <a:path>
              <a:moveTo>
                <a:pt x="0" y="0"/>
              </a:moveTo>
              <a:lnTo>
                <a:pt x="0" y="3878031"/>
              </a:lnTo>
              <a:lnTo>
                <a:pt x="149706" y="38780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418B8F-10B4-4281-9FB9-6345A732DC9B}">
      <dsp:nvSpPr>
        <dsp:cNvPr id="0" name=""/>
        <dsp:cNvSpPr/>
      </dsp:nvSpPr>
      <dsp:spPr>
        <a:xfrm>
          <a:off x="1873555" y="4321985"/>
          <a:ext cx="1382973" cy="864358"/>
        </a:xfrm>
        <a:prstGeom prst="roundRect">
          <a:avLst>
            <a:gd name="adj" fmla="val 1000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bg1"/>
              </a:solidFill>
              <a:latin typeface="Arial" panose="020B0604020202020204" pitchFamily="34" charset="0"/>
              <a:cs typeface="Arial" panose="020B0604020202020204" pitchFamily="34" charset="0"/>
            </a:rPr>
            <a:t>Upravljanje</a:t>
          </a:r>
          <a:r>
            <a:rPr lang="en-US" sz="1800" kern="1200" dirty="0">
              <a:solidFill>
                <a:schemeClr val="bg1"/>
              </a:solidFill>
              <a:latin typeface="Arial" panose="020B0604020202020204" pitchFamily="34" charset="0"/>
              <a:cs typeface="Arial" panose="020B0604020202020204" pitchFamily="34" charset="0"/>
            </a:rPr>
            <a:t> </a:t>
          </a:r>
          <a:r>
            <a:rPr lang="en-US" sz="1800" kern="1200" dirty="0" err="1">
              <a:solidFill>
                <a:schemeClr val="bg1"/>
              </a:solidFill>
              <a:latin typeface="Arial" panose="020B0604020202020204" pitchFamily="34" charset="0"/>
              <a:cs typeface="Arial" panose="020B0604020202020204" pitchFamily="34" charset="0"/>
            </a:rPr>
            <a:t>voda</a:t>
          </a:r>
        </a:p>
      </dsp:txBody>
      <dsp:txXfrm>
        <a:off x="1898871" y="4347301"/>
        <a:ext cx="1332341" cy="813726"/>
      </dsp:txXfrm>
    </dsp:sp>
    <dsp:sp modelId="{5B010E7B-2382-4778-BA5D-7F3B55CD83F9}">
      <dsp:nvSpPr>
        <dsp:cNvPr id="0" name=""/>
        <dsp:cNvSpPr/>
      </dsp:nvSpPr>
      <dsp:spPr>
        <a:xfrm>
          <a:off x="1723848" y="876133"/>
          <a:ext cx="149706" cy="4958479"/>
        </a:xfrm>
        <a:custGeom>
          <a:avLst/>
          <a:gdLst/>
          <a:ahLst/>
          <a:cxnLst/>
          <a:rect l="0" t="0" r="0" b="0"/>
          <a:pathLst>
            <a:path>
              <a:moveTo>
                <a:pt x="0" y="0"/>
              </a:moveTo>
              <a:lnTo>
                <a:pt x="0" y="4958479"/>
              </a:lnTo>
              <a:lnTo>
                <a:pt x="149706" y="49584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623557-CF3C-4A48-806D-26EF732A4FD1}">
      <dsp:nvSpPr>
        <dsp:cNvPr id="0" name=""/>
        <dsp:cNvSpPr/>
      </dsp:nvSpPr>
      <dsp:spPr>
        <a:xfrm>
          <a:off x="1873555" y="5402433"/>
          <a:ext cx="1382973" cy="864358"/>
        </a:xfrm>
        <a:prstGeom prst="roundRect">
          <a:avLst>
            <a:gd name="adj" fmla="val 1000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sl-SI" sz="1800" kern="1200" dirty="0">
              <a:solidFill>
                <a:schemeClr val="bg1"/>
              </a:solidFill>
              <a:latin typeface="Arial" panose="020B0604020202020204" pitchFamily="34" charset="0"/>
              <a:cs typeface="Arial" panose="020B0604020202020204" pitchFamily="34" charset="0"/>
            </a:rPr>
            <a:t>Prostor</a:t>
          </a:r>
          <a:endParaRPr lang="en-US" sz="1800" kern="1200" dirty="0">
            <a:solidFill>
              <a:schemeClr val="bg1"/>
            </a:solidFill>
            <a:latin typeface="Arial" panose="020B0604020202020204" pitchFamily="34" charset="0"/>
            <a:cs typeface="Arial" panose="020B0604020202020204" pitchFamily="34" charset="0"/>
          </a:endParaRPr>
        </a:p>
      </dsp:txBody>
      <dsp:txXfrm>
        <a:off x="1898871" y="5427749"/>
        <a:ext cx="1332341" cy="8137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C33E7-8763-4FCC-A1B9-B4F409896A3D}">
      <dsp:nvSpPr>
        <dsp:cNvPr id="0" name=""/>
        <dsp:cNvSpPr/>
      </dsp:nvSpPr>
      <dsp:spPr>
        <a:xfrm rot="4045917">
          <a:off x="3577352" y="4562709"/>
          <a:ext cx="1101045" cy="39638"/>
        </a:xfrm>
        <a:custGeom>
          <a:avLst/>
          <a:gdLst/>
          <a:ahLst/>
          <a:cxnLst/>
          <a:rect l="0" t="0" r="0" b="0"/>
          <a:pathLst>
            <a:path>
              <a:moveTo>
                <a:pt x="0" y="19819"/>
              </a:moveTo>
              <a:lnTo>
                <a:pt x="1101045" y="198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4EB54C-86D3-4371-801A-A7D0264A9BBC}">
      <dsp:nvSpPr>
        <dsp:cNvPr id="0" name=""/>
        <dsp:cNvSpPr/>
      </dsp:nvSpPr>
      <dsp:spPr>
        <a:xfrm rot="1064807">
          <a:off x="4368096" y="3721717"/>
          <a:ext cx="1545121" cy="39638"/>
        </a:xfrm>
        <a:custGeom>
          <a:avLst/>
          <a:gdLst/>
          <a:ahLst/>
          <a:cxnLst/>
          <a:rect l="0" t="0" r="0" b="0"/>
          <a:pathLst>
            <a:path>
              <a:moveTo>
                <a:pt x="0" y="19819"/>
              </a:moveTo>
              <a:lnTo>
                <a:pt x="1545121" y="198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DC52F-3A6E-4557-B978-586975EA93E0}">
      <dsp:nvSpPr>
        <dsp:cNvPr id="0" name=""/>
        <dsp:cNvSpPr/>
      </dsp:nvSpPr>
      <dsp:spPr>
        <a:xfrm rot="20540283">
          <a:off x="4367499" y="2712321"/>
          <a:ext cx="1585239" cy="39638"/>
        </a:xfrm>
        <a:custGeom>
          <a:avLst/>
          <a:gdLst/>
          <a:ahLst/>
          <a:cxnLst/>
          <a:rect l="0" t="0" r="0" b="0"/>
          <a:pathLst>
            <a:path>
              <a:moveTo>
                <a:pt x="0" y="19819"/>
              </a:moveTo>
              <a:lnTo>
                <a:pt x="1585239" y="198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4F04BB-8FBC-4353-B939-E2801BC40FEB}">
      <dsp:nvSpPr>
        <dsp:cNvPr id="0" name=""/>
        <dsp:cNvSpPr/>
      </dsp:nvSpPr>
      <dsp:spPr>
        <a:xfrm rot="17742966">
          <a:off x="3644459" y="1862438"/>
          <a:ext cx="1156306" cy="39638"/>
        </a:xfrm>
        <a:custGeom>
          <a:avLst/>
          <a:gdLst/>
          <a:ahLst/>
          <a:cxnLst/>
          <a:rect l="0" t="0" r="0" b="0"/>
          <a:pathLst>
            <a:path>
              <a:moveTo>
                <a:pt x="0" y="19819"/>
              </a:moveTo>
              <a:lnTo>
                <a:pt x="1156306" y="198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EBA6E6-CDCB-43B5-A571-62B19926958E}">
      <dsp:nvSpPr>
        <dsp:cNvPr id="0" name=""/>
        <dsp:cNvSpPr/>
      </dsp:nvSpPr>
      <dsp:spPr>
        <a:xfrm>
          <a:off x="2027543" y="1699471"/>
          <a:ext cx="3209232" cy="301071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A26C7F-325C-453F-9470-0F2DA14F1F7A}">
      <dsp:nvSpPr>
        <dsp:cNvPr id="0" name=""/>
        <dsp:cNvSpPr/>
      </dsp:nvSpPr>
      <dsp:spPr>
        <a:xfrm>
          <a:off x="4068076" y="0"/>
          <a:ext cx="1432298" cy="1432298"/>
        </a:xfrm>
        <a:prstGeom prst="ellipse">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l-SI" sz="2000" kern="1200" dirty="0">
              <a:latin typeface="Arial" panose="020B0604020202020204" pitchFamily="34" charset="0"/>
              <a:cs typeface="Arial" panose="020B0604020202020204" pitchFamily="34" charset="0"/>
            </a:rPr>
            <a:t>Ukrepi na terenu</a:t>
          </a:r>
        </a:p>
      </dsp:txBody>
      <dsp:txXfrm>
        <a:off x="4277831" y="209755"/>
        <a:ext cx="1012788" cy="1012788"/>
      </dsp:txXfrm>
    </dsp:sp>
    <dsp:sp modelId="{F9E36318-765F-4D0E-B004-F9CF9DE5A40B}">
      <dsp:nvSpPr>
        <dsp:cNvPr id="0" name=""/>
        <dsp:cNvSpPr/>
      </dsp:nvSpPr>
      <dsp:spPr>
        <a:xfrm>
          <a:off x="5643605" y="0"/>
          <a:ext cx="2148448" cy="1432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Fizična izvedba aktivnosti na terenu</a:t>
          </a:r>
        </a:p>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Neposreden vpliv na izboljšanje stanja</a:t>
          </a:r>
        </a:p>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Vidni in merljivi rezultati</a:t>
          </a:r>
        </a:p>
      </dsp:txBody>
      <dsp:txXfrm>
        <a:off x="5643605" y="0"/>
        <a:ext cx="2148448" cy="1432298"/>
      </dsp:txXfrm>
    </dsp:sp>
    <dsp:sp modelId="{E4D8FE4F-BDD8-46E6-8A84-E48B3C374240}">
      <dsp:nvSpPr>
        <dsp:cNvPr id="0" name=""/>
        <dsp:cNvSpPr/>
      </dsp:nvSpPr>
      <dsp:spPr>
        <a:xfrm>
          <a:off x="5881619" y="1558230"/>
          <a:ext cx="1432298" cy="1432298"/>
        </a:xfrm>
        <a:prstGeom prst="ellipse">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sl-SI" sz="1800" kern="1200" dirty="0">
              <a:latin typeface="Barlow Semi Condensed" panose="00000506000000000000" pitchFamily="2" charset="-18"/>
            </a:rPr>
            <a:t>Sektorsko </a:t>
          </a:r>
          <a:r>
            <a:rPr lang="sl-SI" sz="1800" kern="1200" dirty="0" err="1">
              <a:latin typeface="Barlow Semi Condensed" panose="00000506000000000000" pitchFamily="2" charset="-18"/>
            </a:rPr>
            <a:t>načrtova</a:t>
          </a:r>
          <a:r>
            <a:rPr lang="sl-SI" sz="1800" kern="1200" dirty="0">
              <a:latin typeface="Barlow Semi Condensed" panose="00000506000000000000" pitchFamily="2" charset="-18"/>
            </a:rPr>
            <a:t>-nje</a:t>
          </a:r>
        </a:p>
      </dsp:txBody>
      <dsp:txXfrm>
        <a:off x="6091374" y="1767985"/>
        <a:ext cx="1012788" cy="1012788"/>
      </dsp:txXfrm>
    </dsp:sp>
    <dsp:sp modelId="{41C4275D-AC17-4A3F-B15A-11FFDAC14251}">
      <dsp:nvSpPr>
        <dsp:cNvPr id="0" name=""/>
        <dsp:cNvSpPr/>
      </dsp:nvSpPr>
      <dsp:spPr>
        <a:xfrm>
          <a:off x="7457148" y="1558230"/>
          <a:ext cx="2148448" cy="1432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Ukrepi vključeni v načrte rabe naravnih virov preko smernic ali mnenj ZRSVN</a:t>
          </a:r>
        </a:p>
      </dsp:txBody>
      <dsp:txXfrm>
        <a:off x="7457148" y="1558230"/>
        <a:ext cx="2148448" cy="1432298"/>
      </dsp:txXfrm>
    </dsp:sp>
    <dsp:sp modelId="{9273D3F0-B0AA-463D-AB3A-C254217CCC67}">
      <dsp:nvSpPr>
        <dsp:cNvPr id="0" name=""/>
        <dsp:cNvSpPr/>
      </dsp:nvSpPr>
      <dsp:spPr>
        <a:xfrm>
          <a:off x="5842374" y="3479162"/>
          <a:ext cx="1432298" cy="1432298"/>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l-SI" sz="2000" kern="1200" dirty="0">
              <a:latin typeface="Barlow Semi Condensed" panose="00000506000000000000" pitchFamily="2" charset="-18"/>
            </a:rPr>
            <a:t>Vzporedni ukrepi</a:t>
          </a:r>
        </a:p>
      </dsp:txBody>
      <dsp:txXfrm>
        <a:off x="6052129" y="3688917"/>
        <a:ext cx="1012788" cy="1012788"/>
      </dsp:txXfrm>
    </dsp:sp>
    <dsp:sp modelId="{A0587C74-9B48-4C2D-8F24-71A96C9DC0E3}">
      <dsp:nvSpPr>
        <dsp:cNvPr id="0" name=""/>
        <dsp:cNvSpPr/>
      </dsp:nvSpPr>
      <dsp:spPr>
        <a:xfrm>
          <a:off x="7417903" y="3479162"/>
          <a:ext cx="2148448" cy="1432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Podajajo pravno podlago, usmeritve</a:t>
          </a:r>
        </a:p>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Vzpostavijo sistemske postopke</a:t>
          </a:r>
        </a:p>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Ukrepi nadzora</a:t>
          </a:r>
        </a:p>
        <a:p>
          <a:pPr marL="171450" lvl="1" indent="-171450" algn="l" defTabSz="711200">
            <a:lnSpc>
              <a:spcPct val="90000"/>
            </a:lnSpc>
            <a:spcBef>
              <a:spcPct val="0"/>
            </a:spcBef>
            <a:spcAft>
              <a:spcPct val="15000"/>
            </a:spcAft>
            <a:buChar char="•"/>
          </a:pPr>
          <a:r>
            <a:rPr lang="sl-SI" sz="1400" kern="1200" dirty="0">
              <a:solidFill>
                <a:srgbClr val="595959"/>
              </a:solidFill>
              <a:latin typeface="Arial" panose="020B0604020202020204" pitchFamily="34" charset="0"/>
              <a:ea typeface="Helvetica"/>
              <a:cs typeface="Arial" panose="020B0604020202020204" pitchFamily="34" charset="0"/>
            </a:rPr>
            <a:t>Ukrepi usmerjanja turistično-rekreacijske rabe</a:t>
          </a:r>
        </a:p>
      </dsp:txBody>
      <dsp:txXfrm>
        <a:off x="7417903" y="3479162"/>
        <a:ext cx="2148448" cy="1432298"/>
      </dsp:txXfrm>
    </dsp:sp>
    <dsp:sp modelId="{2CF09A21-6A24-4E18-8E43-068C74ABE8A1}">
      <dsp:nvSpPr>
        <dsp:cNvPr id="0" name=""/>
        <dsp:cNvSpPr/>
      </dsp:nvSpPr>
      <dsp:spPr>
        <a:xfrm>
          <a:off x="3826748" y="5045012"/>
          <a:ext cx="1581945" cy="143229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l-SI" sz="2000" kern="1200" dirty="0"/>
            <a:t>Ukrepi komuni-</a:t>
          </a:r>
          <a:r>
            <a:rPr lang="sl-SI" sz="2000" kern="1200" dirty="0" err="1"/>
            <a:t>kacije</a:t>
          </a:r>
          <a:endParaRPr lang="sl-SI" sz="2000" kern="1200" dirty="0"/>
        </a:p>
      </dsp:txBody>
      <dsp:txXfrm>
        <a:off x="4058418" y="5254767"/>
        <a:ext cx="1118605" cy="1012788"/>
      </dsp:txXfrm>
    </dsp:sp>
    <dsp:sp modelId="{8E7EDC6A-AB6B-4443-830D-348B23502F8C}">
      <dsp:nvSpPr>
        <dsp:cNvPr id="0" name=""/>
        <dsp:cNvSpPr/>
      </dsp:nvSpPr>
      <dsp:spPr>
        <a:xfrm>
          <a:off x="5364865" y="5045012"/>
          <a:ext cx="2372917" cy="1432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None/>
          </a:pPr>
          <a:r>
            <a:rPr lang="sl-SI" sz="1600" kern="1200" dirty="0">
              <a:solidFill>
                <a:srgbClr val="595959"/>
              </a:solidFill>
              <a:latin typeface="Arial" panose="020B0604020202020204" pitchFamily="34" charset="0"/>
              <a:ea typeface="Helvetica"/>
              <a:cs typeface="Arial" panose="020B0604020202020204" pitchFamily="34" charset="0"/>
            </a:rPr>
            <a:t>  U</a:t>
          </a:r>
          <a:r>
            <a:rPr lang="sl-SI" sz="1400" kern="1200" dirty="0">
              <a:solidFill>
                <a:srgbClr val="595959"/>
              </a:solidFill>
              <a:latin typeface="Arial" panose="020B0604020202020204" pitchFamily="34" charset="0"/>
              <a:ea typeface="Helvetica"/>
              <a:cs typeface="Arial" panose="020B0604020202020204" pitchFamily="34" charset="0"/>
            </a:rPr>
            <a:t>smerjeni k uporabnikom prostora, da slednji svoje aktivnosti izvajajo na način, da ne škodujejo vrstam ali HT</a:t>
          </a:r>
        </a:p>
      </dsp:txBody>
      <dsp:txXfrm>
        <a:off x="5364865" y="5045012"/>
        <a:ext cx="2372917" cy="143229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16E38-2710-44D6-9BAB-A9A4FC546F94}">
      <dsp:nvSpPr>
        <dsp:cNvPr id="0" name=""/>
        <dsp:cNvSpPr/>
      </dsp:nvSpPr>
      <dsp:spPr>
        <a:xfrm>
          <a:off x="1957" y="0"/>
          <a:ext cx="2712450" cy="5659395"/>
        </a:xfrm>
        <a:prstGeom prst="roundRect">
          <a:avLst>
            <a:gd name="adj" fmla="val 10000"/>
          </a:avLst>
        </a:prstGeom>
        <a:solidFill>
          <a:srgbClr val="43A8A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kern="1200" noProof="0" dirty="0">
              <a:solidFill>
                <a:schemeClr val="bg1"/>
              </a:solidFill>
              <a:latin typeface="Arial" panose="020B0604020202020204" pitchFamily="34" charset="0"/>
              <a:cs typeface="Arial" panose="020B0604020202020204" pitchFamily="34" charset="0"/>
            </a:rPr>
            <a:t>Redno delo</a:t>
          </a:r>
        </a:p>
      </dsp:txBody>
      <dsp:txXfrm>
        <a:off x="1957" y="0"/>
        <a:ext cx="2712450" cy="1697818"/>
      </dsp:txXfrm>
    </dsp:sp>
    <dsp:sp modelId="{4C7FFAF2-B521-434E-9F02-11E8BB8CB6D3}">
      <dsp:nvSpPr>
        <dsp:cNvPr id="0" name=""/>
        <dsp:cNvSpPr/>
      </dsp:nvSpPr>
      <dsp:spPr>
        <a:xfrm>
          <a:off x="245736" y="1649593"/>
          <a:ext cx="2224893" cy="1999027"/>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sl-SI" sz="1600" kern="1200" noProof="0" dirty="0">
              <a:solidFill>
                <a:schemeClr val="bg1"/>
              </a:solidFill>
              <a:latin typeface="Arial" panose="020B0604020202020204" pitchFamily="34" charset="0"/>
              <a:cs typeface="Arial" panose="020B0604020202020204" pitchFamily="34" charset="0"/>
            </a:rPr>
            <a:t>Delo zaposlenih znotraj odgovornih nosilcev</a:t>
          </a:r>
        </a:p>
      </dsp:txBody>
      <dsp:txXfrm>
        <a:off x="304286" y="1708143"/>
        <a:ext cx="2107793" cy="1881927"/>
      </dsp:txXfrm>
    </dsp:sp>
    <dsp:sp modelId="{F47D770D-0370-43D6-9145-27518D6E4A90}">
      <dsp:nvSpPr>
        <dsp:cNvPr id="0" name=""/>
        <dsp:cNvSpPr/>
      </dsp:nvSpPr>
      <dsp:spPr>
        <a:xfrm>
          <a:off x="231140" y="3838391"/>
          <a:ext cx="2224893" cy="1454917"/>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sl-SI" sz="1600" kern="1200" noProof="0" dirty="0">
              <a:solidFill>
                <a:schemeClr val="bg1"/>
              </a:solidFill>
              <a:latin typeface="Arial" panose="020B0604020202020204" pitchFamily="34" charset="0"/>
              <a:cs typeface="Arial" panose="020B0604020202020204" pitchFamily="34" charset="0"/>
            </a:rPr>
            <a:t>Redne naloge javnih služb</a:t>
          </a:r>
        </a:p>
      </dsp:txBody>
      <dsp:txXfrm>
        <a:off x="273753" y="3881004"/>
        <a:ext cx="2139667" cy="1369691"/>
      </dsp:txXfrm>
    </dsp:sp>
    <dsp:sp modelId="{5D148F77-1895-44F6-ADAF-8878CC4858A2}">
      <dsp:nvSpPr>
        <dsp:cNvPr id="0" name=""/>
        <dsp:cNvSpPr/>
      </dsp:nvSpPr>
      <dsp:spPr>
        <a:xfrm>
          <a:off x="2910949" y="0"/>
          <a:ext cx="2781116" cy="5659395"/>
        </a:xfrm>
        <a:prstGeom prst="roundRect">
          <a:avLst>
            <a:gd name="adj" fmla="val 10000"/>
          </a:avLst>
        </a:prstGeom>
        <a:solidFill>
          <a:srgbClr val="43A8A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kern="1200" noProof="0" dirty="0">
              <a:solidFill>
                <a:schemeClr val="bg1"/>
              </a:solidFill>
              <a:latin typeface="Arial" panose="020B0604020202020204" pitchFamily="34" charset="0"/>
              <a:cs typeface="Arial" panose="020B0604020202020204" pitchFamily="34" charset="0"/>
            </a:rPr>
            <a:t>Ostala proračunska sredstva</a:t>
          </a:r>
        </a:p>
      </dsp:txBody>
      <dsp:txXfrm>
        <a:off x="2910949" y="0"/>
        <a:ext cx="2781116" cy="1697818"/>
      </dsp:txXfrm>
    </dsp:sp>
    <dsp:sp modelId="{A3333057-1361-4020-ACD0-B30682905DC6}">
      <dsp:nvSpPr>
        <dsp:cNvPr id="0" name=""/>
        <dsp:cNvSpPr/>
      </dsp:nvSpPr>
      <dsp:spPr>
        <a:xfrm>
          <a:off x="3201103" y="1636058"/>
          <a:ext cx="2224893" cy="1169495"/>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sl-SI" sz="1600" kern="1200" noProof="0" dirty="0">
              <a:solidFill>
                <a:schemeClr val="bg1"/>
              </a:solidFill>
              <a:latin typeface="Arial" panose="020B0604020202020204" pitchFamily="34" charset="0"/>
              <a:cs typeface="Arial" panose="020B0604020202020204" pitchFamily="34" charset="0"/>
            </a:rPr>
            <a:t>Nacionalni skladi (</a:t>
          </a:r>
          <a:r>
            <a:rPr lang="sl-SI" sz="1600" b="1" kern="1200" noProof="0" dirty="0">
              <a:effectLst/>
              <a:latin typeface="Arial" panose="020B0604020202020204" pitchFamily="34" charset="0"/>
              <a:ea typeface="Calibri" panose="020F0502020204030204" pitchFamily="34" charset="0"/>
              <a:cs typeface="Arial" panose="020B0604020202020204" pitchFamily="34" charset="0"/>
            </a:rPr>
            <a:t>Gozdni sklad</a:t>
          </a:r>
          <a:r>
            <a:rPr lang="sl-SI" sz="1600" kern="1200" noProof="0" dirty="0">
              <a:effectLst/>
              <a:latin typeface="Arial" panose="020B0604020202020204" pitchFamily="34" charset="0"/>
              <a:ea typeface="Calibri" panose="020F0502020204030204" pitchFamily="34" charset="0"/>
              <a:cs typeface="Arial" panose="020B0604020202020204" pitchFamily="34" charset="0"/>
            </a:rPr>
            <a:t>, Sklad za podnebne spremembe, Sklad za vode)</a:t>
          </a:r>
          <a:endParaRPr lang="sl-SI" sz="1600" kern="1200" noProof="0" dirty="0">
            <a:solidFill>
              <a:schemeClr val="bg1"/>
            </a:solidFill>
            <a:latin typeface="Arial" panose="020B0604020202020204" pitchFamily="34" charset="0"/>
            <a:cs typeface="Arial" panose="020B0604020202020204" pitchFamily="34" charset="0"/>
          </a:endParaRPr>
        </a:p>
      </dsp:txBody>
      <dsp:txXfrm>
        <a:off x="3235356" y="1670311"/>
        <a:ext cx="2156387" cy="1100989"/>
      </dsp:txXfrm>
    </dsp:sp>
    <dsp:sp modelId="{4844F23F-B200-4950-AF64-3A899CB2D83C}">
      <dsp:nvSpPr>
        <dsp:cNvPr id="0" name=""/>
        <dsp:cNvSpPr/>
      </dsp:nvSpPr>
      <dsp:spPr>
        <a:xfrm>
          <a:off x="3210826" y="2906918"/>
          <a:ext cx="2224893" cy="1317346"/>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sl-SI" sz="1600" kern="1200" noProof="0" dirty="0">
              <a:solidFill>
                <a:schemeClr val="bg1"/>
              </a:solidFill>
              <a:latin typeface="Arial" panose="020B0604020202020204" pitchFamily="34" charset="0"/>
              <a:cs typeface="Arial" panose="020B0604020202020204" pitchFamily="34" charset="0"/>
            </a:rPr>
            <a:t>Evropski skladi </a:t>
          </a:r>
          <a:r>
            <a:rPr lang="sl-SI" sz="1600" kern="1200" noProof="0" dirty="0">
              <a:effectLst/>
              <a:latin typeface="Arial" panose="020B0604020202020204" pitchFamily="34" charset="0"/>
              <a:ea typeface="Calibri" panose="020F0502020204030204" pitchFamily="34" charset="0"/>
              <a:cs typeface="Arial" panose="020B0604020202020204" pitchFamily="34" charset="0"/>
            </a:rPr>
            <a:t>(Kohezija (PEKP, ESRR, ESF), sredstva Skupne kmetijske politike (EKSRP, EKJS), ESPRA) </a:t>
          </a:r>
          <a:endParaRPr lang="sl-SI" sz="1600" kern="1200" noProof="0" dirty="0">
            <a:solidFill>
              <a:schemeClr val="bg1"/>
            </a:solidFill>
            <a:latin typeface="Arial" panose="020B0604020202020204" pitchFamily="34" charset="0"/>
            <a:cs typeface="Arial" panose="020B0604020202020204" pitchFamily="34" charset="0"/>
          </a:endParaRPr>
        </a:p>
      </dsp:txBody>
      <dsp:txXfrm>
        <a:off x="3249410" y="2945502"/>
        <a:ext cx="2147725" cy="1240178"/>
      </dsp:txXfrm>
    </dsp:sp>
    <dsp:sp modelId="{B5EB3531-E2F1-449F-B46E-075C7EA47AF5}">
      <dsp:nvSpPr>
        <dsp:cNvPr id="0" name=""/>
        <dsp:cNvSpPr/>
      </dsp:nvSpPr>
      <dsp:spPr>
        <a:xfrm>
          <a:off x="3215698" y="4354311"/>
          <a:ext cx="2224893" cy="962574"/>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sl-SI" sz="1600" kern="1200" noProof="0" dirty="0">
              <a:solidFill>
                <a:schemeClr val="bg1"/>
              </a:solidFill>
              <a:latin typeface="Arial" panose="020B0604020202020204" pitchFamily="34" charset="0"/>
              <a:cs typeface="Arial" panose="020B0604020202020204" pitchFamily="34" charset="0"/>
            </a:rPr>
            <a:t>Ostale namenske postavke (odkupi zemljišč, odškodnine, javna dela…)</a:t>
          </a:r>
        </a:p>
      </dsp:txBody>
      <dsp:txXfrm>
        <a:off x="3243891" y="4382504"/>
        <a:ext cx="2168507" cy="906188"/>
      </dsp:txXfrm>
    </dsp:sp>
    <dsp:sp modelId="{16B8EA54-FC32-471B-A512-63896A529DDB}">
      <dsp:nvSpPr>
        <dsp:cNvPr id="0" name=""/>
        <dsp:cNvSpPr/>
      </dsp:nvSpPr>
      <dsp:spPr>
        <a:xfrm>
          <a:off x="5912692" y="0"/>
          <a:ext cx="2781116" cy="5659395"/>
        </a:xfrm>
        <a:prstGeom prst="roundRect">
          <a:avLst>
            <a:gd name="adj" fmla="val 10000"/>
          </a:avLst>
        </a:prstGeom>
        <a:solidFill>
          <a:srgbClr val="43A8A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l-SI" sz="2400" kern="1200" noProof="0" dirty="0">
              <a:solidFill>
                <a:schemeClr val="bg1"/>
              </a:solidFill>
              <a:latin typeface="Arial" panose="020B0604020202020204" pitchFamily="34" charset="0"/>
              <a:cs typeface="Arial" panose="020B0604020202020204" pitchFamily="34" charset="0"/>
            </a:rPr>
            <a:t>Projekti</a:t>
          </a:r>
        </a:p>
      </dsp:txBody>
      <dsp:txXfrm>
        <a:off x="5912692" y="0"/>
        <a:ext cx="2781116" cy="1697818"/>
      </dsp:txXfrm>
    </dsp:sp>
    <dsp:sp modelId="{96D603B1-9B67-41D6-9715-FBAC47F7E211}">
      <dsp:nvSpPr>
        <dsp:cNvPr id="0" name=""/>
        <dsp:cNvSpPr/>
      </dsp:nvSpPr>
      <dsp:spPr>
        <a:xfrm>
          <a:off x="6190803" y="1654545"/>
          <a:ext cx="2224893" cy="3677613"/>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sl-SI" sz="1600" kern="1200" noProof="0" dirty="0">
              <a:solidFill>
                <a:schemeClr val="bg1"/>
              </a:solidFill>
              <a:latin typeface="Arial" panose="020B0604020202020204" pitchFamily="34" charset="0"/>
              <a:cs typeface="Arial" panose="020B0604020202020204" pitchFamily="34" charset="0"/>
            </a:rPr>
            <a:t>ARIS, program LIFE, </a:t>
          </a:r>
          <a:r>
            <a:rPr lang="sl-SI" sz="1600" kern="1200" noProof="0" dirty="0">
              <a:effectLst/>
              <a:latin typeface="Arial" panose="020B0604020202020204" pitchFamily="34" charset="0"/>
              <a:ea typeface="Calibri" panose="020F0502020204030204" pitchFamily="34" charset="0"/>
              <a:cs typeface="Arial" panose="020B0604020202020204" pitchFamily="34" charset="0"/>
            </a:rPr>
            <a:t>Sklad za pravičen prehod (SPP), </a:t>
          </a:r>
          <a:r>
            <a:rPr lang="sl-SI" sz="1600" kern="1200" noProof="0" dirty="0" err="1">
              <a:effectLst/>
              <a:latin typeface="Arial" panose="020B0604020202020204" pitchFamily="34" charset="0"/>
              <a:ea typeface="Calibri" panose="020F0502020204030204" pitchFamily="34" charset="0"/>
              <a:cs typeface="Arial" panose="020B0604020202020204" pitchFamily="34" charset="0"/>
            </a:rPr>
            <a:t>Interreg</a:t>
          </a:r>
          <a:r>
            <a:rPr lang="sl-SI" sz="1600" kern="1200" noProof="0" dirty="0">
              <a:effectLst/>
              <a:latin typeface="Arial" panose="020B0604020202020204" pitchFamily="34" charset="0"/>
              <a:ea typeface="Calibri" panose="020F0502020204030204" pitchFamily="34" charset="0"/>
              <a:cs typeface="Arial" panose="020B0604020202020204" pitchFamily="34" charset="0"/>
            </a:rPr>
            <a:t>, Švicarski finančni prispevek, Norveški finančni mehanizem, Finančni mehanizem EGP, deloma tudi Evropski kmetijski sklad za razvoj podeželja (EKSRP) – EIP, LEADER projekti</a:t>
          </a:r>
          <a:endParaRPr lang="sl-SI" sz="1600" kern="1200" noProof="0" dirty="0">
            <a:solidFill>
              <a:schemeClr val="bg1"/>
            </a:solidFill>
            <a:latin typeface="Arial" panose="020B0604020202020204" pitchFamily="34" charset="0"/>
            <a:cs typeface="Arial" panose="020B0604020202020204" pitchFamily="34" charset="0"/>
          </a:endParaRPr>
        </a:p>
      </dsp:txBody>
      <dsp:txXfrm>
        <a:off x="6255968" y="1719710"/>
        <a:ext cx="2094563" cy="354728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58E80-55C4-4989-985D-7F34163A680D}">
      <dsp:nvSpPr>
        <dsp:cNvPr id="0" name=""/>
        <dsp:cNvSpPr/>
      </dsp:nvSpPr>
      <dsp:spPr>
        <a:xfrm>
          <a:off x="1596322" y="483216"/>
          <a:ext cx="6098817" cy="6098817"/>
        </a:xfrm>
        <a:prstGeom prst="blockArc">
          <a:avLst>
            <a:gd name="adj1" fmla="val 14715546"/>
            <a:gd name="adj2" fmla="val 16387105"/>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0A2470-963F-4D7D-BD49-224EB307EC52}">
      <dsp:nvSpPr>
        <dsp:cNvPr id="0" name=""/>
        <dsp:cNvSpPr/>
      </dsp:nvSpPr>
      <dsp:spPr>
        <a:xfrm>
          <a:off x="1735724" y="414572"/>
          <a:ext cx="6098817" cy="6098817"/>
        </a:xfrm>
        <a:prstGeom prst="blockArc">
          <a:avLst>
            <a:gd name="adj1" fmla="val 12876923"/>
            <a:gd name="adj2" fmla="val 14538462"/>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E8B45E-7A72-474F-8FDE-D76E44B05AF5}">
      <dsp:nvSpPr>
        <dsp:cNvPr id="0" name=""/>
        <dsp:cNvSpPr/>
      </dsp:nvSpPr>
      <dsp:spPr>
        <a:xfrm>
          <a:off x="1735724" y="414572"/>
          <a:ext cx="6098817" cy="6098817"/>
        </a:xfrm>
        <a:prstGeom prst="blockArc">
          <a:avLst>
            <a:gd name="adj1" fmla="val 11215385"/>
            <a:gd name="adj2" fmla="val 12876923"/>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EAA9D0-D968-44C3-BCD5-D9799246DB16}">
      <dsp:nvSpPr>
        <dsp:cNvPr id="0" name=""/>
        <dsp:cNvSpPr/>
      </dsp:nvSpPr>
      <dsp:spPr>
        <a:xfrm>
          <a:off x="1748895" y="281522"/>
          <a:ext cx="6098817" cy="6098817"/>
        </a:xfrm>
        <a:prstGeom prst="blockArc">
          <a:avLst>
            <a:gd name="adj1" fmla="val 9596876"/>
            <a:gd name="adj2" fmla="val 11063019"/>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C10C92-F347-46D8-A044-133DEBBD36B2}">
      <dsp:nvSpPr>
        <dsp:cNvPr id="0" name=""/>
        <dsp:cNvSpPr/>
      </dsp:nvSpPr>
      <dsp:spPr>
        <a:xfrm>
          <a:off x="1821301" y="507005"/>
          <a:ext cx="6098817" cy="6098817"/>
        </a:xfrm>
        <a:prstGeom prst="blockArc">
          <a:avLst>
            <a:gd name="adj1" fmla="val 8220089"/>
            <a:gd name="adj2" fmla="val 9866808"/>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29DB46-407E-4267-933F-030AD0E8064B}">
      <dsp:nvSpPr>
        <dsp:cNvPr id="0" name=""/>
        <dsp:cNvSpPr/>
      </dsp:nvSpPr>
      <dsp:spPr>
        <a:xfrm>
          <a:off x="1583355" y="278297"/>
          <a:ext cx="6098817" cy="6098817"/>
        </a:xfrm>
        <a:prstGeom prst="blockArc">
          <a:avLst>
            <a:gd name="adj1" fmla="val 5826586"/>
            <a:gd name="adj2" fmla="val 7843818"/>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9133E2-CD29-4D30-B985-07D32241FD91}">
      <dsp:nvSpPr>
        <dsp:cNvPr id="0" name=""/>
        <dsp:cNvSpPr/>
      </dsp:nvSpPr>
      <dsp:spPr>
        <a:xfrm>
          <a:off x="1965209" y="351166"/>
          <a:ext cx="6098817" cy="6098817"/>
        </a:xfrm>
        <a:prstGeom prst="blockArc">
          <a:avLst>
            <a:gd name="adj1" fmla="val 4117683"/>
            <a:gd name="adj2" fmla="val 6269872"/>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82C209-6D59-45B7-8573-69D1A013DD5A}">
      <dsp:nvSpPr>
        <dsp:cNvPr id="0" name=""/>
        <dsp:cNvSpPr/>
      </dsp:nvSpPr>
      <dsp:spPr>
        <a:xfrm>
          <a:off x="1688093" y="476053"/>
          <a:ext cx="6098817" cy="6098817"/>
        </a:xfrm>
        <a:prstGeom prst="blockArc">
          <a:avLst>
            <a:gd name="adj1" fmla="val 2353723"/>
            <a:gd name="adj2" fmla="val 3771173"/>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A5471D-DCF2-4959-BB8A-AEF2C09F1B06}">
      <dsp:nvSpPr>
        <dsp:cNvPr id="0" name=""/>
        <dsp:cNvSpPr/>
      </dsp:nvSpPr>
      <dsp:spPr>
        <a:xfrm>
          <a:off x="1833327" y="477026"/>
          <a:ext cx="6098817" cy="6098817"/>
        </a:xfrm>
        <a:prstGeom prst="blockArc">
          <a:avLst>
            <a:gd name="adj1" fmla="val 954428"/>
            <a:gd name="adj2" fmla="val 2423665"/>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0F7397-0F4B-4EFC-8BFF-9301DA391B7E}">
      <dsp:nvSpPr>
        <dsp:cNvPr id="0" name=""/>
        <dsp:cNvSpPr/>
      </dsp:nvSpPr>
      <dsp:spPr>
        <a:xfrm>
          <a:off x="1833363" y="369833"/>
          <a:ext cx="6098817" cy="6098817"/>
        </a:xfrm>
        <a:prstGeom prst="blockArc">
          <a:avLst>
            <a:gd name="adj1" fmla="val 21196343"/>
            <a:gd name="adj2" fmla="val 983557"/>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1E23EC-459A-4D67-9CFE-5ED77D077E7B}">
      <dsp:nvSpPr>
        <dsp:cNvPr id="0" name=""/>
        <dsp:cNvSpPr/>
      </dsp:nvSpPr>
      <dsp:spPr>
        <a:xfrm>
          <a:off x="1833366" y="369868"/>
          <a:ext cx="6098817" cy="6098817"/>
        </a:xfrm>
        <a:prstGeom prst="blockArc">
          <a:avLst>
            <a:gd name="adj1" fmla="val 19523077"/>
            <a:gd name="adj2" fmla="val 21184615"/>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339E96-A732-451F-968B-C79BFB17CCEC}">
      <dsp:nvSpPr>
        <dsp:cNvPr id="0" name=""/>
        <dsp:cNvSpPr/>
      </dsp:nvSpPr>
      <dsp:spPr>
        <a:xfrm>
          <a:off x="1735724" y="414572"/>
          <a:ext cx="6098817" cy="6098817"/>
        </a:xfrm>
        <a:prstGeom prst="blockArc">
          <a:avLst>
            <a:gd name="adj1" fmla="val 17861538"/>
            <a:gd name="adj2" fmla="val 19523077"/>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555369-F854-4582-83ED-1DAD4DC28BD5}">
      <dsp:nvSpPr>
        <dsp:cNvPr id="0" name=""/>
        <dsp:cNvSpPr/>
      </dsp:nvSpPr>
      <dsp:spPr>
        <a:xfrm>
          <a:off x="1879711" y="485325"/>
          <a:ext cx="6098817" cy="6098817"/>
        </a:xfrm>
        <a:prstGeom prst="blockArc">
          <a:avLst>
            <a:gd name="adj1" fmla="val 16064051"/>
            <a:gd name="adj2" fmla="val 17678703"/>
            <a:gd name="adj3" fmla="val 2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58AF5B-C7EE-4008-9692-8A21C7818EE1}">
      <dsp:nvSpPr>
        <dsp:cNvPr id="0" name=""/>
        <dsp:cNvSpPr/>
      </dsp:nvSpPr>
      <dsp:spPr>
        <a:xfrm>
          <a:off x="3873915" y="3768171"/>
          <a:ext cx="1581811" cy="1291875"/>
        </a:xfrm>
        <a:prstGeom prst="ellipse">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sl-SI" sz="2800" kern="1200" dirty="0"/>
            <a:t>MNVP</a:t>
          </a:r>
        </a:p>
      </dsp:txBody>
      <dsp:txXfrm>
        <a:off x="4105566" y="3957362"/>
        <a:ext cx="1118509" cy="913493"/>
      </dsp:txXfrm>
    </dsp:sp>
    <dsp:sp modelId="{0C8B37F2-42C3-417D-B203-49E6F9F73780}">
      <dsp:nvSpPr>
        <dsp:cNvPr id="0" name=""/>
        <dsp:cNvSpPr/>
      </dsp:nvSpPr>
      <dsp:spPr>
        <a:xfrm>
          <a:off x="4111658" y="68082"/>
          <a:ext cx="1396377"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l-SI" sz="2000" kern="1200" dirty="0"/>
            <a:t>ZRSVN</a:t>
          </a:r>
        </a:p>
      </dsp:txBody>
      <dsp:txXfrm>
        <a:off x="4316153" y="200516"/>
        <a:ext cx="987387" cy="639445"/>
      </dsp:txXfrm>
    </dsp:sp>
    <dsp:sp modelId="{786EB4C4-69A0-4DAB-B3F0-528510E3817D}">
      <dsp:nvSpPr>
        <dsp:cNvPr id="0" name=""/>
        <dsp:cNvSpPr/>
      </dsp:nvSpPr>
      <dsp:spPr>
        <a:xfrm>
          <a:off x="5634549" y="340533"/>
          <a:ext cx="1105170"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l-SI" sz="2000" kern="1200" dirty="0"/>
            <a:t>ZGS</a:t>
          </a:r>
        </a:p>
      </dsp:txBody>
      <dsp:txXfrm>
        <a:off x="5796397" y="472967"/>
        <a:ext cx="781474" cy="639445"/>
      </dsp:txXfrm>
    </dsp:sp>
    <dsp:sp modelId="{E8BC80D9-922C-4215-87CB-0699739D6AEF}">
      <dsp:nvSpPr>
        <dsp:cNvPr id="0" name=""/>
        <dsp:cNvSpPr/>
      </dsp:nvSpPr>
      <dsp:spPr>
        <a:xfrm>
          <a:off x="6715460" y="1298056"/>
          <a:ext cx="1104989"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l-SI" sz="1800" kern="1200" dirty="0"/>
            <a:t>MKGP</a:t>
          </a:r>
        </a:p>
      </dsp:txBody>
      <dsp:txXfrm>
        <a:off x="6877282" y="1430490"/>
        <a:ext cx="781345" cy="639445"/>
      </dsp:txXfrm>
    </dsp:sp>
    <dsp:sp modelId="{86FB5719-8F05-404F-9A37-9D782442FCF6}">
      <dsp:nvSpPr>
        <dsp:cNvPr id="0" name=""/>
        <dsp:cNvSpPr/>
      </dsp:nvSpPr>
      <dsp:spPr>
        <a:xfrm>
          <a:off x="7162177" y="2648183"/>
          <a:ext cx="1235626"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l-SI" sz="2000" kern="1200" dirty="0"/>
            <a:t>DRSV</a:t>
          </a:r>
        </a:p>
      </dsp:txBody>
      <dsp:txXfrm>
        <a:off x="7343130" y="2780617"/>
        <a:ext cx="873720" cy="639445"/>
      </dsp:txXfrm>
    </dsp:sp>
    <dsp:sp modelId="{281E8901-9036-4CA6-9E42-EC20835EBA1A}">
      <dsp:nvSpPr>
        <dsp:cNvPr id="0" name=""/>
        <dsp:cNvSpPr/>
      </dsp:nvSpPr>
      <dsp:spPr>
        <a:xfrm>
          <a:off x="6668644" y="3853015"/>
          <a:ext cx="2018969"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l-SI" sz="2000" kern="1200" dirty="0"/>
            <a:t>Upravljavci ZO</a:t>
          </a:r>
        </a:p>
      </dsp:txBody>
      <dsp:txXfrm>
        <a:off x="6964315" y="3985449"/>
        <a:ext cx="1427627" cy="639445"/>
      </dsp:txXfrm>
    </dsp:sp>
    <dsp:sp modelId="{E8BA2B20-FC58-40F5-A803-20ADF51C896E}">
      <dsp:nvSpPr>
        <dsp:cNvPr id="0" name=""/>
        <dsp:cNvSpPr/>
      </dsp:nvSpPr>
      <dsp:spPr>
        <a:xfrm>
          <a:off x="6521855" y="4981217"/>
          <a:ext cx="1105170"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l-SI" sz="2000" kern="1200" dirty="0"/>
            <a:t>ZZRS</a:t>
          </a:r>
        </a:p>
      </dsp:txBody>
      <dsp:txXfrm>
        <a:off x="6683703" y="5113651"/>
        <a:ext cx="781474" cy="639445"/>
      </dsp:txXfrm>
    </dsp:sp>
    <dsp:sp modelId="{89CD6285-26FF-4A45-8F3C-62EE2CF8AB78}">
      <dsp:nvSpPr>
        <dsp:cNvPr id="0" name=""/>
        <dsp:cNvSpPr/>
      </dsp:nvSpPr>
      <dsp:spPr>
        <a:xfrm>
          <a:off x="5358256" y="5740114"/>
          <a:ext cx="1511532" cy="939717"/>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l-SI" sz="1600" kern="1200" dirty="0"/>
            <a:t>Inšpekcije</a:t>
          </a:r>
        </a:p>
      </dsp:txBody>
      <dsp:txXfrm>
        <a:off x="5579615" y="5877732"/>
        <a:ext cx="1068814" cy="664481"/>
      </dsp:txXfrm>
    </dsp:sp>
    <dsp:sp modelId="{6EDF5EC6-E9E8-459E-BB94-83D0C7ECDE2C}">
      <dsp:nvSpPr>
        <dsp:cNvPr id="0" name=""/>
        <dsp:cNvSpPr/>
      </dsp:nvSpPr>
      <dsp:spPr>
        <a:xfrm>
          <a:off x="3248936" y="5869206"/>
          <a:ext cx="2020859"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l-SI" sz="1600" kern="1200" dirty="0"/>
            <a:t>N</a:t>
          </a:r>
          <a:r>
            <a:rPr lang="it-IT" sz="1600" kern="1200" dirty="0" err="1"/>
            <a:t>ačrtovalci</a:t>
          </a:r>
          <a:r>
            <a:rPr lang="it-IT" sz="1600" kern="1200" dirty="0"/>
            <a:t> in </a:t>
          </a:r>
          <a:r>
            <a:rPr lang="it-IT" sz="1600" kern="1200" dirty="0" err="1"/>
            <a:t>nosilci</a:t>
          </a:r>
          <a:r>
            <a:rPr lang="it-IT" sz="1600" kern="1200" dirty="0"/>
            <a:t> </a:t>
          </a:r>
          <a:r>
            <a:rPr lang="it-IT" sz="1600" kern="1200" dirty="0" err="1"/>
            <a:t>urejanja</a:t>
          </a:r>
          <a:r>
            <a:rPr lang="it-IT" sz="1600" kern="1200" dirty="0"/>
            <a:t> </a:t>
          </a:r>
          <a:r>
            <a:rPr lang="it-IT" sz="1600" kern="1200" dirty="0" err="1"/>
            <a:t>prostora</a:t>
          </a:r>
          <a:endParaRPr lang="sl-SI" sz="1600" kern="1200" dirty="0"/>
        </a:p>
      </dsp:txBody>
      <dsp:txXfrm>
        <a:off x="3544884" y="6001640"/>
        <a:ext cx="1428963" cy="639445"/>
      </dsp:txXfrm>
    </dsp:sp>
    <dsp:sp modelId="{4D5AB1AD-8E4F-4F93-8F91-7E6A4812FEF8}">
      <dsp:nvSpPr>
        <dsp:cNvPr id="0" name=""/>
        <dsp:cNvSpPr/>
      </dsp:nvSpPr>
      <dsp:spPr>
        <a:xfrm>
          <a:off x="2111684" y="5161689"/>
          <a:ext cx="1105170"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l-SI" sz="1800" kern="1200" dirty="0"/>
            <a:t>Občine</a:t>
          </a:r>
        </a:p>
      </dsp:txBody>
      <dsp:txXfrm>
        <a:off x="2273532" y="5294123"/>
        <a:ext cx="781474" cy="639445"/>
      </dsp:txXfrm>
    </dsp:sp>
    <dsp:sp modelId="{8326EDD8-3CC2-4500-B2FE-E8A0E845CD04}">
      <dsp:nvSpPr>
        <dsp:cNvPr id="0" name=""/>
        <dsp:cNvSpPr/>
      </dsp:nvSpPr>
      <dsp:spPr>
        <a:xfrm>
          <a:off x="1278808" y="3913175"/>
          <a:ext cx="1371038"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l-SI" sz="1800" kern="1200" dirty="0"/>
            <a:t>ZVKDS</a:t>
          </a:r>
        </a:p>
      </dsp:txBody>
      <dsp:txXfrm>
        <a:off x="1479592" y="4045609"/>
        <a:ext cx="969470" cy="639445"/>
      </dsp:txXfrm>
    </dsp:sp>
    <dsp:sp modelId="{B52C50F9-86F8-4062-8924-9F2D997AC371}">
      <dsp:nvSpPr>
        <dsp:cNvPr id="0" name=""/>
        <dsp:cNvSpPr/>
      </dsp:nvSpPr>
      <dsp:spPr>
        <a:xfrm>
          <a:off x="1238436" y="2648183"/>
          <a:ext cx="1103678"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l-SI" sz="1800" kern="1200" dirty="0"/>
            <a:t>JSKS</a:t>
          </a:r>
        </a:p>
      </dsp:txBody>
      <dsp:txXfrm>
        <a:off x="1400066" y="2780617"/>
        <a:ext cx="780418" cy="639445"/>
      </dsp:txXfrm>
    </dsp:sp>
    <dsp:sp modelId="{0B2D2027-F32A-44A0-8D69-DAD06E001A42}">
      <dsp:nvSpPr>
        <dsp:cNvPr id="0" name=""/>
        <dsp:cNvSpPr/>
      </dsp:nvSpPr>
      <dsp:spPr>
        <a:xfrm>
          <a:off x="1741343" y="1298056"/>
          <a:ext cx="1121936"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l-SI" sz="1800" kern="1200" dirty="0"/>
            <a:t>SKZG</a:t>
          </a:r>
        </a:p>
      </dsp:txBody>
      <dsp:txXfrm>
        <a:off x="1905647" y="1430490"/>
        <a:ext cx="793328" cy="639445"/>
      </dsp:txXfrm>
    </dsp:sp>
    <dsp:sp modelId="{66DBA6E4-8A33-492E-8F3A-0267B0EC5DCD}">
      <dsp:nvSpPr>
        <dsp:cNvPr id="0" name=""/>
        <dsp:cNvSpPr/>
      </dsp:nvSpPr>
      <dsp:spPr>
        <a:xfrm>
          <a:off x="2735923" y="340533"/>
          <a:ext cx="1294415" cy="904313"/>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l-SI" sz="2000" kern="1200" dirty="0"/>
            <a:t>Ostalo</a:t>
          </a:r>
        </a:p>
      </dsp:txBody>
      <dsp:txXfrm>
        <a:off x="2925486" y="472967"/>
        <a:ext cx="915289" cy="63944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25AC7-E5EB-40EC-91F7-EFB69673257D}">
      <dsp:nvSpPr>
        <dsp:cNvPr id="0" name=""/>
        <dsp:cNvSpPr/>
      </dsp:nvSpPr>
      <dsp:spPr>
        <a:xfrm>
          <a:off x="1582176" y="3351911"/>
          <a:ext cx="2047836" cy="1667010"/>
        </a:xfrm>
        <a:prstGeom prst="hexagon">
          <a:avLst>
            <a:gd name="adj" fmla="val 25000"/>
            <a:gd name="vf" fmla="val 11547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Clr>
              <a:srgbClr val="36A672"/>
            </a:buClr>
            <a:buSzPct val="120000"/>
            <a:buFont typeface="Arial"/>
            <a:buNone/>
          </a:pPr>
          <a:r>
            <a:rPr lang="en-US" sz="2000" kern="1200" dirty="0" err="1">
              <a:latin typeface="Arial" panose="020B0604020202020204" pitchFamily="34" charset="0"/>
              <a:cs typeface="Arial" panose="020B0604020202020204" pitchFamily="34" charset="0"/>
            </a:rPr>
            <a:t>Ukrep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zavarovanja</a:t>
          </a:r>
          <a:r>
            <a:rPr lang="en-US" sz="2000" kern="1200" dirty="0">
              <a:latin typeface="Arial" panose="020B0604020202020204" pitchFamily="34" charset="0"/>
              <a:cs typeface="Arial" panose="020B0604020202020204" pitchFamily="34" charset="0"/>
            </a:rPr>
            <a:t> in </a:t>
          </a:r>
          <a:r>
            <a:rPr lang="en-US" sz="2000" kern="1200" dirty="0" err="1">
              <a:latin typeface="Arial" panose="020B0604020202020204" pitchFamily="34" charset="0"/>
              <a:cs typeface="Arial" panose="020B0604020202020204" pitchFamily="34" charset="0"/>
            </a:rPr>
            <a:t>začasnega</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zavarovanja</a:t>
          </a:r>
          <a:endParaRPr lang="sl-SI" sz="2000" kern="1200" dirty="0">
            <a:latin typeface="Arial" panose="020B0604020202020204" pitchFamily="34" charset="0"/>
            <a:cs typeface="Arial" panose="020B0604020202020204" pitchFamily="34" charset="0"/>
          </a:endParaRPr>
        </a:p>
      </dsp:txBody>
      <dsp:txXfrm>
        <a:off x="1891747" y="3603912"/>
        <a:ext cx="1428695" cy="1163008"/>
      </dsp:txXfrm>
    </dsp:sp>
    <dsp:sp modelId="{13B21DFB-9969-408D-AEA4-337DA7F0C380}">
      <dsp:nvSpPr>
        <dsp:cNvPr id="0" name=""/>
        <dsp:cNvSpPr/>
      </dsp:nvSpPr>
      <dsp:spPr>
        <a:xfrm>
          <a:off x="1681738" y="4097397"/>
          <a:ext cx="226456" cy="19536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6A1A55-159B-4446-A096-A31045F401A7}">
      <dsp:nvSpPr>
        <dsp:cNvPr id="0" name=""/>
        <dsp:cNvSpPr/>
      </dsp:nvSpPr>
      <dsp:spPr>
        <a:xfrm>
          <a:off x="-35216" y="2430386"/>
          <a:ext cx="1941353" cy="1667010"/>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772E30-691F-49F1-92C5-B8192AB2199E}">
      <dsp:nvSpPr>
        <dsp:cNvPr id="0" name=""/>
        <dsp:cNvSpPr/>
      </dsp:nvSpPr>
      <dsp:spPr>
        <a:xfrm>
          <a:off x="1294703" y="3876273"/>
          <a:ext cx="226456" cy="19536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99C59D-AA46-4F38-88F3-F3B7CE7D0032}">
      <dsp:nvSpPr>
        <dsp:cNvPr id="0" name=""/>
        <dsp:cNvSpPr/>
      </dsp:nvSpPr>
      <dsp:spPr>
        <a:xfrm>
          <a:off x="3306052" y="2425555"/>
          <a:ext cx="1941353" cy="1667010"/>
        </a:xfrm>
        <a:prstGeom prst="hexagon">
          <a:avLst>
            <a:gd name="adj" fmla="val 25000"/>
            <a:gd name="vf" fmla="val 115470"/>
          </a:avLst>
        </a:prstGeom>
        <a:solidFill>
          <a:srgbClr val="36A67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Arial" panose="020B0604020202020204" pitchFamily="34" charset="0"/>
              <a:cs typeface="Arial" panose="020B0604020202020204" pitchFamily="34" charset="0"/>
            </a:rPr>
            <a:t>Pogodbeno</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varstvo</a:t>
          </a:r>
          <a:r>
            <a:rPr lang="en-US" sz="1800" kern="1200" dirty="0">
              <a:latin typeface="Arial" panose="020B0604020202020204" pitchFamily="34" charset="0"/>
              <a:cs typeface="Arial" panose="020B0604020202020204" pitchFamily="34" charset="0"/>
            </a:rPr>
            <a:t> in </a:t>
          </a:r>
          <a:r>
            <a:rPr lang="en-US" sz="1800" kern="1200" dirty="0" err="1">
              <a:latin typeface="Arial" panose="020B0604020202020204" pitchFamily="34" charset="0"/>
              <a:cs typeface="Arial" panose="020B0604020202020204" pitchFamily="34" charset="0"/>
            </a:rPr>
            <a:t>skrbništvo</a:t>
          </a:r>
          <a:endParaRPr lang="en-US" sz="1800" kern="1200" dirty="0">
            <a:latin typeface="Arial" panose="020B0604020202020204" pitchFamily="34" charset="0"/>
            <a:cs typeface="Arial" panose="020B0604020202020204" pitchFamily="34" charset="0"/>
          </a:endParaRPr>
        </a:p>
      </dsp:txBody>
      <dsp:txXfrm>
        <a:off x="3606749" y="2683759"/>
        <a:ext cx="1339959" cy="1150602"/>
      </dsp:txXfrm>
    </dsp:sp>
    <dsp:sp modelId="{380BB7F7-A027-4B03-8156-588ADDC68EE1}">
      <dsp:nvSpPr>
        <dsp:cNvPr id="0" name=""/>
        <dsp:cNvSpPr/>
      </dsp:nvSpPr>
      <dsp:spPr>
        <a:xfrm>
          <a:off x="4642148" y="3867149"/>
          <a:ext cx="226456" cy="19536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B7F46E-4F77-4178-852C-3A26E6E4E7F8}">
      <dsp:nvSpPr>
        <dsp:cNvPr id="0" name=""/>
        <dsp:cNvSpPr/>
      </dsp:nvSpPr>
      <dsp:spPr>
        <a:xfrm>
          <a:off x="4975657" y="3348691"/>
          <a:ext cx="1941353" cy="1667010"/>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8833F7-436E-47AA-819C-CF2EE1A8FD71}">
      <dsp:nvSpPr>
        <dsp:cNvPr id="0" name=""/>
        <dsp:cNvSpPr/>
      </dsp:nvSpPr>
      <dsp:spPr>
        <a:xfrm>
          <a:off x="5023007" y="4090419"/>
          <a:ext cx="226456" cy="19536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D3EC70-9769-4B09-A47A-91E3A364F59D}">
      <dsp:nvSpPr>
        <dsp:cNvPr id="0" name=""/>
        <dsp:cNvSpPr/>
      </dsp:nvSpPr>
      <dsp:spPr>
        <a:xfrm>
          <a:off x="1582176" y="1509397"/>
          <a:ext cx="2047836" cy="1667010"/>
        </a:xfrm>
        <a:prstGeom prst="hexagon">
          <a:avLst>
            <a:gd name="adj" fmla="val 25000"/>
            <a:gd name="vf" fmla="val 115470"/>
          </a:avLst>
        </a:prstGeom>
        <a:solidFill>
          <a:srgbClr val="43A8A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Označitev</a:t>
          </a:r>
          <a:r>
            <a:rPr lang="en-US" sz="2400" kern="1200" dirty="0">
              <a:latin typeface="Arial" panose="020B0604020202020204" pitchFamily="34" charset="0"/>
              <a:cs typeface="Arial" panose="020B0604020202020204" pitchFamily="34" charset="0"/>
            </a:rPr>
            <a:t> v </a:t>
          </a:r>
          <a:r>
            <a:rPr lang="en-US" sz="2400" kern="1200" dirty="0" err="1">
              <a:latin typeface="Arial" panose="020B0604020202020204" pitchFamily="34" charset="0"/>
              <a:cs typeface="Arial" panose="020B0604020202020204" pitchFamily="34" charset="0"/>
            </a:rPr>
            <a:t>naravi</a:t>
          </a:r>
          <a:endParaRPr lang="en-US" sz="2400" kern="1200" dirty="0">
            <a:latin typeface="Arial" panose="020B0604020202020204" pitchFamily="34" charset="0"/>
            <a:cs typeface="Arial" panose="020B0604020202020204" pitchFamily="34" charset="0"/>
          </a:endParaRPr>
        </a:p>
      </dsp:txBody>
      <dsp:txXfrm>
        <a:off x="1891747" y="1761398"/>
        <a:ext cx="1428695" cy="1163008"/>
      </dsp:txXfrm>
    </dsp:sp>
    <dsp:sp modelId="{33362E5F-8D9C-4EF9-AD20-02F83BF627AB}">
      <dsp:nvSpPr>
        <dsp:cNvPr id="0" name=""/>
        <dsp:cNvSpPr/>
      </dsp:nvSpPr>
      <dsp:spPr>
        <a:xfrm>
          <a:off x="2965337" y="1541063"/>
          <a:ext cx="226456" cy="19536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1C7CBB-E67F-4D8C-98BD-0060A1B679ED}">
      <dsp:nvSpPr>
        <dsp:cNvPr id="0" name=""/>
        <dsp:cNvSpPr/>
      </dsp:nvSpPr>
      <dsp:spPr>
        <a:xfrm>
          <a:off x="3306052" y="582505"/>
          <a:ext cx="1941353" cy="1667010"/>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54A3C0-8230-4236-800C-02B12A9E8160}">
      <dsp:nvSpPr>
        <dsp:cNvPr id="0" name=""/>
        <dsp:cNvSpPr/>
      </dsp:nvSpPr>
      <dsp:spPr>
        <a:xfrm>
          <a:off x="3360608" y="1321013"/>
          <a:ext cx="226456" cy="19536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4EEA36-7323-4047-BEA6-A3BEAD0B168F}">
      <dsp:nvSpPr>
        <dsp:cNvPr id="0" name=""/>
        <dsp:cNvSpPr/>
      </dsp:nvSpPr>
      <dsp:spPr>
        <a:xfrm>
          <a:off x="4975657" y="1505640"/>
          <a:ext cx="1941353" cy="1667010"/>
        </a:xfrm>
        <a:prstGeom prst="hexagon">
          <a:avLst>
            <a:gd name="adj" fmla="val 25000"/>
            <a:gd name="vf" fmla="val 11547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Obnovitev</a:t>
          </a:r>
          <a:r>
            <a:rPr lang="en-US" sz="1800" kern="1200" dirty="0">
              <a:latin typeface="Arial" panose="020B0604020202020204" pitchFamily="34" charset="0"/>
              <a:cs typeface="Arial" panose="020B0604020202020204" pitchFamily="34" charset="0"/>
            </a:rPr>
            <a:t> </a:t>
          </a:r>
        </a:p>
      </dsp:txBody>
      <dsp:txXfrm>
        <a:off x="5276354" y="1763844"/>
        <a:ext cx="1339959" cy="1150602"/>
      </dsp:txXfrm>
    </dsp:sp>
    <dsp:sp modelId="{6A4DDBE8-C79C-41F4-A1B5-C007883711CA}">
      <dsp:nvSpPr>
        <dsp:cNvPr id="0" name=""/>
        <dsp:cNvSpPr/>
      </dsp:nvSpPr>
      <dsp:spPr>
        <a:xfrm>
          <a:off x="6655556" y="2244149"/>
          <a:ext cx="226456" cy="19536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A5E086-A633-40B1-9FA1-9AA12EB67AE7}">
      <dsp:nvSpPr>
        <dsp:cNvPr id="0" name=""/>
        <dsp:cNvSpPr/>
      </dsp:nvSpPr>
      <dsp:spPr>
        <a:xfrm>
          <a:off x="6646292" y="2442730"/>
          <a:ext cx="1941353" cy="1667010"/>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E2C797-80BB-4074-99A5-66847B34DDD6}">
      <dsp:nvSpPr>
        <dsp:cNvPr id="0" name=""/>
        <dsp:cNvSpPr/>
      </dsp:nvSpPr>
      <dsp:spPr>
        <a:xfrm>
          <a:off x="7025092" y="2472786"/>
          <a:ext cx="226456" cy="19536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153259-6772-4A2A-ABC0-684FDC904760}">
      <dsp:nvSpPr>
        <dsp:cNvPr id="0" name=""/>
        <dsp:cNvSpPr/>
      </dsp:nvSpPr>
      <dsp:spPr>
        <a:xfrm>
          <a:off x="6670141" y="607418"/>
          <a:ext cx="3310842" cy="1667010"/>
        </a:xfrm>
        <a:prstGeom prst="hexagon">
          <a:avLst>
            <a:gd name="adj" fmla="val 25000"/>
            <a:gd name="vf" fmla="val 115470"/>
          </a:avLst>
        </a:prstGeom>
        <a:solidFill>
          <a:srgbClr val="43A8A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t" anchorCtr="0">
          <a:noAutofit/>
        </a:bodyPr>
        <a:lstStyle/>
        <a:p>
          <a:pPr marL="0" lvl="0" indent="0" algn="l" defTabSz="622300">
            <a:lnSpc>
              <a:spcPct val="90000"/>
            </a:lnSpc>
            <a:spcBef>
              <a:spcPct val="0"/>
            </a:spcBef>
            <a:spcAft>
              <a:spcPct val="35000"/>
            </a:spcAft>
            <a:buNone/>
          </a:pPr>
          <a:r>
            <a:rPr lang="en-US" sz="1400" kern="1200" dirty="0" err="1">
              <a:latin typeface="Arial" panose="020B0604020202020204" pitchFamily="34" charset="0"/>
              <a:cs typeface="Arial" panose="020B0604020202020204" pitchFamily="34" charset="0"/>
            </a:rPr>
            <a:t>Ostali</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sl-SI" sz="1400" kern="1200" dirty="0">
              <a:latin typeface="Arial" panose="020B0604020202020204" pitchFamily="34" charset="0"/>
              <a:cs typeface="Arial" panose="020B0604020202020204" pitchFamily="34" charset="0"/>
            </a:rPr>
            <a:t>Zakonodajne spremembe</a:t>
          </a:r>
        </a:p>
        <a:p>
          <a:pPr marL="114300" lvl="1" indent="-114300" algn="l" defTabSz="622300">
            <a:lnSpc>
              <a:spcPct val="90000"/>
            </a:lnSpc>
            <a:spcBef>
              <a:spcPct val="0"/>
            </a:spcBef>
            <a:spcAft>
              <a:spcPct val="15000"/>
            </a:spcAft>
            <a:buChar char="•"/>
          </a:pPr>
          <a:r>
            <a:rPr lang="sl-SI" sz="1400" kern="1200" dirty="0">
              <a:latin typeface="Arial" panose="020B0604020202020204" pitchFamily="34" charset="0"/>
              <a:cs typeface="Arial" panose="020B0604020202020204" pitchFamily="34" charset="0"/>
            </a:rPr>
            <a:t>Priprava strateških dokumentov</a:t>
          </a:r>
        </a:p>
        <a:p>
          <a:pPr marL="114300" lvl="1" indent="-114300" algn="l" defTabSz="622300">
            <a:lnSpc>
              <a:spcPct val="90000"/>
            </a:lnSpc>
            <a:spcBef>
              <a:spcPct val="0"/>
            </a:spcBef>
            <a:spcAft>
              <a:spcPct val="15000"/>
            </a:spcAft>
            <a:buChar char="•"/>
          </a:pPr>
          <a:r>
            <a:rPr lang="sl-SI" sz="1400" kern="1200" dirty="0">
              <a:latin typeface="Arial" panose="020B0604020202020204" pitchFamily="34" charset="0"/>
              <a:cs typeface="Arial" panose="020B0604020202020204" pitchFamily="34" charset="0"/>
            </a:rPr>
            <a:t>Upravljanje ZO</a:t>
          </a:r>
        </a:p>
        <a:p>
          <a:pPr marL="114300" lvl="1" indent="-114300" algn="l" defTabSz="622300">
            <a:lnSpc>
              <a:spcPct val="90000"/>
            </a:lnSpc>
            <a:spcBef>
              <a:spcPct val="0"/>
            </a:spcBef>
            <a:spcAft>
              <a:spcPct val="15000"/>
            </a:spcAft>
            <a:buChar char="•"/>
          </a:pPr>
          <a:r>
            <a:rPr lang="sl-SI" sz="1400" kern="1200" dirty="0">
              <a:latin typeface="Arial" panose="020B0604020202020204" pitchFamily="34" charset="0"/>
              <a:cs typeface="Arial" panose="020B0604020202020204" pitchFamily="34" charset="0"/>
            </a:rPr>
            <a:t>Koncesija</a:t>
          </a:r>
        </a:p>
        <a:p>
          <a:pPr marL="114300" lvl="1" indent="-114300" algn="l" defTabSz="622300">
            <a:lnSpc>
              <a:spcPct val="90000"/>
            </a:lnSpc>
            <a:spcBef>
              <a:spcPct val="0"/>
            </a:spcBef>
            <a:spcAft>
              <a:spcPct val="15000"/>
            </a:spcAft>
            <a:buChar char="•"/>
          </a:pPr>
          <a:r>
            <a:rPr lang="sl-SI" sz="1400" kern="1200" dirty="0">
              <a:latin typeface="Arial" panose="020B0604020202020204" pitchFamily="34" charset="0"/>
              <a:cs typeface="Arial" panose="020B0604020202020204" pitchFamily="34" charset="0"/>
            </a:rPr>
            <a:t>Komunikacijske aktivnosti</a:t>
          </a:r>
        </a:p>
      </dsp:txBody>
      <dsp:txXfrm>
        <a:off x="7084962" y="816281"/>
        <a:ext cx="2481200" cy="1249284"/>
      </dsp:txXfrm>
    </dsp:sp>
    <dsp:sp modelId="{97E46E7A-E5FB-4BC8-BB49-61B2CB7CCA69}">
      <dsp:nvSpPr>
        <dsp:cNvPr id="0" name=""/>
        <dsp:cNvSpPr/>
      </dsp:nvSpPr>
      <dsp:spPr>
        <a:xfrm>
          <a:off x="4584449" y="5297864"/>
          <a:ext cx="156658" cy="13210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70D98D-7B1C-44FB-B376-E627B9CA7376}">
      <dsp:nvSpPr>
        <dsp:cNvPr id="0" name=""/>
        <dsp:cNvSpPr/>
      </dsp:nvSpPr>
      <dsp:spPr>
        <a:xfrm>
          <a:off x="3337161" y="4248807"/>
          <a:ext cx="1941353" cy="1667010"/>
        </a:xfrm>
        <a:prstGeom prst="hexagon">
          <a:avLst>
            <a:gd name="adj" fmla="val 25000"/>
            <a:gd name="vf" fmla="val 11547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D66FB6-899E-4176-A5C5-2DF3962850D4}">
      <dsp:nvSpPr>
        <dsp:cNvPr id="0" name=""/>
        <dsp:cNvSpPr/>
      </dsp:nvSpPr>
      <dsp:spPr>
        <a:xfrm rot="10800000" flipV="1">
          <a:off x="9359161" y="2003269"/>
          <a:ext cx="257723" cy="19601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10855E-C140-400C-9386-CC3CDBA937D9}">
      <dsp:nvSpPr>
        <dsp:cNvPr id="0" name=""/>
        <dsp:cNvSpPr/>
      </dsp:nvSpPr>
      <dsp:spPr>
        <a:xfrm>
          <a:off x="8246494" y="3370159"/>
          <a:ext cx="2082217" cy="1667010"/>
        </a:xfrm>
        <a:prstGeom prst="hexagon">
          <a:avLst>
            <a:gd name="adj" fmla="val 25000"/>
            <a:gd name="vf" fmla="val 115470"/>
          </a:avLst>
        </a:prstGeom>
        <a:solidFill>
          <a:srgbClr val="36A67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t" anchorCtr="0">
          <a:noAutofit/>
        </a:bodyPr>
        <a:lstStyle/>
        <a:p>
          <a:pPr marL="0" lvl="0" indent="0" algn="l" defTabSz="800100">
            <a:lnSpc>
              <a:spcPct val="90000"/>
            </a:lnSpc>
            <a:spcBef>
              <a:spcPct val="0"/>
            </a:spcBef>
            <a:spcAft>
              <a:spcPct val="35000"/>
            </a:spcAft>
            <a:buNone/>
          </a:pPr>
          <a:r>
            <a:rPr lang="sl-SI" sz="1800" kern="1200" dirty="0">
              <a:latin typeface="Arial" panose="020B0604020202020204" pitchFamily="34" charset="0"/>
              <a:cs typeface="Arial" panose="020B0604020202020204" pitchFamily="34" charset="0"/>
            </a:rPr>
            <a:t>Omejitev </a:t>
          </a:r>
        </a:p>
        <a:p>
          <a:pPr marL="171450" lvl="1" indent="-171450" algn="l" defTabSz="800100">
            <a:lnSpc>
              <a:spcPct val="90000"/>
            </a:lnSpc>
            <a:spcBef>
              <a:spcPct val="0"/>
            </a:spcBef>
            <a:spcAft>
              <a:spcPct val="15000"/>
            </a:spcAft>
            <a:buChar char="•"/>
          </a:pPr>
          <a:r>
            <a:rPr lang="sl-SI" sz="1800" kern="1200" dirty="0">
              <a:latin typeface="Arial" panose="020B0604020202020204" pitchFamily="34" charset="0"/>
              <a:cs typeface="Arial" panose="020B0604020202020204" pitchFamily="34" charset="0"/>
            </a:rPr>
            <a:t>Ogledovanj </a:t>
          </a:r>
        </a:p>
        <a:p>
          <a:pPr marL="171450" lvl="1" indent="-171450" algn="l" defTabSz="800100">
            <a:lnSpc>
              <a:spcPct val="90000"/>
            </a:lnSpc>
            <a:spcBef>
              <a:spcPct val="0"/>
            </a:spcBef>
            <a:spcAft>
              <a:spcPct val="15000"/>
            </a:spcAft>
            <a:buChar char="•"/>
          </a:pPr>
          <a:r>
            <a:rPr lang="sl-SI" sz="1800" kern="1200" dirty="0">
              <a:latin typeface="Arial" panose="020B0604020202020204" pitchFamily="34" charset="0"/>
              <a:cs typeface="Arial" panose="020B0604020202020204" pitchFamily="34" charset="0"/>
            </a:rPr>
            <a:t>Obiskovanja</a:t>
          </a:r>
        </a:p>
        <a:p>
          <a:pPr marL="171450" lvl="1" indent="-171450" algn="l" defTabSz="800100">
            <a:lnSpc>
              <a:spcPct val="90000"/>
            </a:lnSpc>
            <a:spcBef>
              <a:spcPct val="0"/>
            </a:spcBef>
            <a:spcAft>
              <a:spcPct val="15000"/>
            </a:spcAft>
            <a:buChar char="•"/>
          </a:pPr>
          <a:r>
            <a:rPr lang="sl-SI" sz="1800" kern="1200" dirty="0">
              <a:latin typeface="Arial" panose="020B0604020202020204" pitchFamily="34" charset="0"/>
              <a:cs typeface="Arial" panose="020B0604020202020204" pitchFamily="34" charset="0"/>
            </a:rPr>
            <a:t>Ravnanj </a:t>
          </a:r>
        </a:p>
      </dsp:txBody>
      <dsp:txXfrm>
        <a:off x="8558930" y="3620293"/>
        <a:ext cx="1457345" cy="1166742"/>
      </dsp:txXfrm>
    </dsp:sp>
    <dsp:sp modelId="{21A35C12-6889-42B5-B3D2-3FD8BCDDA2FD}">
      <dsp:nvSpPr>
        <dsp:cNvPr id="0" name=""/>
        <dsp:cNvSpPr/>
      </dsp:nvSpPr>
      <dsp:spPr>
        <a:xfrm>
          <a:off x="8701903" y="4830001"/>
          <a:ext cx="226456" cy="19536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49DEEE-C7AF-4115-86C7-6A5B33EA1409}">
      <dsp:nvSpPr>
        <dsp:cNvPr id="0" name=""/>
        <dsp:cNvSpPr/>
      </dsp:nvSpPr>
      <dsp:spPr>
        <a:xfrm>
          <a:off x="6646292" y="4282560"/>
          <a:ext cx="1941353" cy="1667010"/>
        </a:xfrm>
        <a:prstGeom prst="hexagon">
          <a:avLst>
            <a:gd name="adj" fmla="val 25000"/>
            <a:gd name="vf" fmla="val 11547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A1FEED-BA1B-44B7-8EDC-D11F2A194793}">
      <dsp:nvSpPr>
        <dsp:cNvPr id="0" name=""/>
        <dsp:cNvSpPr/>
      </dsp:nvSpPr>
      <dsp:spPr>
        <a:xfrm>
          <a:off x="8341630" y="5014091"/>
          <a:ext cx="226456" cy="19536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B816B-7F18-4923-BA0D-B9C4885D6986}">
      <dsp:nvSpPr>
        <dsp:cNvPr id="0" name=""/>
        <dsp:cNvSpPr/>
      </dsp:nvSpPr>
      <dsp:spPr>
        <a:xfrm>
          <a:off x="1683735" y="3473858"/>
          <a:ext cx="1983434" cy="1702550"/>
        </a:xfrm>
        <a:prstGeom prst="hexagon">
          <a:avLst>
            <a:gd name="adj" fmla="val 25000"/>
            <a:gd name="vf" fmla="val 115470"/>
          </a:avLst>
        </a:prstGeom>
        <a:solidFill>
          <a:srgbClr val="36A67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sl-SI" sz="2100" kern="1200" dirty="0">
              <a:latin typeface="Arial" panose="020B0604020202020204" pitchFamily="34" charset="0"/>
              <a:cs typeface="Arial" panose="020B0604020202020204" pitchFamily="34" charset="0"/>
            </a:rPr>
            <a:t>Gozdarstvo </a:t>
          </a:r>
        </a:p>
      </dsp:txBody>
      <dsp:txXfrm>
        <a:off x="1990900" y="3737524"/>
        <a:ext cx="1369104" cy="1175218"/>
      </dsp:txXfrm>
    </dsp:sp>
    <dsp:sp modelId="{4F5254E7-8FAA-496E-92CB-9E99DBE1297F}">
      <dsp:nvSpPr>
        <dsp:cNvPr id="0" name=""/>
        <dsp:cNvSpPr/>
      </dsp:nvSpPr>
      <dsp:spPr>
        <a:xfrm>
          <a:off x="1745772" y="4226200"/>
          <a:ext cx="231546" cy="19966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B2303B-C9EF-44FE-A37D-9217D7329B1D}">
      <dsp:nvSpPr>
        <dsp:cNvPr id="0" name=""/>
        <dsp:cNvSpPr/>
      </dsp:nvSpPr>
      <dsp:spPr>
        <a:xfrm>
          <a:off x="0" y="2548383"/>
          <a:ext cx="1983434" cy="1702550"/>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9A8315-1000-4FD8-A55E-95FB92E17ACC}">
      <dsp:nvSpPr>
        <dsp:cNvPr id="0" name=""/>
        <dsp:cNvSpPr/>
      </dsp:nvSpPr>
      <dsp:spPr>
        <a:xfrm>
          <a:off x="1342968" y="4014842"/>
          <a:ext cx="231546" cy="19966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12E100-1123-47C0-8A1F-6C891A84CC44}">
      <dsp:nvSpPr>
        <dsp:cNvPr id="0" name=""/>
        <dsp:cNvSpPr/>
      </dsp:nvSpPr>
      <dsp:spPr>
        <a:xfrm>
          <a:off x="3365723" y="2535342"/>
          <a:ext cx="1983434" cy="1702550"/>
        </a:xfrm>
        <a:prstGeom prst="hexagon">
          <a:avLst>
            <a:gd name="adj" fmla="val 25000"/>
            <a:gd name="vf" fmla="val 115470"/>
          </a:avLst>
        </a:prstGeom>
        <a:solidFill>
          <a:srgbClr val="43A8A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sl-SI" sz="2100" kern="1200" dirty="0">
              <a:latin typeface="Arial" panose="020B0604020202020204" pitchFamily="34" charset="0"/>
              <a:cs typeface="Arial" panose="020B0604020202020204" pitchFamily="34" charset="0"/>
            </a:rPr>
            <a:t>Upravljanje z divjadjo</a:t>
          </a:r>
        </a:p>
      </dsp:txBody>
      <dsp:txXfrm>
        <a:off x="3672888" y="2799008"/>
        <a:ext cx="1369104" cy="1175218"/>
      </dsp:txXfrm>
    </dsp:sp>
    <dsp:sp modelId="{51956659-BEBE-45E0-8566-CC704A704CA6}">
      <dsp:nvSpPr>
        <dsp:cNvPr id="0" name=""/>
        <dsp:cNvSpPr/>
      </dsp:nvSpPr>
      <dsp:spPr>
        <a:xfrm>
          <a:off x="4724419" y="4000002"/>
          <a:ext cx="231546" cy="19966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D15435-1F03-497C-8490-07BC9C961982}">
      <dsp:nvSpPr>
        <dsp:cNvPr id="0" name=""/>
        <dsp:cNvSpPr/>
      </dsp:nvSpPr>
      <dsp:spPr>
        <a:xfrm>
          <a:off x="5056448" y="3471160"/>
          <a:ext cx="1983434" cy="1702550"/>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6CD37B-F1EE-472B-A7C0-DAA23886AB57}">
      <dsp:nvSpPr>
        <dsp:cNvPr id="0" name=""/>
        <dsp:cNvSpPr/>
      </dsp:nvSpPr>
      <dsp:spPr>
        <a:xfrm>
          <a:off x="5101884" y="4233845"/>
          <a:ext cx="231546" cy="19966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CA3F4A-64E5-443F-86A9-4BF40EA5A737}">
      <dsp:nvSpPr>
        <dsp:cNvPr id="0" name=""/>
        <dsp:cNvSpPr/>
      </dsp:nvSpPr>
      <dsp:spPr>
        <a:xfrm>
          <a:off x="1683735" y="1617961"/>
          <a:ext cx="1983434" cy="1702550"/>
        </a:xfrm>
        <a:prstGeom prst="hexagon">
          <a:avLst>
            <a:gd name="adj" fmla="val 25000"/>
            <a:gd name="vf" fmla="val 11547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sl-SI" sz="2100" kern="1200" dirty="0">
              <a:latin typeface="Arial" panose="020B0604020202020204" pitchFamily="34" charset="0"/>
              <a:cs typeface="Arial" panose="020B0604020202020204" pitchFamily="34" charset="0"/>
            </a:rPr>
            <a:t>Ribištvo </a:t>
          </a:r>
        </a:p>
      </dsp:txBody>
      <dsp:txXfrm>
        <a:off x="1990900" y="1881627"/>
        <a:ext cx="1369104" cy="1175218"/>
      </dsp:txXfrm>
    </dsp:sp>
    <dsp:sp modelId="{7CAC16D8-005F-41E8-A579-573A5E07786A}">
      <dsp:nvSpPr>
        <dsp:cNvPr id="0" name=""/>
        <dsp:cNvSpPr/>
      </dsp:nvSpPr>
      <dsp:spPr>
        <a:xfrm>
          <a:off x="3033694" y="1653038"/>
          <a:ext cx="231546" cy="19966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8ABC3-7F6F-40EB-AE77-7826ADE3911B}">
      <dsp:nvSpPr>
        <dsp:cNvPr id="0" name=""/>
        <dsp:cNvSpPr/>
      </dsp:nvSpPr>
      <dsp:spPr>
        <a:xfrm>
          <a:off x="3365723" y="679445"/>
          <a:ext cx="1983434" cy="1702550"/>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B1A44E-C92F-46E7-BEA1-F22B8270AFAA}">
      <dsp:nvSpPr>
        <dsp:cNvPr id="0" name=""/>
        <dsp:cNvSpPr/>
      </dsp:nvSpPr>
      <dsp:spPr>
        <a:xfrm>
          <a:off x="4682950" y="2112999"/>
          <a:ext cx="231546" cy="19966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67A8F4-42D0-481D-9EBB-F1947F50FAE0}">
      <dsp:nvSpPr>
        <dsp:cNvPr id="0" name=""/>
        <dsp:cNvSpPr/>
      </dsp:nvSpPr>
      <dsp:spPr>
        <a:xfrm>
          <a:off x="5056448" y="1615263"/>
          <a:ext cx="1983434" cy="1702550"/>
        </a:xfrm>
        <a:prstGeom prst="hexagon">
          <a:avLst>
            <a:gd name="adj" fmla="val 25000"/>
            <a:gd name="vf" fmla="val 11547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sl-SI" sz="2100" kern="1200" dirty="0">
              <a:latin typeface="Arial" panose="020B0604020202020204" pitchFamily="34" charset="0"/>
              <a:cs typeface="Arial" panose="020B0604020202020204" pitchFamily="34" charset="0"/>
            </a:rPr>
            <a:t>Raba mineralnih surovin</a:t>
          </a:r>
        </a:p>
      </dsp:txBody>
      <dsp:txXfrm>
        <a:off x="5363613" y="1878929"/>
        <a:ext cx="1369104" cy="1175218"/>
      </dsp:txXfrm>
    </dsp:sp>
    <dsp:sp modelId="{F09C2F22-938F-40B9-8AF4-BC0FF5CDE5F0}">
      <dsp:nvSpPr>
        <dsp:cNvPr id="0" name=""/>
        <dsp:cNvSpPr/>
      </dsp:nvSpPr>
      <dsp:spPr>
        <a:xfrm>
          <a:off x="6762027" y="2366706"/>
          <a:ext cx="231546" cy="19966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ED59D8-9B21-48EE-A026-475507BBC2AC}">
      <dsp:nvSpPr>
        <dsp:cNvPr id="0" name=""/>
        <dsp:cNvSpPr/>
      </dsp:nvSpPr>
      <dsp:spPr>
        <a:xfrm>
          <a:off x="6754164" y="2551081"/>
          <a:ext cx="1983434" cy="1702550"/>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0BE809-938D-43F3-B746-FC87DA7BE068}">
      <dsp:nvSpPr>
        <dsp:cNvPr id="0" name=""/>
        <dsp:cNvSpPr/>
      </dsp:nvSpPr>
      <dsp:spPr>
        <a:xfrm>
          <a:off x="7154346" y="2581211"/>
          <a:ext cx="231546" cy="19966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3DD2E-99E1-4A66-B2E1-B4B937A58AED}">
      <dsp:nvSpPr>
        <dsp:cNvPr id="0" name=""/>
        <dsp:cNvSpPr/>
      </dsp:nvSpPr>
      <dsp:spPr>
        <a:xfrm>
          <a:off x="1633913" y="3497326"/>
          <a:ext cx="1898682" cy="1630369"/>
        </a:xfrm>
        <a:prstGeom prst="hexagon">
          <a:avLst>
            <a:gd name="adj" fmla="val 25000"/>
            <a:gd name="vf" fmla="val 115470"/>
          </a:avLst>
        </a:prstGeom>
        <a:solidFill>
          <a:srgbClr val="36A67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sl-SI" sz="1200" kern="1200" dirty="0">
              <a:latin typeface="Barlow Semi Condensed" panose="00000506000000000000" pitchFamily="2" charset="-18"/>
            </a:rPr>
            <a:t>Povečati / ohranjati površine rezervatov (in varovalnih gozdov)</a:t>
          </a:r>
        </a:p>
      </dsp:txBody>
      <dsp:txXfrm>
        <a:off x="1928001" y="3749854"/>
        <a:ext cx="1310506" cy="1125313"/>
      </dsp:txXfrm>
    </dsp:sp>
    <dsp:sp modelId="{A9683278-BFEA-4DC4-B4AE-6F2C3CF63590}">
      <dsp:nvSpPr>
        <dsp:cNvPr id="0" name=""/>
        <dsp:cNvSpPr/>
      </dsp:nvSpPr>
      <dsp:spPr>
        <a:xfrm>
          <a:off x="1679216" y="4226425"/>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964F8E-CA64-407A-9950-493F115A68D7}">
      <dsp:nvSpPr>
        <dsp:cNvPr id="0" name=""/>
        <dsp:cNvSpPr/>
      </dsp:nvSpPr>
      <dsp:spPr>
        <a:xfrm>
          <a:off x="0" y="2596056"/>
          <a:ext cx="1898682" cy="1630369"/>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02BA7C-D24E-4D79-A974-8805E1613CF2}">
      <dsp:nvSpPr>
        <dsp:cNvPr id="0" name=""/>
        <dsp:cNvSpPr/>
      </dsp:nvSpPr>
      <dsp:spPr>
        <a:xfrm>
          <a:off x="1300687" y="4010162"/>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CB8321-589D-421D-B8D8-A707CAB2F8E0}">
      <dsp:nvSpPr>
        <dsp:cNvPr id="0" name=""/>
        <dsp:cNvSpPr/>
      </dsp:nvSpPr>
      <dsp:spPr>
        <a:xfrm>
          <a:off x="3267827" y="2591331"/>
          <a:ext cx="1898682" cy="1630369"/>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sl-SI" sz="1200" kern="1200">
              <a:latin typeface="Barlow Semi Condensed" panose="00000506000000000000" pitchFamily="2" charset="-18"/>
            </a:rPr>
            <a:t>spremeniti Pravilnik o varstvu gozdov</a:t>
          </a:r>
          <a:endParaRPr lang="sl-SI" sz="1200" kern="1200" dirty="0">
            <a:latin typeface="Barlow Semi Condensed" panose="00000506000000000000" pitchFamily="2" charset="-18"/>
          </a:endParaRPr>
        </a:p>
      </dsp:txBody>
      <dsp:txXfrm>
        <a:off x="3561915" y="2843859"/>
        <a:ext cx="1310506" cy="1125313"/>
      </dsp:txXfrm>
    </dsp:sp>
    <dsp:sp modelId="{47C81E6B-6276-4468-91B9-3C5FC53D90D0}">
      <dsp:nvSpPr>
        <dsp:cNvPr id="0" name=""/>
        <dsp:cNvSpPr/>
      </dsp:nvSpPr>
      <dsp:spPr>
        <a:xfrm>
          <a:off x="4574555" y="4001239"/>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DFE6FD-10E9-4DC8-BAE6-792836BFBB38}">
      <dsp:nvSpPr>
        <dsp:cNvPr id="0" name=""/>
        <dsp:cNvSpPr/>
      </dsp:nvSpPr>
      <dsp:spPr>
        <a:xfrm>
          <a:off x="4900733" y="3494176"/>
          <a:ext cx="1898682" cy="1630369"/>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CE6745-1F50-469E-A200-D7DA35D9121F}">
      <dsp:nvSpPr>
        <dsp:cNvPr id="0" name=""/>
        <dsp:cNvSpPr/>
      </dsp:nvSpPr>
      <dsp:spPr>
        <a:xfrm>
          <a:off x="4947043" y="4219601"/>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110B62-199E-4920-B49B-A0AEE3F18C79}">
      <dsp:nvSpPr>
        <dsp:cNvPr id="0" name=""/>
        <dsp:cNvSpPr/>
      </dsp:nvSpPr>
      <dsp:spPr>
        <a:xfrm>
          <a:off x="1633913" y="1695311"/>
          <a:ext cx="1898682" cy="1630369"/>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sl-SI" sz="1200" kern="1200" dirty="0">
              <a:latin typeface="Barlow Semi Condensed" panose="00000506000000000000" pitchFamily="2" charset="-18"/>
            </a:rPr>
            <a:t>vključiti varstveni cilj v načrte upravljanja GGO in GGE z načrtovanjem sektorskih ukrepov</a:t>
          </a:r>
        </a:p>
      </dsp:txBody>
      <dsp:txXfrm>
        <a:off x="1928001" y="1947839"/>
        <a:ext cx="1310506" cy="1125313"/>
      </dsp:txXfrm>
    </dsp:sp>
    <dsp:sp modelId="{696CA281-7ACF-4791-86F3-0BD25193F0A0}">
      <dsp:nvSpPr>
        <dsp:cNvPr id="0" name=""/>
        <dsp:cNvSpPr/>
      </dsp:nvSpPr>
      <dsp:spPr>
        <a:xfrm>
          <a:off x="2934601" y="1726280"/>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A1FA88-8CEC-4657-9484-EF078F2F07DD}">
      <dsp:nvSpPr>
        <dsp:cNvPr id="0" name=""/>
        <dsp:cNvSpPr/>
      </dsp:nvSpPr>
      <dsp:spPr>
        <a:xfrm>
          <a:off x="3267827" y="788792"/>
          <a:ext cx="1898682" cy="1630369"/>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76C952-2E12-4928-91FE-5EB435CCCA41}">
      <dsp:nvSpPr>
        <dsp:cNvPr id="0" name=""/>
        <dsp:cNvSpPr/>
      </dsp:nvSpPr>
      <dsp:spPr>
        <a:xfrm>
          <a:off x="3321183" y="1511067"/>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12E100-1123-47C0-8A1F-6C891A84CC44}">
      <dsp:nvSpPr>
        <dsp:cNvPr id="0" name=""/>
        <dsp:cNvSpPr/>
      </dsp:nvSpPr>
      <dsp:spPr>
        <a:xfrm>
          <a:off x="4900733" y="1725678"/>
          <a:ext cx="1898682" cy="1630369"/>
        </a:xfrm>
        <a:prstGeom prst="hexagon">
          <a:avLst>
            <a:gd name="adj" fmla="val 25000"/>
            <a:gd name="vf" fmla="val 115470"/>
          </a:avLst>
        </a:prstGeom>
        <a:solidFill>
          <a:srgbClr val="43A8A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222250">
            <a:lnSpc>
              <a:spcPct val="90000"/>
            </a:lnSpc>
            <a:spcBef>
              <a:spcPct val="0"/>
            </a:spcBef>
            <a:spcAft>
              <a:spcPct val="35000"/>
            </a:spcAft>
            <a:buNone/>
          </a:pPr>
          <a:endParaRPr lang="sl-SI" sz="500" kern="1200" dirty="0">
            <a:latin typeface="Barlow Semi Condensed" panose="00000506000000000000" pitchFamily="2" charset="-18"/>
          </a:endParaRPr>
        </a:p>
        <a:p>
          <a:pPr marL="0" lvl="0" indent="0" algn="ctr" defTabSz="222250">
            <a:lnSpc>
              <a:spcPct val="90000"/>
            </a:lnSpc>
            <a:spcBef>
              <a:spcPct val="0"/>
            </a:spcBef>
            <a:spcAft>
              <a:spcPct val="35000"/>
            </a:spcAft>
            <a:buNone/>
          </a:pPr>
          <a:r>
            <a:rPr lang="sl-SI" sz="1400" kern="1200" dirty="0">
              <a:latin typeface="Barlow Semi Condensed" panose="00000506000000000000" pitchFamily="2" charset="-18"/>
            </a:rPr>
            <a:t>določiti </a:t>
          </a:r>
          <a:r>
            <a:rPr lang="sl-SI" sz="1400" kern="1200" dirty="0" err="1">
              <a:latin typeface="Barlow Semi Condensed" panose="00000506000000000000" pitchFamily="2" charset="-18"/>
            </a:rPr>
            <a:t>conacijo</a:t>
          </a:r>
          <a:r>
            <a:rPr lang="sl-SI" sz="1400" kern="1200" dirty="0">
              <a:latin typeface="Barlow Semi Condensed" panose="00000506000000000000" pitchFamily="2" charset="-18"/>
            </a:rPr>
            <a:t> 2. varstvenega območja za doseganje standardov  1. varstvenega območja</a:t>
          </a:r>
        </a:p>
      </dsp:txBody>
      <dsp:txXfrm>
        <a:off x="5194821" y="1978206"/>
        <a:ext cx="1310506" cy="1125313"/>
      </dsp:txXfrm>
    </dsp:sp>
    <dsp:sp modelId="{51956659-BEBE-45E0-8566-CC704A704CA6}">
      <dsp:nvSpPr>
        <dsp:cNvPr id="0" name=""/>
        <dsp:cNvSpPr/>
      </dsp:nvSpPr>
      <dsp:spPr>
        <a:xfrm>
          <a:off x="6543707" y="2413912"/>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D15435-1F03-497C-8490-07BC9C961982}">
      <dsp:nvSpPr>
        <dsp:cNvPr id="0" name=""/>
        <dsp:cNvSpPr/>
      </dsp:nvSpPr>
      <dsp:spPr>
        <a:xfrm>
          <a:off x="6534647" y="2608129"/>
          <a:ext cx="1898682" cy="1630369"/>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6CD37B-F1EE-472B-A7C0-DAA23886AB57}">
      <dsp:nvSpPr>
        <dsp:cNvPr id="0" name=""/>
        <dsp:cNvSpPr/>
      </dsp:nvSpPr>
      <dsp:spPr>
        <a:xfrm>
          <a:off x="6905121" y="2637523"/>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639F07-7237-42B6-A792-3FCF9C917612}">
      <dsp:nvSpPr>
        <dsp:cNvPr id="0" name=""/>
        <dsp:cNvSpPr/>
      </dsp:nvSpPr>
      <dsp:spPr>
        <a:xfrm>
          <a:off x="6534647" y="806114"/>
          <a:ext cx="1898682" cy="1630369"/>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sl-SI" sz="1600" kern="1200" dirty="0">
              <a:latin typeface="Barlow Semi Condensed" panose="00000506000000000000" pitchFamily="2" charset="-18"/>
            </a:rPr>
            <a:t>odkup ali menjava zemljišč</a:t>
          </a:r>
        </a:p>
      </dsp:txBody>
      <dsp:txXfrm>
        <a:off x="6828735" y="1058642"/>
        <a:ext cx="1310506" cy="1125313"/>
      </dsp:txXfrm>
    </dsp:sp>
    <dsp:sp modelId="{AAFDC1E2-C0FB-446E-AFF5-F604FE06A887}">
      <dsp:nvSpPr>
        <dsp:cNvPr id="0" name=""/>
        <dsp:cNvSpPr/>
      </dsp:nvSpPr>
      <dsp:spPr>
        <a:xfrm>
          <a:off x="8177621" y="1536788"/>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09F9C2-5BA6-4430-9C8A-1112CC78C66D}">
      <dsp:nvSpPr>
        <dsp:cNvPr id="0" name=""/>
        <dsp:cNvSpPr/>
      </dsp:nvSpPr>
      <dsp:spPr>
        <a:xfrm>
          <a:off x="8168560" y="1715782"/>
          <a:ext cx="1898682" cy="1630369"/>
        </a:xfrm>
        <a:prstGeom prst="hexagon">
          <a:avLst>
            <a:gd name="adj" fmla="val 25000"/>
            <a:gd name="vf" fmla="val 11547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21120F-5238-4F2B-BB47-75F2FB9E521B}">
      <dsp:nvSpPr>
        <dsp:cNvPr id="0" name=""/>
        <dsp:cNvSpPr/>
      </dsp:nvSpPr>
      <dsp:spPr>
        <a:xfrm>
          <a:off x="8547089" y="1752001"/>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67A8F4-42D0-481D-9EBB-F1947F50FAE0}">
      <dsp:nvSpPr>
        <dsp:cNvPr id="0" name=""/>
        <dsp:cNvSpPr/>
      </dsp:nvSpPr>
      <dsp:spPr>
        <a:xfrm>
          <a:off x="8168560" y="3520031"/>
          <a:ext cx="1898682" cy="1630369"/>
        </a:xfrm>
        <a:prstGeom prst="hexagon">
          <a:avLst>
            <a:gd name="adj" fmla="val 25000"/>
            <a:gd name="vf" fmla="val 11547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sl-SI" sz="1600" kern="1200" dirty="0">
              <a:latin typeface="Barlow Semi Condensed" panose="00000506000000000000" pitchFamily="2" charset="-18"/>
            </a:rPr>
            <a:t>Obnovitev </a:t>
          </a:r>
          <a:r>
            <a:rPr lang="sl-SI" sz="1200" kern="1200" dirty="0">
              <a:latin typeface="Barlow Semi Condensed" panose="00000506000000000000" pitchFamily="2" charset="-18"/>
            </a:rPr>
            <a:t>(izvajalec DPN HE Brežice)</a:t>
          </a:r>
        </a:p>
      </dsp:txBody>
      <dsp:txXfrm>
        <a:off x="8462648" y="3772559"/>
        <a:ext cx="1310506" cy="1125313"/>
      </dsp:txXfrm>
    </dsp:sp>
    <dsp:sp modelId="{F09C2F22-938F-40B9-8AF4-BC0FF5CDE5F0}">
      <dsp:nvSpPr>
        <dsp:cNvPr id="0" name=""/>
        <dsp:cNvSpPr/>
      </dsp:nvSpPr>
      <dsp:spPr>
        <a:xfrm>
          <a:off x="8545075" y="4942927"/>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ED59D8-9B21-48EE-A026-475507BBC2AC}">
      <dsp:nvSpPr>
        <dsp:cNvPr id="0" name=""/>
        <dsp:cNvSpPr/>
      </dsp:nvSpPr>
      <dsp:spPr>
        <a:xfrm>
          <a:off x="6534647" y="4407519"/>
          <a:ext cx="1898682" cy="1630369"/>
        </a:xfrm>
        <a:prstGeom prst="hexagon">
          <a:avLst>
            <a:gd name="adj" fmla="val 25000"/>
            <a:gd name="vf" fmla="val 11547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0BE809-938D-43F3-B746-FC87DA7BE068}">
      <dsp:nvSpPr>
        <dsp:cNvPr id="0" name=""/>
        <dsp:cNvSpPr/>
      </dsp:nvSpPr>
      <dsp:spPr>
        <a:xfrm>
          <a:off x="8192722" y="5122971"/>
          <a:ext cx="221479" cy="19106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1F501-ABF1-418A-B65F-C46968D40E6D}">
      <dsp:nvSpPr>
        <dsp:cNvPr id="0" name=""/>
        <dsp:cNvSpPr/>
      </dsp:nvSpPr>
      <dsp:spPr>
        <a:xfrm>
          <a:off x="83267" y="154"/>
          <a:ext cx="1903735" cy="1903735"/>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kern="1200" dirty="0">
              <a:latin typeface="Barlow Semi Condensed" panose="00000506000000000000" pitchFamily="2" charset="-18"/>
            </a:rPr>
            <a:t>spodbujati lov na divjad v coni in vplivnem območju planinskega orla samo z nesvinčenim strelivom</a:t>
          </a:r>
        </a:p>
      </dsp:txBody>
      <dsp:txXfrm>
        <a:off x="362063" y="278950"/>
        <a:ext cx="1346143" cy="1346143"/>
      </dsp:txXfrm>
    </dsp:sp>
    <dsp:sp modelId="{4AA74E2B-949C-48C9-AA49-E3A57213C28F}">
      <dsp:nvSpPr>
        <dsp:cNvPr id="0" name=""/>
        <dsp:cNvSpPr/>
      </dsp:nvSpPr>
      <dsp:spPr>
        <a:xfrm>
          <a:off x="483051" y="2058473"/>
          <a:ext cx="1104166" cy="1104166"/>
        </a:xfrm>
        <a:prstGeom prst="mathPlus">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sl-SI" sz="1900" kern="1200"/>
        </a:p>
      </dsp:txBody>
      <dsp:txXfrm>
        <a:off x="629408" y="2480706"/>
        <a:ext cx="811452" cy="259700"/>
      </dsp:txXfrm>
    </dsp:sp>
    <dsp:sp modelId="{A8287D6E-9135-406A-9203-4A0D9D025174}">
      <dsp:nvSpPr>
        <dsp:cNvPr id="0" name=""/>
        <dsp:cNvSpPr/>
      </dsp:nvSpPr>
      <dsp:spPr>
        <a:xfrm>
          <a:off x="83267" y="3317223"/>
          <a:ext cx="1903735" cy="1903735"/>
        </a:xfrm>
        <a:prstGeom prst="ellipse">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kern="1200" dirty="0">
              <a:latin typeface="Barlow Semi Condensed" panose="00000506000000000000" pitchFamily="2" charset="-18"/>
            </a:rPr>
            <a:t>spodbujati lov na divjad v coni in vplivnem območju beloglavega jastreba samo z nesvinčenim strelivom</a:t>
          </a:r>
        </a:p>
      </dsp:txBody>
      <dsp:txXfrm>
        <a:off x="362063" y="3596019"/>
        <a:ext cx="1346143" cy="1346143"/>
      </dsp:txXfrm>
    </dsp:sp>
    <dsp:sp modelId="{98A2C4EB-AF16-4784-A5E7-E237DA46F1F9}">
      <dsp:nvSpPr>
        <dsp:cNvPr id="0" name=""/>
        <dsp:cNvSpPr/>
      </dsp:nvSpPr>
      <dsp:spPr>
        <a:xfrm rot="12029" flipH="1" flipV="1">
          <a:off x="2138470" y="2442317"/>
          <a:ext cx="421828" cy="416960"/>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sl-SI" sz="1900" kern="1200"/>
        </a:p>
      </dsp:txBody>
      <dsp:txXfrm rot="10800000">
        <a:off x="2263558" y="2525928"/>
        <a:ext cx="296740" cy="250176"/>
      </dsp:txXfrm>
    </dsp:sp>
    <dsp:sp modelId="{4E879965-D155-4078-80EC-5AD9D2599FAB}">
      <dsp:nvSpPr>
        <dsp:cNvPr id="0" name=""/>
        <dsp:cNvSpPr/>
      </dsp:nvSpPr>
      <dsp:spPr>
        <a:xfrm>
          <a:off x="2875214" y="1175901"/>
          <a:ext cx="2739932" cy="2891774"/>
        </a:xfrm>
        <a:prstGeom prst="ellipse">
          <a:avLst/>
        </a:prstGeom>
        <a:blipFill dpi="0" rotWithShape="0">
          <a:blip xmlns:r="http://schemas.openxmlformats.org/officeDocument/2006/relationships" r:embed="rId2">
            <a:alphaModFix amt="70000"/>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sl-SI" sz="2400" b="1" kern="1200" dirty="0">
              <a:solidFill>
                <a:srgbClr val="FFFFFF"/>
              </a:solidFill>
              <a:latin typeface="Barlow Semi Condensed" panose="00000506000000000000" pitchFamily="2" charset="-18"/>
            </a:rPr>
            <a:t>vključiti varstveni cilj v LUN z načrtovanjem sektorskih ukrepov</a:t>
          </a:r>
        </a:p>
      </dsp:txBody>
      <dsp:txXfrm>
        <a:off x="3276468" y="1599391"/>
        <a:ext cx="1937424" cy="20447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3DD2E-99E1-4A66-B2E1-B4B937A58AED}">
      <dsp:nvSpPr>
        <dsp:cNvPr id="0" name=""/>
        <dsp:cNvSpPr/>
      </dsp:nvSpPr>
      <dsp:spPr>
        <a:xfrm>
          <a:off x="2127946" y="4473685"/>
          <a:ext cx="2506714" cy="2151725"/>
        </a:xfrm>
        <a:prstGeom prst="hexagon">
          <a:avLst>
            <a:gd name="adj" fmla="val 25000"/>
            <a:gd name="vf" fmla="val 115470"/>
          </a:avLst>
        </a:prstGeom>
        <a:solidFill>
          <a:srgbClr val="36A67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sl-SI" sz="1400" kern="1200" dirty="0">
              <a:latin typeface="Arial" panose="020B0604020202020204" pitchFamily="34" charset="0"/>
              <a:cs typeface="Arial" panose="020B0604020202020204" pitchFamily="34" charset="0"/>
            </a:rPr>
            <a:t>sprejeti strategijo ohranjanja sulca - 11</a:t>
          </a:r>
        </a:p>
      </dsp:txBody>
      <dsp:txXfrm>
        <a:off x="2516149" y="4806913"/>
        <a:ext cx="1730308" cy="1485269"/>
      </dsp:txXfrm>
    </dsp:sp>
    <dsp:sp modelId="{A9683278-BFEA-4DC4-B4AE-6F2C3CF63590}">
      <dsp:nvSpPr>
        <dsp:cNvPr id="0" name=""/>
        <dsp:cNvSpPr/>
      </dsp:nvSpPr>
      <dsp:spPr>
        <a:xfrm>
          <a:off x="2206350" y="5424513"/>
          <a:ext cx="292634" cy="2523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964F8E-CA64-407A-9950-493F115A68D7}">
      <dsp:nvSpPr>
        <dsp:cNvPr id="0" name=""/>
        <dsp:cNvSpPr/>
      </dsp:nvSpPr>
      <dsp:spPr>
        <a:xfrm>
          <a:off x="0" y="3304047"/>
          <a:ext cx="2506714" cy="2151725"/>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02BA7C-D24E-4D79-A974-8805E1613CF2}">
      <dsp:nvSpPr>
        <dsp:cNvPr id="0" name=""/>
        <dsp:cNvSpPr/>
      </dsp:nvSpPr>
      <dsp:spPr>
        <a:xfrm>
          <a:off x="1697277" y="5157395"/>
          <a:ext cx="292634" cy="2523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CB8321-589D-421D-B8D8-A707CAB2F8E0}">
      <dsp:nvSpPr>
        <dsp:cNvPr id="0" name=""/>
        <dsp:cNvSpPr/>
      </dsp:nvSpPr>
      <dsp:spPr>
        <a:xfrm>
          <a:off x="4253684" y="3287565"/>
          <a:ext cx="2506714" cy="2151725"/>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sl-SI" sz="1400" kern="1200" dirty="0">
              <a:latin typeface="Arial" panose="020B0604020202020204" pitchFamily="34" charset="0"/>
              <a:cs typeface="Arial" panose="020B0604020202020204" pitchFamily="34" charset="0"/>
            </a:rPr>
            <a:t>izboljšati obliko oziroma način privezovanja plovcev za prenočevanje - 3</a:t>
          </a:r>
        </a:p>
      </dsp:txBody>
      <dsp:txXfrm>
        <a:off x="4641887" y="3620793"/>
        <a:ext cx="1730308" cy="1485269"/>
      </dsp:txXfrm>
    </dsp:sp>
    <dsp:sp modelId="{47C81E6B-6276-4468-91B9-3C5FC53D90D0}">
      <dsp:nvSpPr>
        <dsp:cNvPr id="0" name=""/>
        <dsp:cNvSpPr/>
      </dsp:nvSpPr>
      <dsp:spPr>
        <a:xfrm>
          <a:off x="5970839" y="5138640"/>
          <a:ext cx="292634" cy="2523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DFE6FD-10E9-4DC8-BAE6-792836BFBB38}">
      <dsp:nvSpPr>
        <dsp:cNvPr id="0" name=""/>
        <dsp:cNvSpPr/>
      </dsp:nvSpPr>
      <dsp:spPr>
        <a:xfrm>
          <a:off x="6390465" y="4470275"/>
          <a:ext cx="2506714" cy="2151725"/>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CE6745-1F50-469E-A200-D7DA35D9121F}">
      <dsp:nvSpPr>
        <dsp:cNvPr id="0" name=""/>
        <dsp:cNvSpPr/>
      </dsp:nvSpPr>
      <dsp:spPr>
        <a:xfrm>
          <a:off x="6447888" y="5434175"/>
          <a:ext cx="292634" cy="2523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5E620C-7BDE-46B4-8F69-4DD01F19F386}">
      <dsp:nvSpPr>
        <dsp:cNvPr id="0" name=""/>
        <dsp:cNvSpPr/>
      </dsp:nvSpPr>
      <dsp:spPr>
        <a:xfrm>
          <a:off x="2127946" y="2128157"/>
          <a:ext cx="2506714" cy="2151725"/>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latin typeface="Arial" panose="020B0604020202020204" pitchFamily="34" charset="0"/>
              <a:cs typeface="Arial" panose="020B0604020202020204" pitchFamily="34" charset="0"/>
            </a:rPr>
            <a:t>vključiti varstveni cilj v RGN z načrtovanjem sektorskih ukrepov - 359</a:t>
          </a:r>
        </a:p>
      </dsp:txBody>
      <dsp:txXfrm>
        <a:off x="2516149" y="2461385"/>
        <a:ext cx="1730308" cy="1485269"/>
      </dsp:txXfrm>
    </dsp:sp>
    <dsp:sp modelId="{42CD500E-8BEF-4C2F-8BBA-9B91FB512971}">
      <dsp:nvSpPr>
        <dsp:cNvPr id="0" name=""/>
        <dsp:cNvSpPr/>
      </dsp:nvSpPr>
      <dsp:spPr>
        <a:xfrm>
          <a:off x="3834058" y="2172487"/>
          <a:ext cx="292634" cy="2523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8F56F0-EB96-474E-9407-83DB1ABB632C}">
      <dsp:nvSpPr>
        <dsp:cNvPr id="0" name=""/>
        <dsp:cNvSpPr/>
      </dsp:nvSpPr>
      <dsp:spPr>
        <a:xfrm>
          <a:off x="4253684" y="942037"/>
          <a:ext cx="2506714" cy="2151725"/>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214D17-40F2-4F0E-8327-B60204B2983A}">
      <dsp:nvSpPr>
        <dsp:cNvPr id="0" name=""/>
        <dsp:cNvSpPr/>
      </dsp:nvSpPr>
      <dsp:spPr>
        <a:xfrm>
          <a:off x="4311107" y="1895707"/>
          <a:ext cx="292634" cy="2523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49AB85-087B-41BA-8FA1-64160D113920}">
      <dsp:nvSpPr>
        <dsp:cNvPr id="0" name=""/>
        <dsp:cNvSpPr/>
      </dsp:nvSpPr>
      <dsp:spPr>
        <a:xfrm>
          <a:off x="6390465" y="2124747"/>
          <a:ext cx="2506714" cy="2151725"/>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sl-SI" sz="1400" b="0" kern="1200" dirty="0">
              <a:latin typeface="Arial" panose="020B0604020202020204" pitchFamily="34" charset="0"/>
              <a:cs typeface="Arial" panose="020B0604020202020204" pitchFamily="34" charset="0"/>
            </a:rPr>
            <a:t>komunikacijske aktivnosti (prilagoditi poribljavanje trajnostnim praksam) - 1</a:t>
          </a:r>
        </a:p>
        <a:p>
          <a:pPr marL="0" lvl="0" indent="0" algn="ctr" defTabSz="622300">
            <a:lnSpc>
              <a:spcPct val="90000"/>
            </a:lnSpc>
            <a:spcBef>
              <a:spcPct val="0"/>
            </a:spcBef>
            <a:spcAft>
              <a:spcPct val="35000"/>
            </a:spcAft>
            <a:buNone/>
          </a:pPr>
          <a:endParaRPr lang="sl-SI" sz="1400" kern="1200" dirty="0">
            <a:latin typeface="Arial" panose="020B0604020202020204" pitchFamily="34" charset="0"/>
            <a:cs typeface="Arial" panose="020B0604020202020204" pitchFamily="34" charset="0"/>
          </a:endParaRPr>
        </a:p>
      </dsp:txBody>
      <dsp:txXfrm>
        <a:off x="6778668" y="2457975"/>
        <a:ext cx="1730308" cy="1485269"/>
      </dsp:txXfrm>
    </dsp:sp>
    <dsp:sp modelId="{1117E831-2C53-4F8C-A9A5-D2AD82E93351}">
      <dsp:nvSpPr>
        <dsp:cNvPr id="0" name=""/>
        <dsp:cNvSpPr/>
      </dsp:nvSpPr>
      <dsp:spPr>
        <a:xfrm>
          <a:off x="8546019" y="3074438"/>
          <a:ext cx="292634" cy="2523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CAD6F-ABF1-4E04-AC6B-330568AD1E70}">
      <dsp:nvSpPr>
        <dsp:cNvPr id="0" name=""/>
        <dsp:cNvSpPr/>
      </dsp:nvSpPr>
      <dsp:spPr>
        <a:xfrm>
          <a:off x="8536080" y="3307457"/>
          <a:ext cx="2506714" cy="2151725"/>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D6B723-C0AE-46AC-8D2B-1060579080EB}">
      <dsp:nvSpPr>
        <dsp:cNvPr id="0" name=""/>
        <dsp:cNvSpPr/>
      </dsp:nvSpPr>
      <dsp:spPr>
        <a:xfrm>
          <a:off x="9041840" y="3345535"/>
          <a:ext cx="292634" cy="25234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95633-22E1-42C8-9300-83103A29CB91}">
      <dsp:nvSpPr>
        <dsp:cNvPr id="0" name=""/>
        <dsp:cNvSpPr/>
      </dsp:nvSpPr>
      <dsp:spPr>
        <a:xfrm>
          <a:off x="1587837" y="0"/>
          <a:ext cx="2222416" cy="921297"/>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sl-SI" sz="4000" b="1" kern="1200" dirty="0">
              <a:latin typeface="Arial" panose="020B0604020202020204" pitchFamily="34" charset="0"/>
              <a:cs typeface="Arial" panose="020B0604020202020204" pitchFamily="34" charset="0"/>
            </a:rPr>
            <a:t>RS</a:t>
          </a:r>
        </a:p>
      </dsp:txBody>
      <dsp:txXfrm>
        <a:off x="1614821" y="26984"/>
        <a:ext cx="2168448" cy="867329"/>
      </dsp:txXfrm>
    </dsp:sp>
    <dsp:sp modelId="{26D0301D-E628-4DA4-BFB2-55CF1E2EA43F}">
      <dsp:nvSpPr>
        <dsp:cNvPr id="0" name=""/>
        <dsp:cNvSpPr/>
      </dsp:nvSpPr>
      <dsp:spPr>
        <a:xfrm>
          <a:off x="2653326" y="921297"/>
          <a:ext cx="91440" cy="214161"/>
        </a:xfrm>
        <a:custGeom>
          <a:avLst/>
          <a:gdLst/>
          <a:ahLst/>
          <a:cxnLst/>
          <a:rect l="0" t="0" r="0" b="0"/>
          <a:pathLst>
            <a:path>
              <a:moveTo>
                <a:pt x="45720" y="0"/>
              </a:moveTo>
              <a:lnTo>
                <a:pt x="45720" y="214161"/>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D5835AB6-CCBB-4D77-A080-7B7319229062}">
      <dsp:nvSpPr>
        <dsp:cNvPr id="0" name=""/>
        <dsp:cNvSpPr/>
      </dsp:nvSpPr>
      <dsp:spPr>
        <a:xfrm>
          <a:off x="1755768" y="1135458"/>
          <a:ext cx="1886555" cy="1156462"/>
        </a:xfrm>
        <a:prstGeom prst="roundRect">
          <a:avLst>
            <a:gd name="adj" fmla="val 10000"/>
          </a:avLst>
        </a:prstGeom>
        <a:noFill/>
        <a:ln w="25400" cap="flat" cmpd="sng" algn="ctr">
          <a:solidFill>
            <a:srgbClr val="36A67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l-SI" sz="1800" kern="1200" dirty="0">
              <a:solidFill>
                <a:srgbClr val="58585B"/>
              </a:solidFill>
              <a:latin typeface="Arial" panose="020B0604020202020204" pitchFamily="34" charset="0"/>
              <a:cs typeface="Arial" panose="020B0604020202020204" pitchFamily="34" charset="0"/>
            </a:rPr>
            <a:t>Zakon o varstvu okolja (ZVO-2)</a:t>
          </a:r>
        </a:p>
      </dsp:txBody>
      <dsp:txXfrm>
        <a:off x="1789640" y="1169330"/>
        <a:ext cx="1818811" cy="1088718"/>
      </dsp:txXfrm>
    </dsp:sp>
    <dsp:sp modelId="{F13CA885-6B62-4615-AC96-51F5B0DCB971}">
      <dsp:nvSpPr>
        <dsp:cNvPr id="0" name=""/>
        <dsp:cNvSpPr/>
      </dsp:nvSpPr>
      <dsp:spPr>
        <a:xfrm>
          <a:off x="1265275" y="2291921"/>
          <a:ext cx="1433770" cy="406326"/>
        </a:xfrm>
        <a:custGeom>
          <a:avLst/>
          <a:gdLst/>
          <a:ahLst/>
          <a:cxnLst/>
          <a:rect l="0" t="0" r="0" b="0"/>
          <a:pathLst>
            <a:path>
              <a:moveTo>
                <a:pt x="1433770" y="0"/>
              </a:moveTo>
              <a:lnTo>
                <a:pt x="1433770" y="203163"/>
              </a:lnTo>
              <a:lnTo>
                <a:pt x="0" y="203163"/>
              </a:lnTo>
              <a:lnTo>
                <a:pt x="0" y="406326"/>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775325B4-B6A3-4B35-ABC5-04242085B63B}">
      <dsp:nvSpPr>
        <dsp:cNvPr id="0" name=""/>
        <dsp:cNvSpPr/>
      </dsp:nvSpPr>
      <dsp:spPr>
        <a:xfrm>
          <a:off x="176495" y="2698247"/>
          <a:ext cx="2177560" cy="774309"/>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dirty="0">
              <a:latin typeface="Arial" panose="020B0604020202020204" pitchFamily="34" charset="0"/>
              <a:cs typeface="Arial" panose="020B0604020202020204" pitchFamily="34" charset="0"/>
            </a:rPr>
            <a:t>Zakon o ohranjanju narave (ZON)</a:t>
          </a:r>
        </a:p>
      </dsp:txBody>
      <dsp:txXfrm>
        <a:off x="199174" y="2720926"/>
        <a:ext cx="2132202" cy="728951"/>
      </dsp:txXfrm>
    </dsp:sp>
    <dsp:sp modelId="{458D9CE7-3A5B-413F-A94C-F24390B49DF3}">
      <dsp:nvSpPr>
        <dsp:cNvPr id="0" name=""/>
        <dsp:cNvSpPr/>
      </dsp:nvSpPr>
      <dsp:spPr>
        <a:xfrm>
          <a:off x="1265275" y="3472557"/>
          <a:ext cx="1194531" cy="310258"/>
        </a:xfrm>
        <a:custGeom>
          <a:avLst/>
          <a:gdLst/>
          <a:ahLst/>
          <a:cxnLst/>
          <a:rect l="0" t="0" r="0" b="0"/>
          <a:pathLst>
            <a:path>
              <a:moveTo>
                <a:pt x="0" y="0"/>
              </a:moveTo>
              <a:lnTo>
                <a:pt x="0" y="155129"/>
              </a:lnTo>
              <a:lnTo>
                <a:pt x="1194531" y="155129"/>
              </a:lnTo>
              <a:lnTo>
                <a:pt x="1194531" y="310258"/>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9C2D9003-DEB5-4BD9-BAEB-CF980B822BB0}">
      <dsp:nvSpPr>
        <dsp:cNvPr id="0" name=""/>
        <dsp:cNvSpPr/>
      </dsp:nvSpPr>
      <dsp:spPr>
        <a:xfrm>
          <a:off x="1434611" y="3782815"/>
          <a:ext cx="2050391" cy="774309"/>
        </a:xfrm>
        <a:prstGeom prst="roundRect">
          <a:avLst>
            <a:gd name="adj" fmla="val 10000"/>
          </a:avLst>
        </a:prstGeom>
        <a:noFill/>
        <a:ln w="25400" cap="flat" cmpd="sng" algn="ctr">
          <a:solidFill>
            <a:srgbClr val="36A67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dirty="0">
              <a:solidFill>
                <a:srgbClr val="58585B"/>
              </a:solidFill>
              <a:latin typeface="Arial" panose="020B0604020202020204" pitchFamily="34" charset="0"/>
              <a:cs typeface="Arial" panose="020B0604020202020204" pitchFamily="34" charset="0"/>
            </a:rPr>
            <a:t>Podzakonski akti</a:t>
          </a:r>
        </a:p>
      </dsp:txBody>
      <dsp:txXfrm>
        <a:off x="1457290" y="3805494"/>
        <a:ext cx="2005033" cy="728951"/>
      </dsp:txXfrm>
    </dsp:sp>
    <dsp:sp modelId="{3EE38914-F5F5-4974-BD92-5141E16CB9A6}">
      <dsp:nvSpPr>
        <dsp:cNvPr id="0" name=""/>
        <dsp:cNvSpPr/>
      </dsp:nvSpPr>
      <dsp:spPr>
        <a:xfrm>
          <a:off x="845690" y="4557125"/>
          <a:ext cx="1614116" cy="311868"/>
        </a:xfrm>
        <a:custGeom>
          <a:avLst/>
          <a:gdLst/>
          <a:ahLst/>
          <a:cxnLst/>
          <a:rect l="0" t="0" r="0" b="0"/>
          <a:pathLst>
            <a:path>
              <a:moveTo>
                <a:pt x="1556200" y="0"/>
              </a:moveTo>
              <a:lnTo>
                <a:pt x="1556200" y="155934"/>
              </a:lnTo>
              <a:lnTo>
                <a:pt x="0" y="155934"/>
              </a:lnTo>
              <a:lnTo>
                <a:pt x="0" y="311868"/>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393A2C97-FCF2-4D3D-A634-426645AE0CE1}">
      <dsp:nvSpPr>
        <dsp:cNvPr id="0" name=""/>
        <dsp:cNvSpPr/>
      </dsp:nvSpPr>
      <dsp:spPr>
        <a:xfrm>
          <a:off x="264958" y="4868994"/>
          <a:ext cx="1161464" cy="1656504"/>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l-SI" sz="1400" kern="1200" dirty="0">
              <a:latin typeface="Arial" panose="020B0604020202020204" pitchFamily="34" charset="0"/>
              <a:cs typeface="Arial" panose="020B0604020202020204" pitchFamily="34" charset="0"/>
            </a:rPr>
            <a:t>Akti o ustanovitvi zavarovanih območij</a:t>
          </a:r>
        </a:p>
      </dsp:txBody>
      <dsp:txXfrm>
        <a:off x="298976" y="4903012"/>
        <a:ext cx="1093428" cy="1588468"/>
      </dsp:txXfrm>
    </dsp:sp>
    <dsp:sp modelId="{D4E4FB0B-9AF3-4FBA-97C0-39634F5CA39D}">
      <dsp:nvSpPr>
        <dsp:cNvPr id="0" name=""/>
        <dsp:cNvSpPr/>
      </dsp:nvSpPr>
      <dsp:spPr>
        <a:xfrm>
          <a:off x="2414087" y="4557125"/>
          <a:ext cx="91440" cy="309723"/>
        </a:xfrm>
        <a:custGeom>
          <a:avLst/>
          <a:gdLst/>
          <a:ahLst/>
          <a:cxnLst/>
          <a:rect l="0" t="0" r="0" b="0"/>
          <a:pathLst>
            <a:path>
              <a:moveTo>
                <a:pt x="45720" y="0"/>
              </a:moveTo>
              <a:lnTo>
                <a:pt x="45720" y="309723"/>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E256B1F6-8EC7-43F7-A71F-0E3B3239F4CC}">
      <dsp:nvSpPr>
        <dsp:cNvPr id="0" name=""/>
        <dsp:cNvSpPr/>
      </dsp:nvSpPr>
      <dsp:spPr>
        <a:xfrm>
          <a:off x="1821158" y="4866849"/>
          <a:ext cx="1277297" cy="1667011"/>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latin typeface="Arial" panose="020B0604020202020204" pitchFamily="34" charset="0"/>
              <a:cs typeface="Arial" panose="020B0604020202020204" pitchFamily="34" charset="0"/>
            </a:rPr>
            <a:t>Resolucija o Nacionalnem programu varstva okolja za obdobje 2020-2030</a:t>
          </a:r>
          <a:endParaRPr lang="sl-SI" sz="1400" kern="1200" dirty="0">
            <a:latin typeface="Arial" panose="020B0604020202020204" pitchFamily="34" charset="0"/>
            <a:cs typeface="Arial" panose="020B0604020202020204" pitchFamily="34" charset="0"/>
          </a:endParaRPr>
        </a:p>
      </dsp:txBody>
      <dsp:txXfrm>
        <a:off x="1858569" y="4904260"/>
        <a:ext cx="1202475" cy="1592189"/>
      </dsp:txXfrm>
    </dsp:sp>
    <dsp:sp modelId="{C0B9D2AF-20AF-4F92-B47F-2452FC8FCC6C}">
      <dsp:nvSpPr>
        <dsp:cNvPr id="0" name=""/>
        <dsp:cNvSpPr/>
      </dsp:nvSpPr>
      <dsp:spPr>
        <a:xfrm>
          <a:off x="2459807" y="4557125"/>
          <a:ext cx="1567820" cy="309723"/>
        </a:xfrm>
        <a:custGeom>
          <a:avLst/>
          <a:gdLst/>
          <a:ahLst/>
          <a:cxnLst/>
          <a:rect l="0" t="0" r="0" b="0"/>
          <a:pathLst>
            <a:path>
              <a:moveTo>
                <a:pt x="0" y="0"/>
              </a:moveTo>
              <a:lnTo>
                <a:pt x="0" y="154861"/>
              </a:lnTo>
              <a:lnTo>
                <a:pt x="1509904" y="154861"/>
              </a:lnTo>
              <a:lnTo>
                <a:pt x="1509904" y="309723"/>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3C981BA2-AC46-4D58-87E1-613AEBADC823}">
      <dsp:nvSpPr>
        <dsp:cNvPr id="0" name=""/>
        <dsp:cNvSpPr/>
      </dsp:nvSpPr>
      <dsp:spPr>
        <a:xfrm>
          <a:off x="3446895" y="4866849"/>
          <a:ext cx="1161464" cy="1664456"/>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l-SI" sz="1400" kern="1200" dirty="0">
              <a:latin typeface="Arial" panose="020B0604020202020204" pitchFamily="34" charset="0"/>
              <a:cs typeface="Arial" panose="020B0604020202020204" pitchFamily="34" charset="0"/>
            </a:rPr>
            <a:t>Uredba o posebnih varstvenih območjih (območjih Natura 2000)</a:t>
          </a:r>
        </a:p>
      </dsp:txBody>
      <dsp:txXfrm>
        <a:off x="3480913" y="4900867"/>
        <a:ext cx="1093428" cy="1596420"/>
      </dsp:txXfrm>
    </dsp:sp>
    <dsp:sp modelId="{F5D87AA1-2207-4E1F-B5A0-DF9A34D02784}">
      <dsp:nvSpPr>
        <dsp:cNvPr id="0" name=""/>
        <dsp:cNvSpPr/>
      </dsp:nvSpPr>
      <dsp:spPr>
        <a:xfrm>
          <a:off x="2699046" y="2291921"/>
          <a:ext cx="1312048" cy="406326"/>
        </a:xfrm>
        <a:custGeom>
          <a:avLst/>
          <a:gdLst/>
          <a:ahLst/>
          <a:cxnLst/>
          <a:rect l="0" t="0" r="0" b="0"/>
          <a:pathLst>
            <a:path>
              <a:moveTo>
                <a:pt x="0" y="0"/>
              </a:moveTo>
              <a:lnTo>
                <a:pt x="0" y="203163"/>
              </a:lnTo>
              <a:lnTo>
                <a:pt x="1312048" y="203163"/>
              </a:lnTo>
              <a:lnTo>
                <a:pt x="1312048" y="406326"/>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3A27AF0C-28D9-4C26-95F1-2DA5F1133D61}">
      <dsp:nvSpPr>
        <dsp:cNvPr id="0" name=""/>
        <dsp:cNvSpPr/>
      </dsp:nvSpPr>
      <dsp:spPr>
        <a:xfrm>
          <a:off x="2702495" y="2698247"/>
          <a:ext cx="2617198" cy="774309"/>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dirty="0">
              <a:latin typeface="Arial" panose="020B0604020202020204" pitchFamily="34" charset="0"/>
              <a:cs typeface="Arial" panose="020B0604020202020204" pitchFamily="34" charset="0"/>
            </a:rPr>
            <a:t>Zakon o varstvu podzemnih jam (ZVPJ)</a:t>
          </a:r>
        </a:p>
      </dsp:txBody>
      <dsp:txXfrm>
        <a:off x="2725174" y="2720926"/>
        <a:ext cx="2571840" cy="72895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3DD2E-99E1-4A66-B2E1-B4B937A58AED}">
      <dsp:nvSpPr>
        <dsp:cNvPr id="0" name=""/>
        <dsp:cNvSpPr/>
      </dsp:nvSpPr>
      <dsp:spPr>
        <a:xfrm>
          <a:off x="1792245" y="4375293"/>
          <a:ext cx="2082671" cy="1788035"/>
        </a:xfrm>
        <a:prstGeom prst="hexagon">
          <a:avLst>
            <a:gd name="adj" fmla="val 25000"/>
            <a:gd name="vf" fmla="val 115470"/>
          </a:avLst>
        </a:prstGeom>
        <a:solidFill>
          <a:srgbClr val="36A67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sl-SI" sz="1400" kern="1200" dirty="0">
              <a:latin typeface="Arial" panose="020B0604020202020204" pitchFamily="34" charset="0"/>
              <a:cs typeface="Arial" panose="020B0604020202020204" pitchFamily="34" charset="0"/>
            </a:rPr>
            <a:t>sistemsko urediti mejne vrednosti za gnojenje (in standard kakovosti za nitrate za kras)</a:t>
          </a:r>
        </a:p>
      </dsp:txBody>
      <dsp:txXfrm>
        <a:off x="2114804" y="4652219"/>
        <a:ext cx="1437553" cy="1234183"/>
      </dsp:txXfrm>
    </dsp:sp>
    <dsp:sp modelId="{A9683278-BFEA-4DC4-B4AE-6F2C3CF63590}">
      <dsp:nvSpPr>
        <dsp:cNvPr id="0" name=""/>
        <dsp:cNvSpPr/>
      </dsp:nvSpPr>
      <dsp:spPr>
        <a:xfrm>
          <a:off x="1841938" y="5174841"/>
          <a:ext cx="242941" cy="20940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964F8E-CA64-407A-9950-493F115A68D7}">
      <dsp:nvSpPr>
        <dsp:cNvPr id="0" name=""/>
        <dsp:cNvSpPr/>
      </dsp:nvSpPr>
      <dsp:spPr>
        <a:xfrm>
          <a:off x="0" y="3386805"/>
          <a:ext cx="2082671" cy="1788035"/>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02BA7C-D24E-4D79-A974-8805E1613CF2}">
      <dsp:nvSpPr>
        <dsp:cNvPr id="0" name=""/>
        <dsp:cNvSpPr/>
      </dsp:nvSpPr>
      <dsp:spPr>
        <a:xfrm>
          <a:off x="1426729" y="4937356"/>
          <a:ext cx="242941" cy="20940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CB8321-589D-421D-B8D8-A707CAB2F8E0}">
      <dsp:nvSpPr>
        <dsp:cNvPr id="0" name=""/>
        <dsp:cNvSpPr/>
      </dsp:nvSpPr>
      <dsp:spPr>
        <a:xfrm>
          <a:off x="3584491" y="3381094"/>
          <a:ext cx="2082671" cy="1788035"/>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sl-SI" sz="1400" kern="1200" dirty="0">
              <a:latin typeface="Arial" panose="020B0604020202020204" pitchFamily="34" charset="0"/>
              <a:cs typeface="Arial" panose="020B0604020202020204" pitchFamily="34" charset="0"/>
            </a:rPr>
            <a:t>vključevanje varstvenega cilja v zakupne pogodbe (nove in podaljšanje obstoječih)</a:t>
          </a:r>
        </a:p>
      </dsp:txBody>
      <dsp:txXfrm>
        <a:off x="3907050" y="3658020"/>
        <a:ext cx="1437553" cy="1234183"/>
      </dsp:txXfrm>
    </dsp:sp>
    <dsp:sp modelId="{47C81E6B-6276-4468-91B9-3C5FC53D90D0}">
      <dsp:nvSpPr>
        <dsp:cNvPr id="0" name=""/>
        <dsp:cNvSpPr/>
      </dsp:nvSpPr>
      <dsp:spPr>
        <a:xfrm>
          <a:off x="5017846" y="4927838"/>
          <a:ext cx="242941" cy="20940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DFE6FD-10E9-4DC8-BAE6-792836BFBB38}">
      <dsp:nvSpPr>
        <dsp:cNvPr id="0" name=""/>
        <dsp:cNvSpPr/>
      </dsp:nvSpPr>
      <dsp:spPr>
        <a:xfrm>
          <a:off x="5375632" y="4371486"/>
          <a:ext cx="2082671" cy="1788035"/>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CE6745-1F50-469E-A200-D7DA35D9121F}">
      <dsp:nvSpPr>
        <dsp:cNvPr id="0" name=""/>
        <dsp:cNvSpPr/>
      </dsp:nvSpPr>
      <dsp:spPr>
        <a:xfrm>
          <a:off x="5426429" y="5167226"/>
          <a:ext cx="242941" cy="20940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5E620C-7BDE-46B4-8F69-4DD01F19F386}">
      <dsp:nvSpPr>
        <dsp:cNvPr id="0" name=""/>
        <dsp:cNvSpPr/>
      </dsp:nvSpPr>
      <dsp:spPr>
        <a:xfrm>
          <a:off x="1792245" y="2398317"/>
          <a:ext cx="2082671" cy="1788035"/>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sl-SI" sz="1400" kern="1200" dirty="0">
              <a:latin typeface="Arial" panose="020B0604020202020204" pitchFamily="34" charset="0"/>
              <a:cs typeface="Arial" panose="020B0604020202020204" pitchFamily="34" charset="0"/>
            </a:rPr>
            <a:t>vključiti varstveni cilj v letne programe vzdrževalnih del na hidromelioracij-</a:t>
          </a:r>
          <a:r>
            <a:rPr lang="sl-SI" sz="1400" kern="1200" dirty="0" err="1">
              <a:latin typeface="Arial" panose="020B0604020202020204" pitchFamily="34" charset="0"/>
              <a:cs typeface="Arial" panose="020B0604020202020204" pitchFamily="34" charset="0"/>
            </a:rPr>
            <a:t>skih</a:t>
          </a:r>
          <a:r>
            <a:rPr lang="sl-SI" sz="1400" kern="1200" dirty="0">
              <a:latin typeface="Arial" panose="020B0604020202020204" pitchFamily="34" charset="0"/>
              <a:cs typeface="Arial" panose="020B0604020202020204" pitchFamily="34" charset="0"/>
            </a:rPr>
            <a:t> sistemih</a:t>
          </a:r>
        </a:p>
      </dsp:txBody>
      <dsp:txXfrm>
        <a:off x="2114804" y="2675243"/>
        <a:ext cx="1437553" cy="1234183"/>
      </dsp:txXfrm>
    </dsp:sp>
    <dsp:sp modelId="{42CD500E-8BEF-4C2F-8BBA-9B91FB512971}">
      <dsp:nvSpPr>
        <dsp:cNvPr id="0" name=""/>
        <dsp:cNvSpPr/>
      </dsp:nvSpPr>
      <dsp:spPr>
        <a:xfrm>
          <a:off x="3218974" y="2432108"/>
          <a:ext cx="242941" cy="20940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8F56F0-EB96-474E-9407-83DB1ABB632C}">
      <dsp:nvSpPr>
        <dsp:cNvPr id="0" name=""/>
        <dsp:cNvSpPr/>
      </dsp:nvSpPr>
      <dsp:spPr>
        <a:xfrm>
          <a:off x="3584491" y="1404118"/>
          <a:ext cx="2082671" cy="1788035"/>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214D17-40F2-4F0E-8327-B60204B2983A}">
      <dsp:nvSpPr>
        <dsp:cNvPr id="0" name=""/>
        <dsp:cNvSpPr/>
      </dsp:nvSpPr>
      <dsp:spPr>
        <a:xfrm>
          <a:off x="3643018" y="2196527"/>
          <a:ext cx="242941" cy="20940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49AB85-087B-41BA-8FA1-64160D113920}">
      <dsp:nvSpPr>
        <dsp:cNvPr id="0" name=""/>
        <dsp:cNvSpPr/>
      </dsp:nvSpPr>
      <dsp:spPr>
        <a:xfrm>
          <a:off x="5375632" y="2394510"/>
          <a:ext cx="2082671" cy="1788035"/>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latin typeface="Arial" panose="020B0604020202020204" pitchFamily="34" charset="0"/>
              <a:cs typeface="Arial" panose="020B0604020202020204" pitchFamily="34" charset="0"/>
            </a:rPr>
            <a:t>zagotoviti doseganje varstvenega cilja z izvajanjem SKP </a:t>
          </a:r>
          <a:r>
            <a:rPr lang="sl-SI" sz="1400" kern="1200" dirty="0">
              <a:latin typeface="Arial" panose="020B0604020202020204" pitchFamily="34" charset="0"/>
              <a:cs typeface="Arial" panose="020B0604020202020204" pitchFamily="34" charset="0"/>
            </a:rPr>
            <a:t>(in ukrepov varstva narave)</a:t>
          </a:r>
        </a:p>
      </dsp:txBody>
      <dsp:txXfrm>
        <a:off x="5698191" y="2671436"/>
        <a:ext cx="1437553" cy="1234183"/>
      </dsp:txXfrm>
    </dsp:sp>
    <dsp:sp modelId="{1117E831-2C53-4F8C-A9A5-D2AD82E93351}">
      <dsp:nvSpPr>
        <dsp:cNvPr id="0" name=""/>
        <dsp:cNvSpPr/>
      </dsp:nvSpPr>
      <dsp:spPr>
        <a:xfrm>
          <a:off x="7177816" y="3186919"/>
          <a:ext cx="242941" cy="20940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CAD6F-ABF1-4E04-AC6B-330568AD1E70}">
      <dsp:nvSpPr>
        <dsp:cNvPr id="0" name=""/>
        <dsp:cNvSpPr/>
      </dsp:nvSpPr>
      <dsp:spPr>
        <a:xfrm>
          <a:off x="7167878" y="3399655"/>
          <a:ext cx="2082671" cy="1788035"/>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D6B723-C0AE-46AC-8D2B-1060579080EB}">
      <dsp:nvSpPr>
        <dsp:cNvPr id="0" name=""/>
        <dsp:cNvSpPr/>
      </dsp:nvSpPr>
      <dsp:spPr>
        <a:xfrm>
          <a:off x="7574253" y="3432018"/>
          <a:ext cx="242941" cy="20940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C6021-05AD-4F87-A66D-98EEEE607132}">
      <dsp:nvSpPr>
        <dsp:cNvPr id="0" name=""/>
        <dsp:cNvSpPr/>
      </dsp:nvSpPr>
      <dsp:spPr>
        <a:xfrm>
          <a:off x="7167878" y="1423155"/>
          <a:ext cx="2082671" cy="1788035"/>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latin typeface="Arial" panose="020B0604020202020204" pitchFamily="34" charset="0"/>
              <a:cs typeface="Arial" panose="020B0604020202020204" pitchFamily="34" charset="0"/>
            </a:rPr>
            <a:t>Pogojenost    </a:t>
          </a:r>
          <a:r>
            <a:rPr lang="sl-SI" sz="1400" kern="1200" dirty="0">
              <a:latin typeface="Arial" panose="020B0604020202020204" pitchFamily="34" charset="0"/>
              <a:cs typeface="Arial" panose="020B0604020202020204" pitchFamily="34" charset="0"/>
            </a:rPr>
            <a:t>(+ </a:t>
          </a:r>
          <a:r>
            <a:rPr lang="sl-SI" sz="1400" b="0" i="0" u="none" kern="1200" dirty="0">
              <a:latin typeface="Arial" panose="020B0604020202020204" pitchFamily="34" charset="0"/>
              <a:cs typeface="Arial" panose="020B0604020202020204" pitchFamily="34" charset="0"/>
            </a:rPr>
            <a:t>pripraviti izhodišča za spremembo Uredbe o pravilih pogojenosti)</a:t>
          </a:r>
          <a:endParaRPr lang="sl-SI" sz="1400" kern="1200" dirty="0">
            <a:latin typeface="Arial" panose="020B0604020202020204" pitchFamily="34" charset="0"/>
            <a:cs typeface="Arial" panose="020B0604020202020204" pitchFamily="34" charset="0"/>
          </a:endParaRPr>
        </a:p>
      </dsp:txBody>
      <dsp:txXfrm>
        <a:off x="7490437" y="1700081"/>
        <a:ext cx="1437553" cy="1234183"/>
      </dsp:txXfrm>
    </dsp:sp>
    <dsp:sp modelId="{BC530D14-30DE-4651-A398-7218AB5D4241}">
      <dsp:nvSpPr>
        <dsp:cNvPr id="0" name=""/>
        <dsp:cNvSpPr/>
      </dsp:nvSpPr>
      <dsp:spPr>
        <a:xfrm>
          <a:off x="8970062" y="2224606"/>
          <a:ext cx="242941" cy="20940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5E54E7-018E-42A8-9FDF-93DF538340D3}">
      <dsp:nvSpPr>
        <dsp:cNvPr id="0" name=""/>
        <dsp:cNvSpPr/>
      </dsp:nvSpPr>
      <dsp:spPr>
        <a:xfrm>
          <a:off x="8960123" y="2420686"/>
          <a:ext cx="2082671" cy="1788035"/>
        </a:xfrm>
        <a:prstGeom prst="hexagon">
          <a:avLst>
            <a:gd name="adj" fmla="val 25000"/>
            <a:gd name="vf" fmla="val 11547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B4924C-7E7A-4942-81AB-7F2D8A8A9201}">
      <dsp:nvSpPr>
        <dsp:cNvPr id="0" name=""/>
        <dsp:cNvSpPr/>
      </dsp:nvSpPr>
      <dsp:spPr>
        <a:xfrm>
          <a:off x="9375332" y="2460663"/>
          <a:ext cx="242941" cy="20940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25B1A-BF56-43B5-8FEF-832E762EB488}">
      <dsp:nvSpPr>
        <dsp:cNvPr id="0" name=""/>
        <dsp:cNvSpPr/>
      </dsp:nvSpPr>
      <dsp:spPr>
        <a:xfrm>
          <a:off x="1777160" y="0"/>
          <a:ext cx="1184773" cy="1201454"/>
        </a:xfrm>
        <a:prstGeom prst="ellipse">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sl-SI" sz="1500" b="0" kern="1200" dirty="0">
              <a:solidFill>
                <a:schemeClr val="bg1"/>
              </a:solidFill>
              <a:latin typeface="Arial" panose="020B0604020202020204" pitchFamily="34" charset="0"/>
              <a:cs typeface="Arial" panose="020B0604020202020204" pitchFamily="34" charset="0"/>
            </a:rPr>
            <a:t>HTV, </a:t>
          </a:r>
          <a:r>
            <a:rPr lang="sl-SI" sz="1500" b="0" kern="1200" dirty="0" err="1">
              <a:solidFill>
                <a:schemeClr val="bg1"/>
              </a:solidFill>
              <a:latin typeface="Arial" panose="020B0604020202020204" pitchFamily="34" charset="0"/>
              <a:cs typeface="Arial" panose="020B0604020202020204" pitchFamily="34" charset="0"/>
            </a:rPr>
            <a:t>Nuzo</a:t>
          </a:r>
          <a:r>
            <a:rPr lang="sl-SI" sz="1500" b="0" kern="1200" dirty="0">
              <a:solidFill>
                <a:schemeClr val="bg1"/>
              </a:solidFill>
              <a:latin typeface="Arial" panose="020B0604020202020204" pitchFamily="34" charset="0"/>
              <a:cs typeface="Arial" panose="020B0604020202020204" pitchFamily="34" charset="0"/>
            </a:rPr>
            <a:t>, </a:t>
          </a:r>
          <a:r>
            <a:rPr lang="sl-SI" sz="1500" b="0" kern="1200" dirty="0" err="1">
              <a:solidFill>
                <a:schemeClr val="bg1"/>
              </a:solidFill>
              <a:latin typeface="Arial" panose="020B0604020202020204" pitchFamily="34" charset="0"/>
              <a:cs typeface="Arial" panose="020B0604020202020204" pitchFamily="34" charset="0"/>
            </a:rPr>
            <a:t>invest</a:t>
          </a:r>
          <a:r>
            <a:rPr lang="sl-SI" sz="1500" b="0" kern="1200" dirty="0">
              <a:solidFill>
                <a:schemeClr val="bg1"/>
              </a:solidFill>
              <a:latin typeface="Arial" panose="020B0604020202020204" pitchFamily="34" charset="0"/>
              <a:cs typeface="Arial" panose="020B0604020202020204" pitchFamily="34" charset="0"/>
            </a:rPr>
            <a:t>., EIP</a:t>
          </a:r>
          <a:endParaRPr lang="en-US" sz="1500" b="0" kern="1200" dirty="0">
            <a:solidFill>
              <a:schemeClr val="bg2"/>
            </a:solidFill>
            <a:latin typeface="Arial" panose="020B0604020202020204" pitchFamily="34" charset="0"/>
            <a:cs typeface="Arial" panose="020B0604020202020204" pitchFamily="34" charset="0"/>
          </a:endParaRPr>
        </a:p>
      </dsp:txBody>
      <dsp:txXfrm>
        <a:off x="1950666" y="175949"/>
        <a:ext cx="837761" cy="849556"/>
      </dsp:txXfrm>
    </dsp:sp>
    <dsp:sp modelId="{9BA2DBF2-57C8-42FA-A6D2-9920FCC0A6DB}">
      <dsp:nvSpPr>
        <dsp:cNvPr id="0" name=""/>
        <dsp:cNvSpPr/>
      </dsp:nvSpPr>
      <dsp:spPr>
        <a:xfrm>
          <a:off x="1184773" y="1201453"/>
          <a:ext cx="2369547" cy="1201454"/>
        </a:xfrm>
        <a:prstGeom prst="trapezoid">
          <a:avLst>
            <a:gd name="adj" fmla="val 49306"/>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bg1"/>
              </a:solidFill>
              <a:latin typeface="Arial" panose="020B0604020202020204" pitchFamily="34" charset="0"/>
              <a:cs typeface="Arial" panose="020B0604020202020204" pitchFamily="34" charset="0"/>
            </a:rPr>
            <a:t>KOPOP</a:t>
          </a:r>
        </a:p>
      </dsp:txBody>
      <dsp:txXfrm>
        <a:off x="1599444" y="1201453"/>
        <a:ext cx="1540205" cy="1201454"/>
      </dsp:txXfrm>
    </dsp:sp>
    <dsp:sp modelId="{38D307E4-B43D-42D6-B97F-9B287A1F964A}">
      <dsp:nvSpPr>
        <dsp:cNvPr id="0" name=""/>
        <dsp:cNvSpPr/>
      </dsp:nvSpPr>
      <dsp:spPr>
        <a:xfrm>
          <a:off x="592386" y="2402907"/>
          <a:ext cx="3554320" cy="1201454"/>
        </a:xfrm>
        <a:prstGeom prst="trapezoid">
          <a:avLst>
            <a:gd name="adj" fmla="val 49306"/>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bg1"/>
              </a:solidFill>
              <a:latin typeface="Arial" panose="020B0604020202020204" pitchFamily="34" charset="0"/>
              <a:cs typeface="Arial" panose="020B0604020202020204" pitchFamily="34" charset="0"/>
            </a:rPr>
            <a:t>SOPO</a:t>
          </a:r>
        </a:p>
      </dsp:txBody>
      <dsp:txXfrm>
        <a:off x="1214392" y="2402907"/>
        <a:ext cx="2310308" cy="1201454"/>
      </dsp:txXfrm>
    </dsp:sp>
    <dsp:sp modelId="{B48BE4BF-FDCF-4017-9F84-A4D3A789E46A}">
      <dsp:nvSpPr>
        <dsp:cNvPr id="0" name=""/>
        <dsp:cNvSpPr/>
      </dsp:nvSpPr>
      <dsp:spPr>
        <a:xfrm>
          <a:off x="0" y="3604361"/>
          <a:ext cx="4739094" cy="1201454"/>
        </a:xfrm>
        <a:prstGeom prst="trapezoid">
          <a:avLst>
            <a:gd name="adj" fmla="val 49306"/>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bg1"/>
              </a:solidFill>
              <a:latin typeface="Arial" panose="020B0604020202020204" pitchFamily="34" charset="0"/>
              <a:cs typeface="Arial" panose="020B0604020202020204" pitchFamily="34" charset="0"/>
            </a:rPr>
            <a:t>Pogojenost</a:t>
          </a:r>
        </a:p>
      </dsp:txBody>
      <dsp:txXfrm>
        <a:off x="829341" y="3604361"/>
        <a:ext cx="3080411" cy="120145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EC430-054B-4730-9A74-CFF3BAA46900}">
      <dsp:nvSpPr>
        <dsp:cNvPr id="0" name=""/>
        <dsp:cNvSpPr/>
      </dsp:nvSpPr>
      <dsp:spPr>
        <a:xfrm>
          <a:off x="1223596" y="3454"/>
          <a:ext cx="2242403" cy="560600"/>
        </a:xfrm>
        <a:prstGeom prst="roundRect">
          <a:avLst>
            <a:gd name="adj" fmla="val 10000"/>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err="1">
              <a:solidFill>
                <a:schemeClr val="bg1"/>
              </a:solidFill>
              <a:latin typeface="Arial" panose="020B0604020202020204" pitchFamily="34" charset="0"/>
              <a:cs typeface="Arial" panose="020B0604020202020204" pitchFamily="34" charset="0"/>
            </a:rPr>
            <a:t>Vključevanje</a:t>
          </a:r>
          <a:r>
            <a:rPr lang="en-US" sz="2000" kern="1200" dirty="0">
              <a:solidFill>
                <a:schemeClr val="bg1"/>
              </a:solidFill>
              <a:latin typeface="Arial" panose="020B0604020202020204" pitchFamily="34" charset="0"/>
              <a:cs typeface="Arial" panose="020B0604020202020204" pitchFamily="34" charset="0"/>
            </a:rPr>
            <a:t> </a:t>
          </a:r>
          <a:r>
            <a:rPr lang="en-US" sz="2000" kern="1200" dirty="0" err="1">
              <a:solidFill>
                <a:schemeClr val="bg1"/>
              </a:solidFill>
              <a:latin typeface="Arial" panose="020B0604020202020204" pitchFamily="34" charset="0"/>
              <a:cs typeface="Arial" panose="020B0604020202020204" pitchFamily="34" charset="0"/>
            </a:rPr>
            <a:t>ciljev</a:t>
          </a:r>
          <a:r>
            <a:rPr lang="en-US" sz="2000" kern="1200" dirty="0">
              <a:solidFill>
                <a:schemeClr val="bg1"/>
              </a:solidFill>
              <a:latin typeface="Arial" panose="020B0604020202020204" pitchFamily="34" charset="0"/>
              <a:cs typeface="Arial" panose="020B0604020202020204" pitchFamily="34" charset="0"/>
            </a:rPr>
            <a:t> </a:t>
          </a:r>
        </a:p>
      </dsp:txBody>
      <dsp:txXfrm>
        <a:off x="1240015" y="19873"/>
        <a:ext cx="2209565" cy="527762"/>
      </dsp:txXfrm>
    </dsp:sp>
    <dsp:sp modelId="{AF826D5F-972D-47D7-A4F9-B8825EF1B9CC}">
      <dsp:nvSpPr>
        <dsp:cNvPr id="0" name=""/>
        <dsp:cNvSpPr/>
      </dsp:nvSpPr>
      <dsp:spPr>
        <a:xfrm rot="5400000">
          <a:off x="2295745" y="613107"/>
          <a:ext cx="98105" cy="9810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D61BF3-154C-482A-8E44-8C7924FAD847}">
      <dsp:nvSpPr>
        <dsp:cNvPr id="0" name=""/>
        <dsp:cNvSpPr/>
      </dsp:nvSpPr>
      <dsp:spPr>
        <a:xfrm>
          <a:off x="1223596" y="760265"/>
          <a:ext cx="2242403" cy="560600"/>
        </a:xfrm>
        <a:prstGeom prst="roundRect">
          <a:avLst>
            <a:gd name="adj" fmla="val 10000"/>
          </a:avLst>
        </a:prstGeom>
        <a:solidFill>
          <a:srgbClr val="45A7C5"/>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err="1">
              <a:solidFill>
                <a:schemeClr val="bg1"/>
              </a:solidFill>
              <a:latin typeface="Arial" panose="020B0604020202020204" pitchFamily="34" charset="0"/>
              <a:cs typeface="Arial" panose="020B0604020202020204" pitchFamily="34" charset="0"/>
            </a:rPr>
            <a:t>Priprava</a:t>
          </a:r>
          <a:r>
            <a:rPr lang="en-US" sz="1400" kern="1200" dirty="0">
              <a:solidFill>
                <a:schemeClr val="bg1"/>
              </a:solidFill>
              <a:latin typeface="Arial" panose="020B0604020202020204" pitchFamily="34" charset="0"/>
              <a:cs typeface="Arial" panose="020B0604020202020204" pitchFamily="34" charset="0"/>
            </a:rPr>
            <a:t> NUV</a:t>
          </a:r>
        </a:p>
      </dsp:txBody>
      <dsp:txXfrm>
        <a:off x="1240015" y="776684"/>
        <a:ext cx="2209565" cy="527762"/>
      </dsp:txXfrm>
    </dsp:sp>
    <dsp:sp modelId="{9580C43D-6090-48E0-B2E0-5249188D2891}">
      <dsp:nvSpPr>
        <dsp:cNvPr id="0" name=""/>
        <dsp:cNvSpPr/>
      </dsp:nvSpPr>
      <dsp:spPr>
        <a:xfrm rot="5400000">
          <a:off x="2295745" y="1369919"/>
          <a:ext cx="98105" cy="9810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D8AFDB-04C8-46CE-B639-383072C52FC2}">
      <dsp:nvSpPr>
        <dsp:cNvPr id="0" name=""/>
        <dsp:cNvSpPr/>
      </dsp:nvSpPr>
      <dsp:spPr>
        <a:xfrm>
          <a:off x="1223596" y="1517076"/>
          <a:ext cx="2242403" cy="560600"/>
        </a:xfrm>
        <a:prstGeom prst="roundRect">
          <a:avLst>
            <a:gd name="adj" fmla="val 10000"/>
          </a:avLst>
        </a:prstGeom>
        <a:solidFill>
          <a:srgbClr val="45A7C5"/>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err="1">
              <a:solidFill>
                <a:schemeClr val="bg1"/>
              </a:solidFill>
              <a:latin typeface="Arial" panose="020B0604020202020204" pitchFamily="34" charset="0"/>
              <a:cs typeface="Arial" panose="020B0604020202020204" pitchFamily="34" charset="0"/>
            </a:rPr>
            <a:t>Programi</a:t>
          </a:r>
          <a:r>
            <a:rPr lang="en-US" sz="1400" kern="1200" dirty="0">
              <a:solidFill>
                <a:schemeClr val="bg1"/>
              </a:solidFill>
              <a:latin typeface="Arial" panose="020B0604020202020204" pitchFamily="34" charset="0"/>
              <a:cs typeface="Arial" panose="020B0604020202020204" pitchFamily="34" charset="0"/>
            </a:rPr>
            <a:t> del </a:t>
          </a:r>
          <a:r>
            <a:rPr lang="en-US" sz="1400" kern="1200" dirty="0" err="1">
              <a:solidFill>
                <a:schemeClr val="bg1"/>
              </a:solidFill>
              <a:latin typeface="Arial" panose="020B0604020202020204" pitchFamily="34" charset="0"/>
              <a:cs typeface="Arial" panose="020B0604020202020204" pitchFamily="34" charset="0"/>
            </a:rPr>
            <a:t>na</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vodotokih</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ali</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izvajanje</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posegov</a:t>
          </a:r>
          <a:endParaRPr lang="en-US" sz="1400" kern="1200" dirty="0">
            <a:solidFill>
              <a:schemeClr val="bg1"/>
            </a:solidFill>
            <a:latin typeface="Arial" panose="020B0604020202020204" pitchFamily="34" charset="0"/>
            <a:cs typeface="Arial" panose="020B0604020202020204" pitchFamily="34" charset="0"/>
          </a:endParaRPr>
        </a:p>
      </dsp:txBody>
      <dsp:txXfrm>
        <a:off x="1240015" y="1533495"/>
        <a:ext cx="2209565" cy="527762"/>
      </dsp:txXfrm>
    </dsp:sp>
    <dsp:sp modelId="{E610ED0B-F165-4619-9C67-9D5F44ED13C6}">
      <dsp:nvSpPr>
        <dsp:cNvPr id="0" name=""/>
        <dsp:cNvSpPr/>
      </dsp:nvSpPr>
      <dsp:spPr>
        <a:xfrm rot="5400000">
          <a:off x="2295745" y="2126730"/>
          <a:ext cx="98105" cy="9810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B9E367-C71F-4005-B0D6-233BCB6A72EC}">
      <dsp:nvSpPr>
        <dsp:cNvPr id="0" name=""/>
        <dsp:cNvSpPr/>
      </dsp:nvSpPr>
      <dsp:spPr>
        <a:xfrm>
          <a:off x="1223596" y="2273887"/>
          <a:ext cx="2242403" cy="560600"/>
        </a:xfrm>
        <a:prstGeom prst="roundRect">
          <a:avLst>
            <a:gd name="adj" fmla="val 10000"/>
          </a:avLst>
        </a:prstGeom>
        <a:solidFill>
          <a:srgbClr val="45A7C5"/>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err="1">
              <a:solidFill>
                <a:schemeClr val="bg1"/>
              </a:solidFill>
              <a:latin typeface="Arial" panose="020B0604020202020204" pitchFamily="34" charset="0"/>
              <a:cs typeface="Arial" panose="020B0604020202020204" pitchFamily="34" charset="0"/>
            </a:rPr>
            <a:t>Letni</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programi</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vzdrževalnih</a:t>
          </a:r>
          <a:r>
            <a:rPr lang="en-US" sz="1400" kern="1200" dirty="0">
              <a:solidFill>
                <a:schemeClr val="bg1"/>
              </a:solidFill>
              <a:latin typeface="Arial" panose="020B0604020202020204" pitchFamily="34" charset="0"/>
              <a:cs typeface="Arial" panose="020B0604020202020204" pitchFamily="34" charset="0"/>
            </a:rPr>
            <a:t> del</a:t>
          </a:r>
        </a:p>
      </dsp:txBody>
      <dsp:txXfrm>
        <a:off x="1240015" y="2290306"/>
        <a:ext cx="2209565" cy="527762"/>
      </dsp:txXfrm>
    </dsp:sp>
    <dsp:sp modelId="{793BF562-E886-446D-86D6-C0F446AEA734}">
      <dsp:nvSpPr>
        <dsp:cNvPr id="0" name=""/>
        <dsp:cNvSpPr/>
      </dsp:nvSpPr>
      <dsp:spPr>
        <a:xfrm rot="5400000">
          <a:off x="2295745" y="2883541"/>
          <a:ext cx="98105" cy="9810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514817-FE90-4F08-BE81-239C4A03B786}">
      <dsp:nvSpPr>
        <dsp:cNvPr id="0" name=""/>
        <dsp:cNvSpPr/>
      </dsp:nvSpPr>
      <dsp:spPr>
        <a:xfrm>
          <a:off x="1223596" y="3030699"/>
          <a:ext cx="2242403" cy="560600"/>
        </a:xfrm>
        <a:prstGeom prst="roundRect">
          <a:avLst>
            <a:gd name="adj" fmla="val 10000"/>
          </a:avLst>
        </a:prstGeom>
        <a:solidFill>
          <a:srgbClr val="45A7C5"/>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Akti o </a:t>
          </a:r>
          <a:r>
            <a:rPr lang="en-US" sz="1400" kern="1200" dirty="0" err="1">
              <a:solidFill>
                <a:schemeClr val="bg1"/>
              </a:solidFill>
              <a:latin typeface="Arial" panose="020B0604020202020204" pitchFamily="34" charset="0"/>
              <a:cs typeface="Arial" panose="020B0604020202020204" pitchFamily="34" charset="0"/>
            </a:rPr>
            <a:t>podelitvi</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vodne</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pravice</a:t>
          </a:r>
          <a:endParaRPr lang="en-US" sz="1400" kern="1200" dirty="0">
            <a:solidFill>
              <a:schemeClr val="bg1"/>
            </a:solidFill>
            <a:latin typeface="Arial" panose="020B0604020202020204" pitchFamily="34" charset="0"/>
            <a:cs typeface="Arial" panose="020B0604020202020204" pitchFamily="34" charset="0"/>
          </a:endParaRPr>
        </a:p>
      </dsp:txBody>
      <dsp:txXfrm>
        <a:off x="1240015" y="3047118"/>
        <a:ext cx="2209565" cy="527762"/>
      </dsp:txXfrm>
    </dsp:sp>
    <dsp:sp modelId="{2E293E3B-C1D3-4249-ACFE-A8C29D9BDFFF}">
      <dsp:nvSpPr>
        <dsp:cNvPr id="0" name=""/>
        <dsp:cNvSpPr/>
      </dsp:nvSpPr>
      <dsp:spPr>
        <a:xfrm rot="5400000">
          <a:off x="2295745" y="3640352"/>
          <a:ext cx="98105" cy="9810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975F02-71BA-43D4-84F0-5F343AA67BF0}">
      <dsp:nvSpPr>
        <dsp:cNvPr id="0" name=""/>
        <dsp:cNvSpPr/>
      </dsp:nvSpPr>
      <dsp:spPr>
        <a:xfrm>
          <a:off x="1223596" y="3787510"/>
          <a:ext cx="2242403" cy="560600"/>
        </a:xfrm>
        <a:prstGeom prst="roundRect">
          <a:avLst>
            <a:gd name="adj" fmla="val 10000"/>
          </a:avLst>
        </a:prstGeom>
        <a:solidFill>
          <a:srgbClr val="45A7C5"/>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Akti o plovbi</a:t>
          </a:r>
        </a:p>
      </dsp:txBody>
      <dsp:txXfrm>
        <a:off x="1240015" y="3803929"/>
        <a:ext cx="2209565" cy="527762"/>
      </dsp:txXfrm>
    </dsp:sp>
    <dsp:sp modelId="{F3EA7F3F-16B4-4EDA-AC4E-5E9FF8E44A7E}">
      <dsp:nvSpPr>
        <dsp:cNvPr id="0" name=""/>
        <dsp:cNvSpPr/>
      </dsp:nvSpPr>
      <dsp:spPr>
        <a:xfrm rot="5400000">
          <a:off x="2295745" y="4397163"/>
          <a:ext cx="98105" cy="9810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7B83EF-D4DA-4BEE-BA98-633B44A6A79D}">
      <dsp:nvSpPr>
        <dsp:cNvPr id="0" name=""/>
        <dsp:cNvSpPr/>
      </dsp:nvSpPr>
      <dsp:spPr>
        <a:xfrm>
          <a:off x="1223596" y="4544321"/>
          <a:ext cx="2242403" cy="560600"/>
        </a:xfrm>
        <a:prstGeom prst="roundRect">
          <a:avLst>
            <a:gd name="adj" fmla="val 10000"/>
          </a:avLst>
        </a:prstGeom>
        <a:solidFill>
          <a:srgbClr val="45A7C5"/>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err="1">
              <a:solidFill>
                <a:schemeClr val="bg1"/>
              </a:solidFill>
              <a:latin typeface="Arial" panose="020B0604020202020204" pitchFamily="34" charset="0"/>
              <a:cs typeface="Arial" panose="020B0604020202020204" pitchFamily="34" charset="0"/>
            </a:rPr>
            <a:t>Akti</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koncesij</a:t>
          </a:r>
          <a:r>
            <a:rPr lang="sl-SI" sz="1400" kern="1200" dirty="0">
              <a:solidFill>
                <a:schemeClr val="bg1"/>
              </a:solidFill>
              <a:latin typeface="Arial" panose="020B0604020202020204" pitchFamily="34" charset="0"/>
              <a:cs typeface="Arial" panose="020B0604020202020204" pitchFamily="34" charset="0"/>
            </a:rPr>
            <a:t>s</a:t>
          </a:r>
          <a:r>
            <a:rPr lang="en-US" sz="1400" kern="1200" dirty="0" err="1">
              <a:solidFill>
                <a:schemeClr val="bg1"/>
              </a:solidFill>
              <a:latin typeface="Arial" panose="020B0604020202020204" pitchFamily="34" charset="0"/>
              <a:cs typeface="Arial" panose="020B0604020202020204" pitchFamily="34" charset="0"/>
            </a:rPr>
            <a:t>kih</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pogodb</a:t>
          </a:r>
          <a:endParaRPr lang="en-US" sz="1400" kern="1200" dirty="0">
            <a:solidFill>
              <a:schemeClr val="bg1"/>
            </a:solidFill>
            <a:latin typeface="Arial" panose="020B0604020202020204" pitchFamily="34" charset="0"/>
            <a:cs typeface="Arial" panose="020B0604020202020204" pitchFamily="34" charset="0"/>
          </a:endParaRPr>
        </a:p>
      </dsp:txBody>
      <dsp:txXfrm>
        <a:off x="1240015" y="4560740"/>
        <a:ext cx="2209565" cy="527762"/>
      </dsp:txXfrm>
    </dsp:sp>
    <dsp:sp modelId="{2BF1E06A-32B9-485A-8473-6962254A1B72}">
      <dsp:nvSpPr>
        <dsp:cNvPr id="0" name=""/>
        <dsp:cNvSpPr/>
      </dsp:nvSpPr>
      <dsp:spPr>
        <a:xfrm rot="5400000">
          <a:off x="2295745" y="5153974"/>
          <a:ext cx="98105" cy="9810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BC4BC0-1A4B-4470-87ED-7A57284A81DB}">
      <dsp:nvSpPr>
        <dsp:cNvPr id="0" name=""/>
        <dsp:cNvSpPr/>
      </dsp:nvSpPr>
      <dsp:spPr>
        <a:xfrm>
          <a:off x="1223596" y="5301132"/>
          <a:ext cx="2242403" cy="560600"/>
        </a:xfrm>
        <a:prstGeom prst="roundRect">
          <a:avLst>
            <a:gd name="adj" fmla="val 10000"/>
          </a:avLst>
        </a:prstGeom>
        <a:solidFill>
          <a:srgbClr val="45A7C5"/>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err="1">
              <a:solidFill>
                <a:schemeClr val="bg1"/>
              </a:solidFill>
              <a:latin typeface="Arial" panose="020B0604020202020204" pitchFamily="34" charset="0"/>
              <a:cs typeface="Arial" panose="020B0604020202020204" pitchFamily="34" charset="0"/>
            </a:rPr>
            <a:t>Ureditev</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komunalnih</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odpadnih</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voda</a:t>
          </a:r>
          <a:endParaRPr lang="en-US" sz="1400" kern="1200" dirty="0">
            <a:solidFill>
              <a:schemeClr val="bg1"/>
            </a:solidFill>
            <a:latin typeface="Arial" panose="020B0604020202020204" pitchFamily="34" charset="0"/>
            <a:cs typeface="Arial" panose="020B0604020202020204" pitchFamily="34" charset="0"/>
          </a:endParaRPr>
        </a:p>
      </dsp:txBody>
      <dsp:txXfrm>
        <a:off x="1240015" y="5317551"/>
        <a:ext cx="2209565" cy="52776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13EE5-01D1-4DC6-91AD-639CA0BB2630}">
      <dsp:nvSpPr>
        <dsp:cNvPr id="0" name=""/>
        <dsp:cNvSpPr/>
      </dsp:nvSpPr>
      <dsp:spPr>
        <a:xfrm>
          <a:off x="1532507" y="689"/>
          <a:ext cx="1567511" cy="783755"/>
        </a:xfrm>
        <a:prstGeom prst="roundRect">
          <a:avLst>
            <a:gd name="adj" fmla="val 10000"/>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err="1">
              <a:solidFill>
                <a:schemeClr val="bg1"/>
              </a:solidFill>
              <a:latin typeface="Arial" panose="020B0604020202020204" pitchFamily="34" charset="0"/>
              <a:cs typeface="Arial" panose="020B0604020202020204" pitchFamily="34" charset="0"/>
            </a:rPr>
            <a:t>Neposredni</a:t>
          </a:r>
          <a:r>
            <a:rPr lang="en-US" sz="1800" b="1" kern="1200" dirty="0">
              <a:solidFill>
                <a:schemeClr val="bg1"/>
              </a:solidFill>
              <a:latin typeface="Arial" panose="020B0604020202020204" pitchFamily="34" charset="0"/>
              <a:cs typeface="Arial" panose="020B0604020202020204" pitchFamily="34" charset="0"/>
            </a:rPr>
            <a:t> </a:t>
          </a:r>
          <a:r>
            <a:rPr lang="en-US" sz="1800" b="1" kern="1200" dirty="0" err="1">
              <a:solidFill>
                <a:schemeClr val="bg1"/>
              </a:solidFill>
              <a:latin typeface="Arial" panose="020B0604020202020204" pitchFamily="34" charset="0"/>
              <a:cs typeface="Arial" panose="020B0604020202020204" pitchFamily="34" charset="0"/>
            </a:rPr>
            <a:t>nadzor</a:t>
          </a:r>
          <a:r>
            <a:rPr lang="en-US" sz="1800" b="1" kern="1200" dirty="0">
              <a:solidFill>
                <a:schemeClr val="bg1"/>
              </a:solidFill>
              <a:latin typeface="Arial" panose="020B0604020202020204" pitchFamily="34" charset="0"/>
              <a:cs typeface="Arial" panose="020B0604020202020204" pitchFamily="34" charset="0"/>
            </a:rPr>
            <a:t> v </a:t>
          </a:r>
          <a:r>
            <a:rPr lang="en-US" sz="1800" b="1" kern="1200" dirty="0" err="1">
              <a:solidFill>
                <a:schemeClr val="bg1"/>
              </a:solidFill>
              <a:latin typeface="Arial" panose="020B0604020202020204" pitchFamily="34" charset="0"/>
              <a:cs typeface="Arial" panose="020B0604020202020204" pitchFamily="34" charset="0"/>
            </a:rPr>
            <a:t>naravi</a:t>
          </a:r>
          <a:endParaRPr lang="en-US" sz="1800" b="1" kern="1200" dirty="0">
            <a:solidFill>
              <a:schemeClr val="bg1"/>
            </a:solidFill>
            <a:latin typeface="Arial" panose="020B0604020202020204" pitchFamily="34" charset="0"/>
            <a:cs typeface="Arial" panose="020B0604020202020204" pitchFamily="34" charset="0"/>
          </a:endParaRPr>
        </a:p>
      </dsp:txBody>
      <dsp:txXfrm>
        <a:off x="1555462" y="23644"/>
        <a:ext cx="1521601" cy="737845"/>
      </dsp:txXfrm>
    </dsp:sp>
    <dsp:sp modelId="{439933EC-716A-4E0B-9E01-F9D5EFB88502}">
      <dsp:nvSpPr>
        <dsp:cNvPr id="0" name=""/>
        <dsp:cNvSpPr/>
      </dsp:nvSpPr>
      <dsp:spPr>
        <a:xfrm>
          <a:off x="1643538" y="784444"/>
          <a:ext cx="91440" cy="603342"/>
        </a:xfrm>
        <a:custGeom>
          <a:avLst/>
          <a:gdLst/>
          <a:ahLst/>
          <a:cxnLst/>
          <a:rect l="0" t="0" r="0" b="0"/>
          <a:pathLst>
            <a:path>
              <a:moveTo>
                <a:pt x="45720" y="0"/>
              </a:moveTo>
              <a:lnTo>
                <a:pt x="45720" y="603342"/>
              </a:lnTo>
              <a:lnTo>
                <a:pt x="100871" y="603342"/>
              </a:lnTo>
            </a:path>
          </a:pathLst>
        </a:custGeom>
        <a:noFill/>
        <a:ln w="25400" cap="flat" cmpd="sng" algn="ctr">
          <a:solidFill>
            <a:srgbClr val="45A7C5"/>
          </a:solidFill>
          <a:prstDash val="solid"/>
        </a:ln>
        <a:effectLst/>
      </dsp:spPr>
      <dsp:style>
        <a:lnRef idx="2">
          <a:scrgbClr r="0" g="0" b="0"/>
        </a:lnRef>
        <a:fillRef idx="0">
          <a:scrgbClr r="0" g="0" b="0"/>
        </a:fillRef>
        <a:effectRef idx="0">
          <a:scrgbClr r="0" g="0" b="0"/>
        </a:effectRef>
        <a:fontRef idx="minor"/>
      </dsp:style>
    </dsp:sp>
    <dsp:sp modelId="{B1C91B03-93AD-414A-B7A4-F9985C02BB0C}">
      <dsp:nvSpPr>
        <dsp:cNvPr id="0" name=""/>
        <dsp:cNvSpPr/>
      </dsp:nvSpPr>
      <dsp:spPr>
        <a:xfrm>
          <a:off x="1744409" y="995909"/>
          <a:ext cx="1557215" cy="783755"/>
        </a:xfrm>
        <a:prstGeom prst="roundRect">
          <a:avLst>
            <a:gd name="adj" fmla="val 10000"/>
          </a:avLst>
        </a:prstGeom>
        <a:solidFill>
          <a:srgbClr val="45A7C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err="1">
              <a:solidFill>
                <a:schemeClr val="bg1"/>
              </a:solidFill>
              <a:latin typeface="Arial" panose="020B0604020202020204" pitchFamily="34" charset="0"/>
              <a:cs typeface="Arial" panose="020B0604020202020204" pitchFamily="34" charset="0"/>
            </a:rPr>
            <a:t>Naravovarstveni</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nadzor</a:t>
          </a:r>
          <a:r>
            <a:rPr lang="en-US" sz="1400" kern="1200" dirty="0">
              <a:solidFill>
                <a:schemeClr val="bg1"/>
              </a:solidFill>
              <a:latin typeface="Arial" panose="020B0604020202020204" pitchFamily="34" charset="0"/>
              <a:cs typeface="Arial" panose="020B0604020202020204" pitchFamily="34" charset="0"/>
            </a:rPr>
            <a:t> (</a:t>
          </a:r>
          <a:r>
            <a:rPr lang="en-US" sz="1400" kern="1200" dirty="0" err="1">
              <a:solidFill>
                <a:schemeClr val="bg1"/>
              </a:solidFill>
              <a:latin typeface="Arial" panose="020B0604020202020204" pitchFamily="34" charset="0"/>
              <a:cs typeface="Arial" panose="020B0604020202020204" pitchFamily="34" charset="0"/>
            </a:rPr>
            <a:t>upravljavci</a:t>
          </a:r>
          <a:r>
            <a:rPr lang="en-US" sz="1400" kern="1200" dirty="0">
              <a:solidFill>
                <a:schemeClr val="bg1"/>
              </a:solidFill>
              <a:latin typeface="Arial" panose="020B0604020202020204" pitchFamily="34" charset="0"/>
              <a:cs typeface="Arial" panose="020B0604020202020204" pitchFamily="34" charset="0"/>
            </a:rPr>
            <a:t> ZO)</a:t>
          </a:r>
        </a:p>
      </dsp:txBody>
      <dsp:txXfrm>
        <a:off x="1767364" y="1018864"/>
        <a:ext cx="1511305" cy="737845"/>
      </dsp:txXfrm>
    </dsp:sp>
    <dsp:sp modelId="{598AEC26-20C2-4572-AA60-7E948E5606EC}">
      <dsp:nvSpPr>
        <dsp:cNvPr id="0" name=""/>
        <dsp:cNvSpPr/>
      </dsp:nvSpPr>
      <dsp:spPr>
        <a:xfrm>
          <a:off x="1689258" y="784444"/>
          <a:ext cx="156751" cy="1567511"/>
        </a:xfrm>
        <a:custGeom>
          <a:avLst/>
          <a:gdLst/>
          <a:ahLst/>
          <a:cxnLst/>
          <a:rect l="0" t="0" r="0" b="0"/>
          <a:pathLst>
            <a:path>
              <a:moveTo>
                <a:pt x="0" y="0"/>
              </a:moveTo>
              <a:lnTo>
                <a:pt x="0" y="1567511"/>
              </a:lnTo>
              <a:lnTo>
                <a:pt x="156751" y="1567511"/>
              </a:lnTo>
            </a:path>
          </a:pathLst>
        </a:custGeom>
        <a:noFill/>
        <a:ln w="25400" cap="flat" cmpd="sng" algn="ctr">
          <a:solidFill>
            <a:srgbClr val="45A7C5"/>
          </a:solidFill>
          <a:prstDash val="solid"/>
        </a:ln>
        <a:effectLst/>
      </dsp:spPr>
      <dsp:style>
        <a:lnRef idx="2">
          <a:scrgbClr r="0" g="0" b="0"/>
        </a:lnRef>
        <a:fillRef idx="0">
          <a:scrgbClr r="0" g="0" b="0"/>
        </a:fillRef>
        <a:effectRef idx="0">
          <a:scrgbClr r="0" g="0" b="0"/>
        </a:effectRef>
        <a:fontRef idx="minor"/>
      </dsp:style>
    </dsp:sp>
    <dsp:sp modelId="{351CD892-8B10-4284-85CC-AF15FDBD9C91}">
      <dsp:nvSpPr>
        <dsp:cNvPr id="0" name=""/>
        <dsp:cNvSpPr/>
      </dsp:nvSpPr>
      <dsp:spPr>
        <a:xfrm>
          <a:off x="1846009" y="1960078"/>
          <a:ext cx="1254008" cy="783755"/>
        </a:xfrm>
        <a:prstGeom prst="roundRect">
          <a:avLst>
            <a:gd name="adj" fmla="val 10000"/>
          </a:avLst>
        </a:prstGeom>
        <a:solidFill>
          <a:srgbClr val="45A7C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sl-SI" sz="1400" kern="1200" dirty="0">
              <a:solidFill>
                <a:schemeClr val="bg1"/>
              </a:solidFill>
              <a:latin typeface="Barlow Semi Condensed" panose="00000506000000000000" pitchFamily="2" charset="-18"/>
              <a:cs typeface="Calibri"/>
            </a:rPr>
            <a:t>…</a:t>
          </a:r>
          <a:endParaRPr lang="en-US" sz="1400" kern="1200" dirty="0">
            <a:solidFill>
              <a:schemeClr val="bg1"/>
            </a:solidFill>
            <a:latin typeface="Barlow Semi Condensed" panose="00000506000000000000" pitchFamily="2" charset="-18"/>
          </a:endParaRPr>
        </a:p>
      </dsp:txBody>
      <dsp:txXfrm>
        <a:off x="1868964" y="1983033"/>
        <a:ext cx="1208098" cy="737845"/>
      </dsp:txXfrm>
    </dsp:sp>
    <dsp:sp modelId="{6AF82A04-FA18-42D3-AE32-3D681FFEE8F4}">
      <dsp:nvSpPr>
        <dsp:cNvPr id="0" name=""/>
        <dsp:cNvSpPr/>
      </dsp:nvSpPr>
      <dsp:spPr>
        <a:xfrm>
          <a:off x="3491896" y="689"/>
          <a:ext cx="1567511" cy="783755"/>
        </a:xfrm>
        <a:prstGeom prst="roundRect">
          <a:avLst>
            <a:gd name="adj" fmla="val 10000"/>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err="1">
              <a:solidFill>
                <a:schemeClr val="bg1"/>
              </a:solidFill>
              <a:latin typeface="Arial" panose="020B0604020202020204" pitchFamily="34" charset="0"/>
              <a:cs typeface="Arial" panose="020B0604020202020204" pitchFamily="34" charset="0"/>
            </a:rPr>
            <a:t>Inšpekcij</a:t>
          </a:r>
          <a:r>
            <a:rPr lang="sl-SI" sz="1800" b="1" kern="1200" dirty="0">
              <a:solidFill>
                <a:schemeClr val="bg1"/>
              </a:solidFill>
              <a:latin typeface="Arial" panose="020B0604020202020204" pitchFamily="34" charset="0"/>
              <a:cs typeface="Arial" panose="020B0604020202020204" pitchFamily="34" charset="0"/>
            </a:rPr>
            <a:t>ski nadzor</a:t>
          </a:r>
          <a:r>
            <a:rPr lang="en-US" sz="1800" b="1" kern="1200" dirty="0">
              <a:solidFill>
                <a:schemeClr val="bg1"/>
              </a:solidFill>
              <a:latin typeface="Arial" panose="020B0604020202020204" pitchFamily="34" charset="0"/>
              <a:cs typeface="Arial" panose="020B0604020202020204" pitchFamily="34" charset="0"/>
            </a:rPr>
            <a:t> </a:t>
          </a:r>
        </a:p>
      </dsp:txBody>
      <dsp:txXfrm>
        <a:off x="3514851" y="23644"/>
        <a:ext cx="1521601" cy="737845"/>
      </dsp:txXfrm>
    </dsp:sp>
    <dsp:sp modelId="{0AAD20B6-036F-406B-8D0F-8AB8C1CD5760}">
      <dsp:nvSpPr>
        <dsp:cNvPr id="0" name=""/>
        <dsp:cNvSpPr/>
      </dsp:nvSpPr>
      <dsp:spPr>
        <a:xfrm>
          <a:off x="3648647" y="784444"/>
          <a:ext cx="156751" cy="587816"/>
        </a:xfrm>
        <a:custGeom>
          <a:avLst/>
          <a:gdLst/>
          <a:ahLst/>
          <a:cxnLst/>
          <a:rect l="0" t="0" r="0" b="0"/>
          <a:pathLst>
            <a:path>
              <a:moveTo>
                <a:pt x="0" y="0"/>
              </a:moveTo>
              <a:lnTo>
                <a:pt x="0" y="587816"/>
              </a:lnTo>
              <a:lnTo>
                <a:pt x="156751" y="587816"/>
              </a:lnTo>
            </a:path>
          </a:pathLst>
        </a:custGeom>
        <a:noFill/>
        <a:ln w="25400" cap="flat" cmpd="sng" algn="ctr">
          <a:solidFill>
            <a:srgbClr val="45A7C5"/>
          </a:solidFill>
          <a:prstDash val="solid"/>
        </a:ln>
        <a:effectLst/>
      </dsp:spPr>
      <dsp:style>
        <a:lnRef idx="2">
          <a:scrgbClr r="0" g="0" b="0"/>
        </a:lnRef>
        <a:fillRef idx="0">
          <a:scrgbClr r="0" g="0" b="0"/>
        </a:fillRef>
        <a:effectRef idx="0">
          <a:scrgbClr r="0" g="0" b="0"/>
        </a:effectRef>
        <a:fontRef idx="minor"/>
      </dsp:style>
    </dsp:sp>
    <dsp:sp modelId="{132A95BD-8120-4C89-AAC2-F5F239C47E4D}">
      <dsp:nvSpPr>
        <dsp:cNvPr id="0" name=""/>
        <dsp:cNvSpPr/>
      </dsp:nvSpPr>
      <dsp:spPr>
        <a:xfrm>
          <a:off x="3805398" y="980383"/>
          <a:ext cx="1254008" cy="783755"/>
        </a:xfrm>
        <a:prstGeom prst="roundRect">
          <a:avLst>
            <a:gd name="adj" fmla="val 10000"/>
          </a:avLst>
        </a:prstGeom>
        <a:solidFill>
          <a:srgbClr val="45A7C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sl-SI" sz="1400" kern="1200" dirty="0">
              <a:solidFill>
                <a:schemeClr val="bg1"/>
              </a:solidFill>
              <a:latin typeface="Arial" panose="020B0604020202020204" pitchFamily="34" charset="0"/>
              <a:cs typeface="Arial" panose="020B0604020202020204" pitchFamily="34" charset="0"/>
            </a:rPr>
            <a:t>Narava</a:t>
          </a:r>
          <a:endParaRPr lang="en-US" sz="1400" kern="1200" dirty="0">
            <a:solidFill>
              <a:schemeClr val="bg1"/>
            </a:solidFill>
            <a:latin typeface="Arial" panose="020B0604020202020204" pitchFamily="34" charset="0"/>
            <a:cs typeface="Arial" panose="020B0604020202020204" pitchFamily="34" charset="0"/>
          </a:endParaRPr>
        </a:p>
      </dsp:txBody>
      <dsp:txXfrm>
        <a:off x="3828353" y="1003338"/>
        <a:ext cx="1208098" cy="737845"/>
      </dsp:txXfrm>
    </dsp:sp>
    <dsp:sp modelId="{D3E1E9AA-EE81-48AB-BD97-764DC4EA3678}">
      <dsp:nvSpPr>
        <dsp:cNvPr id="0" name=""/>
        <dsp:cNvSpPr/>
      </dsp:nvSpPr>
      <dsp:spPr>
        <a:xfrm>
          <a:off x="3648647" y="784444"/>
          <a:ext cx="156751" cy="1567511"/>
        </a:xfrm>
        <a:custGeom>
          <a:avLst/>
          <a:gdLst/>
          <a:ahLst/>
          <a:cxnLst/>
          <a:rect l="0" t="0" r="0" b="0"/>
          <a:pathLst>
            <a:path>
              <a:moveTo>
                <a:pt x="0" y="0"/>
              </a:moveTo>
              <a:lnTo>
                <a:pt x="0" y="1567511"/>
              </a:lnTo>
              <a:lnTo>
                <a:pt x="156751" y="1567511"/>
              </a:lnTo>
            </a:path>
          </a:pathLst>
        </a:custGeom>
        <a:noFill/>
        <a:ln w="25400" cap="flat" cmpd="sng" algn="ctr">
          <a:solidFill>
            <a:srgbClr val="45A7C5"/>
          </a:solidFill>
          <a:prstDash val="solid"/>
        </a:ln>
        <a:effectLst/>
      </dsp:spPr>
      <dsp:style>
        <a:lnRef idx="2">
          <a:scrgbClr r="0" g="0" b="0"/>
        </a:lnRef>
        <a:fillRef idx="0">
          <a:scrgbClr r="0" g="0" b="0"/>
        </a:fillRef>
        <a:effectRef idx="0">
          <a:scrgbClr r="0" g="0" b="0"/>
        </a:effectRef>
        <a:fontRef idx="minor"/>
      </dsp:style>
    </dsp:sp>
    <dsp:sp modelId="{DF5B7C0F-C861-4827-935D-1C6D3513182D}">
      <dsp:nvSpPr>
        <dsp:cNvPr id="0" name=""/>
        <dsp:cNvSpPr/>
      </dsp:nvSpPr>
      <dsp:spPr>
        <a:xfrm>
          <a:off x="3805398" y="1960078"/>
          <a:ext cx="1254008" cy="783755"/>
        </a:xfrm>
        <a:prstGeom prst="roundRect">
          <a:avLst>
            <a:gd name="adj" fmla="val 10000"/>
          </a:avLst>
        </a:prstGeom>
        <a:solidFill>
          <a:srgbClr val="45A7C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Kmetijska</a:t>
          </a:r>
        </a:p>
      </dsp:txBody>
      <dsp:txXfrm>
        <a:off x="3828353" y="1983033"/>
        <a:ext cx="1208098" cy="737845"/>
      </dsp:txXfrm>
    </dsp:sp>
    <dsp:sp modelId="{26751BE3-2AE7-427F-919F-875363884094}">
      <dsp:nvSpPr>
        <dsp:cNvPr id="0" name=""/>
        <dsp:cNvSpPr/>
      </dsp:nvSpPr>
      <dsp:spPr>
        <a:xfrm>
          <a:off x="3648647" y="784444"/>
          <a:ext cx="156751" cy="2547205"/>
        </a:xfrm>
        <a:custGeom>
          <a:avLst/>
          <a:gdLst/>
          <a:ahLst/>
          <a:cxnLst/>
          <a:rect l="0" t="0" r="0" b="0"/>
          <a:pathLst>
            <a:path>
              <a:moveTo>
                <a:pt x="0" y="0"/>
              </a:moveTo>
              <a:lnTo>
                <a:pt x="0" y="2547205"/>
              </a:lnTo>
              <a:lnTo>
                <a:pt x="156751" y="2547205"/>
              </a:lnTo>
            </a:path>
          </a:pathLst>
        </a:custGeom>
        <a:noFill/>
        <a:ln w="25400" cap="flat" cmpd="sng" algn="ctr">
          <a:solidFill>
            <a:srgbClr val="45A7C5"/>
          </a:solidFill>
          <a:prstDash val="solid"/>
        </a:ln>
        <a:effectLst/>
      </dsp:spPr>
      <dsp:style>
        <a:lnRef idx="2">
          <a:scrgbClr r="0" g="0" b="0"/>
        </a:lnRef>
        <a:fillRef idx="0">
          <a:scrgbClr r="0" g="0" b="0"/>
        </a:fillRef>
        <a:effectRef idx="0">
          <a:scrgbClr r="0" g="0" b="0"/>
        </a:effectRef>
        <a:fontRef idx="minor"/>
      </dsp:style>
    </dsp:sp>
    <dsp:sp modelId="{C32744EC-961B-42B1-866A-AD624B3159B9}">
      <dsp:nvSpPr>
        <dsp:cNvPr id="0" name=""/>
        <dsp:cNvSpPr/>
      </dsp:nvSpPr>
      <dsp:spPr>
        <a:xfrm>
          <a:off x="3805398" y="2939772"/>
          <a:ext cx="1254008" cy="783755"/>
        </a:xfrm>
        <a:prstGeom prst="roundRect">
          <a:avLst>
            <a:gd name="adj" fmla="val 10000"/>
          </a:avLst>
        </a:prstGeom>
        <a:solidFill>
          <a:srgbClr val="45A7C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Gozdarska</a:t>
          </a:r>
        </a:p>
      </dsp:txBody>
      <dsp:txXfrm>
        <a:off x="3828353" y="2962727"/>
        <a:ext cx="1208098" cy="737845"/>
      </dsp:txXfrm>
    </dsp:sp>
    <dsp:sp modelId="{F643E20A-F0AA-4C1A-8BA6-7C78A87EA103}">
      <dsp:nvSpPr>
        <dsp:cNvPr id="0" name=""/>
        <dsp:cNvSpPr/>
      </dsp:nvSpPr>
      <dsp:spPr>
        <a:xfrm>
          <a:off x="3648647" y="784444"/>
          <a:ext cx="156751" cy="3526899"/>
        </a:xfrm>
        <a:custGeom>
          <a:avLst/>
          <a:gdLst/>
          <a:ahLst/>
          <a:cxnLst/>
          <a:rect l="0" t="0" r="0" b="0"/>
          <a:pathLst>
            <a:path>
              <a:moveTo>
                <a:pt x="0" y="0"/>
              </a:moveTo>
              <a:lnTo>
                <a:pt x="0" y="3526899"/>
              </a:lnTo>
              <a:lnTo>
                <a:pt x="156751" y="3526899"/>
              </a:lnTo>
            </a:path>
          </a:pathLst>
        </a:custGeom>
        <a:noFill/>
        <a:ln w="25400" cap="flat" cmpd="sng" algn="ctr">
          <a:solidFill>
            <a:srgbClr val="45A7C5"/>
          </a:solidFill>
          <a:prstDash val="solid"/>
        </a:ln>
        <a:effectLst/>
      </dsp:spPr>
      <dsp:style>
        <a:lnRef idx="2">
          <a:scrgbClr r="0" g="0" b="0"/>
        </a:lnRef>
        <a:fillRef idx="0">
          <a:scrgbClr r="0" g="0" b="0"/>
        </a:fillRef>
        <a:effectRef idx="0">
          <a:scrgbClr r="0" g="0" b="0"/>
        </a:effectRef>
        <a:fontRef idx="minor"/>
      </dsp:style>
    </dsp:sp>
    <dsp:sp modelId="{81672367-C571-490D-B6C7-100AC8883E2E}">
      <dsp:nvSpPr>
        <dsp:cNvPr id="0" name=""/>
        <dsp:cNvSpPr/>
      </dsp:nvSpPr>
      <dsp:spPr>
        <a:xfrm>
          <a:off x="3805398" y="3919466"/>
          <a:ext cx="1254008" cy="783755"/>
        </a:xfrm>
        <a:prstGeom prst="roundRect">
          <a:avLst>
            <a:gd name="adj" fmla="val 10000"/>
          </a:avLst>
        </a:prstGeom>
        <a:solidFill>
          <a:srgbClr val="45A7C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err="1">
              <a:solidFill>
                <a:schemeClr val="bg1"/>
              </a:solidFill>
              <a:latin typeface="Arial" panose="020B0604020202020204" pitchFamily="34" charset="0"/>
              <a:cs typeface="Arial" panose="020B0604020202020204" pitchFamily="34" charset="0"/>
            </a:rPr>
            <a:t>Lovska</a:t>
          </a:r>
          <a:endParaRPr lang="en-US" sz="1400" kern="1200" dirty="0">
            <a:solidFill>
              <a:schemeClr val="bg1"/>
            </a:solidFill>
            <a:latin typeface="Arial" panose="020B0604020202020204" pitchFamily="34" charset="0"/>
            <a:cs typeface="Arial" panose="020B0604020202020204" pitchFamily="34" charset="0"/>
          </a:endParaRPr>
        </a:p>
      </dsp:txBody>
      <dsp:txXfrm>
        <a:off x="3828353" y="3942421"/>
        <a:ext cx="1208098" cy="737845"/>
      </dsp:txXfrm>
    </dsp:sp>
    <dsp:sp modelId="{0ABA8BF8-48CA-4359-8436-E8B06D26433F}">
      <dsp:nvSpPr>
        <dsp:cNvPr id="0" name=""/>
        <dsp:cNvSpPr/>
      </dsp:nvSpPr>
      <dsp:spPr>
        <a:xfrm>
          <a:off x="3648647" y="784444"/>
          <a:ext cx="156751" cy="4506594"/>
        </a:xfrm>
        <a:custGeom>
          <a:avLst/>
          <a:gdLst/>
          <a:ahLst/>
          <a:cxnLst/>
          <a:rect l="0" t="0" r="0" b="0"/>
          <a:pathLst>
            <a:path>
              <a:moveTo>
                <a:pt x="0" y="0"/>
              </a:moveTo>
              <a:lnTo>
                <a:pt x="0" y="4506594"/>
              </a:lnTo>
              <a:lnTo>
                <a:pt x="156751" y="4506594"/>
              </a:lnTo>
            </a:path>
          </a:pathLst>
        </a:custGeom>
        <a:noFill/>
        <a:ln w="25400" cap="flat" cmpd="sng" algn="ctr">
          <a:solidFill>
            <a:srgbClr val="45A7C5"/>
          </a:solidFill>
          <a:prstDash val="solid"/>
        </a:ln>
        <a:effectLst/>
      </dsp:spPr>
      <dsp:style>
        <a:lnRef idx="2">
          <a:scrgbClr r="0" g="0" b="0"/>
        </a:lnRef>
        <a:fillRef idx="0">
          <a:scrgbClr r="0" g="0" b="0"/>
        </a:fillRef>
        <a:effectRef idx="0">
          <a:scrgbClr r="0" g="0" b="0"/>
        </a:effectRef>
        <a:fontRef idx="minor"/>
      </dsp:style>
    </dsp:sp>
    <dsp:sp modelId="{560A7288-DE0E-43C0-BC28-0D3472FAD523}">
      <dsp:nvSpPr>
        <dsp:cNvPr id="0" name=""/>
        <dsp:cNvSpPr/>
      </dsp:nvSpPr>
      <dsp:spPr>
        <a:xfrm>
          <a:off x="3805398" y="4899161"/>
          <a:ext cx="1254008" cy="783755"/>
        </a:xfrm>
        <a:prstGeom prst="roundRect">
          <a:avLst>
            <a:gd name="adj" fmla="val 10000"/>
          </a:avLst>
        </a:prstGeom>
        <a:solidFill>
          <a:srgbClr val="45A7C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err="1">
              <a:solidFill>
                <a:schemeClr val="bg1"/>
              </a:solidFill>
              <a:latin typeface="Arial" panose="020B0604020202020204" pitchFamily="34" charset="0"/>
              <a:cs typeface="Arial" panose="020B0604020202020204" pitchFamily="34" charset="0"/>
            </a:rPr>
            <a:t>Ribiška</a:t>
          </a:r>
          <a:r>
            <a:rPr lang="en-US" sz="1400" kern="1200" dirty="0">
              <a:solidFill>
                <a:schemeClr val="bg1"/>
              </a:solidFill>
              <a:latin typeface="Arial" panose="020B0604020202020204" pitchFamily="34" charset="0"/>
              <a:cs typeface="Arial" panose="020B0604020202020204" pitchFamily="34" charset="0"/>
            </a:rPr>
            <a:t> </a:t>
          </a:r>
        </a:p>
      </dsp:txBody>
      <dsp:txXfrm>
        <a:off x="3828353" y="4922116"/>
        <a:ext cx="1208098" cy="73784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70A3A-6C9C-40E5-AC51-574C81422B42}">
      <dsp:nvSpPr>
        <dsp:cNvPr id="0" name=""/>
        <dsp:cNvSpPr/>
      </dsp:nvSpPr>
      <dsp:spPr>
        <a:xfrm>
          <a:off x="3408677" y="3818406"/>
          <a:ext cx="91440" cy="583250"/>
        </a:xfrm>
        <a:custGeom>
          <a:avLst/>
          <a:gdLst/>
          <a:ahLst/>
          <a:cxnLst/>
          <a:rect l="0" t="0" r="0" b="0"/>
          <a:pathLst>
            <a:path>
              <a:moveTo>
                <a:pt x="45720" y="0"/>
              </a:moveTo>
              <a:lnTo>
                <a:pt x="45720" y="5832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F3F0BF-9E9F-4763-8124-133D0FE8B73F}">
      <dsp:nvSpPr>
        <dsp:cNvPr id="0" name=""/>
        <dsp:cNvSpPr/>
      </dsp:nvSpPr>
      <dsp:spPr>
        <a:xfrm>
          <a:off x="2228846" y="1961696"/>
          <a:ext cx="1225551" cy="583250"/>
        </a:xfrm>
        <a:custGeom>
          <a:avLst/>
          <a:gdLst/>
          <a:ahLst/>
          <a:cxnLst/>
          <a:rect l="0" t="0" r="0" b="0"/>
          <a:pathLst>
            <a:path>
              <a:moveTo>
                <a:pt x="0" y="0"/>
              </a:moveTo>
              <a:lnTo>
                <a:pt x="0" y="397468"/>
              </a:lnTo>
              <a:lnTo>
                <a:pt x="1225551" y="397468"/>
              </a:lnTo>
              <a:lnTo>
                <a:pt x="1225551" y="5832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E8165F-2784-4B6A-A709-C1D2CCD3F033}">
      <dsp:nvSpPr>
        <dsp:cNvPr id="0" name=""/>
        <dsp:cNvSpPr/>
      </dsp:nvSpPr>
      <dsp:spPr>
        <a:xfrm>
          <a:off x="957575" y="3818406"/>
          <a:ext cx="91440" cy="583250"/>
        </a:xfrm>
        <a:custGeom>
          <a:avLst/>
          <a:gdLst/>
          <a:ahLst/>
          <a:cxnLst/>
          <a:rect l="0" t="0" r="0" b="0"/>
          <a:pathLst>
            <a:path>
              <a:moveTo>
                <a:pt x="45720" y="0"/>
              </a:moveTo>
              <a:lnTo>
                <a:pt x="45720" y="5832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4ED3CB-7ABA-4F75-A458-8A4D0BBD859F}">
      <dsp:nvSpPr>
        <dsp:cNvPr id="0" name=""/>
        <dsp:cNvSpPr/>
      </dsp:nvSpPr>
      <dsp:spPr>
        <a:xfrm>
          <a:off x="1003295" y="1961696"/>
          <a:ext cx="1225551" cy="583250"/>
        </a:xfrm>
        <a:custGeom>
          <a:avLst/>
          <a:gdLst/>
          <a:ahLst/>
          <a:cxnLst/>
          <a:rect l="0" t="0" r="0" b="0"/>
          <a:pathLst>
            <a:path>
              <a:moveTo>
                <a:pt x="1225551" y="0"/>
              </a:moveTo>
              <a:lnTo>
                <a:pt x="1225551" y="397468"/>
              </a:lnTo>
              <a:lnTo>
                <a:pt x="0" y="397468"/>
              </a:lnTo>
              <a:lnTo>
                <a:pt x="0" y="5832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AE3B5E-1C67-4AD5-9579-E62251B7D1FA}">
      <dsp:nvSpPr>
        <dsp:cNvPr id="0" name=""/>
        <dsp:cNvSpPr/>
      </dsp:nvSpPr>
      <dsp:spPr>
        <a:xfrm>
          <a:off x="1226122" y="688237"/>
          <a:ext cx="2005447" cy="1273459"/>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1A8DFC-690D-4359-9CD6-B90E71E01782}">
      <dsp:nvSpPr>
        <dsp:cNvPr id="0" name=""/>
        <dsp:cNvSpPr/>
      </dsp:nvSpPr>
      <dsp:spPr>
        <a:xfrm>
          <a:off x="1448950" y="899923"/>
          <a:ext cx="2005447" cy="1273459"/>
        </a:xfrm>
        <a:prstGeom prst="roundRect">
          <a:avLst>
            <a:gd name="adj" fmla="val 10000"/>
          </a:avLst>
        </a:prstGeom>
        <a:solidFill>
          <a:srgbClr val="43A8A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l-SI" sz="1500" b="1" kern="1200" dirty="0">
              <a:solidFill>
                <a:schemeClr val="bg1"/>
              </a:solidFill>
              <a:latin typeface="Arial" panose="020B0604020202020204" pitchFamily="34" charset="0"/>
              <a:cs typeface="Arial" panose="020B0604020202020204" pitchFamily="34" charset="0"/>
            </a:rPr>
            <a:t>Varstvo kulturne dediščine</a:t>
          </a:r>
        </a:p>
      </dsp:txBody>
      <dsp:txXfrm>
        <a:off x="1486248" y="937221"/>
        <a:ext cx="1930851" cy="1198863"/>
      </dsp:txXfrm>
    </dsp:sp>
    <dsp:sp modelId="{701BE8C6-CBD7-4CCB-B9AE-48E799A9EBF0}">
      <dsp:nvSpPr>
        <dsp:cNvPr id="0" name=""/>
        <dsp:cNvSpPr/>
      </dsp:nvSpPr>
      <dsp:spPr>
        <a:xfrm>
          <a:off x="571" y="2544947"/>
          <a:ext cx="2005447" cy="1273459"/>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5C4507-FC4A-4ACD-926B-5DCB3780D02F}">
      <dsp:nvSpPr>
        <dsp:cNvPr id="0" name=""/>
        <dsp:cNvSpPr/>
      </dsp:nvSpPr>
      <dsp:spPr>
        <a:xfrm>
          <a:off x="223398" y="2756633"/>
          <a:ext cx="2005447" cy="1273459"/>
        </a:xfrm>
        <a:prstGeom prst="roundRect">
          <a:avLst>
            <a:gd name="adj" fmla="val 10000"/>
          </a:avLst>
        </a:prstGeom>
        <a:solidFill>
          <a:srgbClr val="43A8A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l-SI" sz="1500" kern="1200" dirty="0">
              <a:solidFill>
                <a:schemeClr val="bg1"/>
              </a:solidFill>
              <a:latin typeface="Arial" panose="020B0604020202020204" pitchFamily="34" charset="0"/>
              <a:cs typeface="Arial" panose="020B0604020202020204" pitchFamily="34" charset="0"/>
            </a:rPr>
            <a:t>Varstveni ukrep</a:t>
          </a:r>
        </a:p>
      </dsp:txBody>
      <dsp:txXfrm>
        <a:off x="260696" y="2793931"/>
        <a:ext cx="1930851" cy="1198863"/>
      </dsp:txXfrm>
    </dsp:sp>
    <dsp:sp modelId="{A7BBB515-3888-47BB-981E-E4BEA6CC57B3}">
      <dsp:nvSpPr>
        <dsp:cNvPr id="0" name=""/>
        <dsp:cNvSpPr/>
      </dsp:nvSpPr>
      <dsp:spPr>
        <a:xfrm>
          <a:off x="571" y="4401657"/>
          <a:ext cx="2005447" cy="1273459"/>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76D9FC-3BFD-485D-A938-64A1BAA7FD25}">
      <dsp:nvSpPr>
        <dsp:cNvPr id="0" name=""/>
        <dsp:cNvSpPr/>
      </dsp:nvSpPr>
      <dsp:spPr>
        <a:xfrm>
          <a:off x="223398" y="4613343"/>
          <a:ext cx="2005447" cy="1273459"/>
        </a:xfrm>
        <a:prstGeom prst="roundRect">
          <a:avLst>
            <a:gd name="adj" fmla="val 10000"/>
          </a:avLst>
        </a:prstGeom>
        <a:solidFill>
          <a:srgbClr val="43A8A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l-SI" sz="1500" kern="1200" dirty="0">
              <a:solidFill>
                <a:schemeClr val="bg1"/>
              </a:solidFill>
              <a:latin typeface="Arial" panose="020B0604020202020204" pitchFamily="34" charset="0"/>
              <a:cs typeface="Arial" panose="020B0604020202020204" pitchFamily="34" charset="0"/>
            </a:rPr>
            <a:t>Vključiti varstveni cilj v načrte urejanja prostora in izvajanje posegov</a:t>
          </a:r>
        </a:p>
      </dsp:txBody>
      <dsp:txXfrm>
        <a:off x="260696" y="4650641"/>
        <a:ext cx="1930851" cy="1198863"/>
      </dsp:txXfrm>
    </dsp:sp>
    <dsp:sp modelId="{809C3361-AA5F-40BF-8602-60AB9F7C5B45}">
      <dsp:nvSpPr>
        <dsp:cNvPr id="0" name=""/>
        <dsp:cNvSpPr/>
      </dsp:nvSpPr>
      <dsp:spPr>
        <a:xfrm>
          <a:off x="2451673" y="2544947"/>
          <a:ext cx="2005447" cy="1273459"/>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CB0E27-57F2-455B-B863-290457D0CE17}">
      <dsp:nvSpPr>
        <dsp:cNvPr id="0" name=""/>
        <dsp:cNvSpPr/>
      </dsp:nvSpPr>
      <dsp:spPr>
        <a:xfrm>
          <a:off x="2674501" y="2756633"/>
          <a:ext cx="2005447" cy="1273459"/>
        </a:xfrm>
        <a:prstGeom prst="roundRect">
          <a:avLst>
            <a:gd name="adj" fmla="val 10000"/>
          </a:avLst>
        </a:prstGeom>
        <a:solidFill>
          <a:srgbClr val="43A8A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l-SI" sz="1500" kern="1200" dirty="0">
              <a:solidFill>
                <a:schemeClr val="bg1"/>
              </a:solidFill>
              <a:latin typeface="Arial" panose="020B0604020202020204" pitchFamily="34" charset="0"/>
              <a:cs typeface="Arial" panose="020B0604020202020204" pitchFamily="34" charset="0"/>
            </a:rPr>
            <a:t>Podrobnejše varstvene usmeritve</a:t>
          </a:r>
        </a:p>
      </dsp:txBody>
      <dsp:txXfrm>
        <a:off x="2711799" y="2793931"/>
        <a:ext cx="1930851" cy="1198863"/>
      </dsp:txXfrm>
    </dsp:sp>
    <dsp:sp modelId="{514F9D95-D2FA-4663-9B93-06D0479E6A56}">
      <dsp:nvSpPr>
        <dsp:cNvPr id="0" name=""/>
        <dsp:cNvSpPr/>
      </dsp:nvSpPr>
      <dsp:spPr>
        <a:xfrm>
          <a:off x="2451673" y="4401657"/>
          <a:ext cx="2005447" cy="1273459"/>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7D18A5-DB8B-431F-A51E-07C638461B25}">
      <dsp:nvSpPr>
        <dsp:cNvPr id="0" name=""/>
        <dsp:cNvSpPr/>
      </dsp:nvSpPr>
      <dsp:spPr>
        <a:xfrm>
          <a:off x="2674501" y="4613343"/>
          <a:ext cx="2005447" cy="1273459"/>
        </a:xfrm>
        <a:prstGeom prst="roundRect">
          <a:avLst>
            <a:gd name="adj" fmla="val 10000"/>
          </a:avLst>
        </a:prstGeom>
        <a:solidFill>
          <a:srgbClr val="43A8A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l-SI" sz="1500" kern="1200" dirty="0">
              <a:solidFill>
                <a:schemeClr val="bg1"/>
              </a:solidFill>
              <a:latin typeface="Arial" panose="020B0604020202020204" pitchFamily="34" charset="0"/>
              <a:cs typeface="Arial" panose="020B0604020202020204" pitchFamily="34" charset="0"/>
            </a:rPr>
            <a:t>Določijo naravovarstvene smernice in mnenja ter </a:t>
          </a:r>
          <a:r>
            <a:rPr lang="sl-SI" sz="1500" kern="1200" dirty="0" err="1">
              <a:solidFill>
                <a:schemeClr val="bg1"/>
              </a:solidFill>
              <a:latin typeface="Arial" panose="020B0604020202020204" pitchFamily="34" charset="0"/>
              <a:cs typeface="Arial" panose="020B0604020202020204" pitchFamily="34" charset="0"/>
            </a:rPr>
            <a:t>kulturnovarstveni</a:t>
          </a:r>
          <a:r>
            <a:rPr lang="sl-SI" sz="1500" kern="1200" dirty="0">
              <a:solidFill>
                <a:schemeClr val="bg1"/>
              </a:solidFill>
              <a:latin typeface="Arial" panose="020B0604020202020204" pitchFamily="34" charset="0"/>
              <a:cs typeface="Arial" panose="020B0604020202020204" pitchFamily="34" charset="0"/>
            </a:rPr>
            <a:t> pogoji</a:t>
          </a:r>
        </a:p>
      </dsp:txBody>
      <dsp:txXfrm>
        <a:off x="2711799" y="4650641"/>
        <a:ext cx="1930851" cy="119886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0AB69-1380-4728-A4A6-5E2FFC4D3B8E}">
      <dsp:nvSpPr>
        <dsp:cNvPr id="0" name=""/>
        <dsp:cNvSpPr/>
      </dsp:nvSpPr>
      <dsp:spPr>
        <a:xfrm>
          <a:off x="1566265" y="3217176"/>
          <a:ext cx="1845056" cy="158376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sl-SI" sz="1700" kern="1200" dirty="0">
              <a:latin typeface="Arial" panose="020B0604020202020204" pitchFamily="34" charset="0"/>
              <a:cs typeface="Arial" panose="020B0604020202020204" pitchFamily="34" charset="0"/>
            </a:rPr>
            <a:t>Vzpostaviti /nadaljevati monitoring</a:t>
          </a:r>
        </a:p>
      </dsp:txBody>
      <dsp:txXfrm>
        <a:off x="1852000" y="3462447"/>
        <a:ext cx="1273586" cy="1093225"/>
      </dsp:txXfrm>
    </dsp:sp>
    <dsp:sp modelId="{656BBF2C-E86D-414D-8A76-024F479FAAA3}">
      <dsp:nvSpPr>
        <dsp:cNvPr id="0" name=""/>
        <dsp:cNvSpPr/>
      </dsp:nvSpPr>
      <dsp:spPr>
        <a:xfrm>
          <a:off x="1623974" y="3917029"/>
          <a:ext cx="215392" cy="18573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0802D3-015A-4AB0-BDA5-7B8864D1F8B7}">
      <dsp:nvSpPr>
        <dsp:cNvPr id="0" name=""/>
        <dsp:cNvSpPr/>
      </dsp:nvSpPr>
      <dsp:spPr>
        <a:xfrm>
          <a:off x="0" y="2356269"/>
          <a:ext cx="1845056" cy="1583767"/>
        </a:xfrm>
        <a:prstGeom prst="hexagon">
          <a:avLst>
            <a:gd name="adj" fmla="val 25000"/>
            <a:gd name="vf" fmla="val 11547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16DB26-5415-41ED-A2E7-3FDE70DEB734}">
      <dsp:nvSpPr>
        <dsp:cNvPr id="0" name=""/>
        <dsp:cNvSpPr/>
      </dsp:nvSpPr>
      <dsp:spPr>
        <a:xfrm>
          <a:off x="1249273" y="3720418"/>
          <a:ext cx="215392" cy="18573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F3CBE3-0F42-4999-8626-907D1EEFCF99}">
      <dsp:nvSpPr>
        <dsp:cNvPr id="0" name=""/>
        <dsp:cNvSpPr/>
      </dsp:nvSpPr>
      <dsp:spPr>
        <a:xfrm>
          <a:off x="3130905" y="2344138"/>
          <a:ext cx="1845056" cy="158376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sl-SI" sz="1700" kern="1200" dirty="0">
              <a:latin typeface="Arial" panose="020B0604020202020204" pitchFamily="34" charset="0"/>
              <a:cs typeface="Arial" panose="020B0604020202020204" pitchFamily="34" charset="0"/>
            </a:rPr>
            <a:t>Popis izhodiščnega stanja</a:t>
          </a:r>
        </a:p>
      </dsp:txBody>
      <dsp:txXfrm>
        <a:off x="3416640" y="2589409"/>
        <a:ext cx="1273586" cy="1093225"/>
      </dsp:txXfrm>
    </dsp:sp>
    <dsp:sp modelId="{5262A7C8-4394-40DA-B688-18C62A1F785B}">
      <dsp:nvSpPr>
        <dsp:cNvPr id="0" name=""/>
        <dsp:cNvSpPr/>
      </dsp:nvSpPr>
      <dsp:spPr>
        <a:xfrm>
          <a:off x="4394809" y="3706613"/>
          <a:ext cx="215392" cy="18573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EF4BD3-252F-4725-A713-403A432072E6}">
      <dsp:nvSpPr>
        <dsp:cNvPr id="0" name=""/>
        <dsp:cNvSpPr/>
      </dsp:nvSpPr>
      <dsp:spPr>
        <a:xfrm>
          <a:off x="4703673" y="3214666"/>
          <a:ext cx="1845056" cy="1583767"/>
        </a:xfrm>
        <a:prstGeom prst="hexagon">
          <a:avLst>
            <a:gd name="adj" fmla="val 25000"/>
            <a:gd name="vf" fmla="val 115470"/>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BCAA8-F97E-4240-A647-8CFF79197342}">
      <dsp:nvSpPr>
        <dsp:cNvPr id="0" name=""/>
        <dsp:cNvSpPr/>
      </dsp:nvSpPr>
      <dsp:spPr>
        <a:xfrm>
          <a:off x="4745939" y="3924141"/>
          <a:ext cx="215392" cy="18573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B8BA62-1DC2-45F2-9BE1-E695A6BA0517}">
      <dsp:nvSpPr>
        <dsp:cNvPr id="0" name=""/>
        <dsp:cNvSpPr/>
      </dsp:nvSpPr>
      <dsp:spPr>
        <a:xfrm>
          <a:off x="1566265" y="1490760"/>
          <a:ext cx="1845056" cy="158376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sl-SI" sz="1700" kern="1200" dirty="0">
              <a:latin typeface="Arial" panose="020B0604020202020204" pitchFamily="34" charset="0"/>
              <a:cs typeface="Arial" panose="020B0604020202020204" pitchFamily="34" charset="0"/>
            </a:rPr>
            <a:t>Kartiranje</a:t>
          </a:r>
        </a:p>
      </dsp:txBody>
      <dsp:txXfrm>
        <a:off x="1852000" y="1736031"/>
        <a:ext cx="1273586" cy="1093225"/>
      </dsp:txXfrm>
    </dsp:sp>
    <dsp:sp modelId="{87FEAD30-B43C-4528-84F6-D95CCCE5C748}">
      <dsp:nvSpPr>
        <dsp:cNvPr id="0" name=""/>
        <dsp:cNvSpPr/>
      </dsp:nvSpPr>
      <dsp:spPr>
        <a:xfrm>
          <a:off x="2822041" y="1523390"/>
          <a:ext cx="215392" cy="18573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6F6E28-2CFF-4DB5-B9E3-0729908F8543}">
      <dsp:nvSpPr>
        <dsp:cNvPr id="0" name=""/>
        <dsp:cNvSpPr/>
      </dsp:nvSpPr>
      <dsp:spPr>
        <a:xfrm>
          <a:off x="3130905" y="617722"/>
          <a:ext cx="1845056" cy="1583767"/>
        </a:xfrm>
        <a:prstGeom prst="hexagon">
          <a:avLst>
            <a:gd name="adj" fmla="val 25000"/>
            <a:gd name="vf" fmla="val 115470"/>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9EBF9A-E5A3-4A83-B9B0-1C0A59014908}">
      <dsp:nvSpPr>
        <dsp:cNvPr id="0" name=""/>
        <dsp:cNvSpPr/>
      </dsp:nvSpPr>
      <dsp:spPr>
        <a:xfrm>
          <a:off x="3173171" y="1319667"/>
          <a:ext cx="215392" cy="18573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CCDD4F-C0D4-4E79-BC1A-AB3DD0A9FBA9}">
      <dsp:nvSpPr>
        <dsp:cNvPr id="0" name=""/>
        <dsp:cNvSpPr/>
      </dsp:nvSpPr>
      <dsp:spPr>
        <a:xfrm>
          <a:off x="4703673" y="1488251"/>
          <a:ext cx="1845056" cy="158376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sl-SI" sz="1700" kern="1200" dirty="0">
              <a:latin typeface="Arial" panose="020B0604020202020204" pitchFamily="34" charset="0"/>
              <a:cs typeface="Arial" panose="020B0604020202020204" pitchFamily="34" charset="0"/>
            </a:rPr>
            <a:t>Raziskave</a:t>
          </a:r>
        </a:p>
      </dsp:txBody>
      <dsp:txXfrm>
        <a:off x="4989408" y="1733522"/>
        <a:ext cx="1273586" cy="1093225"/>
      </dsp:txXfrm>
    </dsp:sp>
    <dsp:sp modelId="{899C3D67-6E7C-49F7-8C9C-9D0B2CABFDF6}">
      <dsp:nvSpPr>
        <dsp:cNvPr id="0" name=""/>
        <dsp:cNvSpPr/>
      </dsp:nvSpPr>
      <dsp:spPr>
        <a:xfrm>
          <a:off x="6290259" y="2187267"/>
          <a:ext cx="215392" cy="18573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4B92C9-70FB-4EB0-8B73-F92B530C4691}">
      <dsp:nvSpPr>
        <dsp:cNvPr id="0" name=""/>
        <dsp:cNvSpPr/>
      </dsp:nvSpPr>
      <dsp:spPr>
        <a:xfrm>
          <a:off x="6282943" y="2358779"/>
          <a:ext cx="1845056" cy="1583767"/>
        </a:xfrm>
        <a:prstGeom prst="hexagon">
          <a:avLst>
            <a:gd name="adj" fmla="val 25000"/>
            <a:gd name="vf" fmla="val 115470"/>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F17BAE-674A-43A9-A70D-F9A10A1F044F}">
      <dsp:nvSpPr>
        <dsp:cNvPr id="0" name=""/>
        <dsp:cNvSpPr/>
      </dsp:nvSpPr>
      <dsp:spPr>
        <a:xfrm>
          <a:off x="6655206" y="2386807"/>
          <a:ext cx="215392" cy="18573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77599-D725-45E1-81A7-DFBAE317D070}">
      <dsp:nvSpPr>
        <dsp:cNvPr id="0" name=""/>
        <dsp:cNvSpPr/>
      </dsp:nvSpPr>
      <dsp:spPr>
        <a:xfrm>
          <a:off x="1550977" y="11774"/>
          <a:ext cx="1728717" cy="864358"/>
        </a:xfrm>
        <a:prstGeom prst="roundRect">
          <a:avLst>
            <a:gd name="adj" fmla="val 10000"/>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Sektorski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načrti</a:t>
          </a:r>
          <a:r>
            <a:rPr lang="en-US" sz="2400" kern="1200" dirty="0">
              <a:latin typeface="Arial" panose="020B0604020202020204" pitchFamily="34" charset="0"/>
              <a:cs typeface="Arial" panose="020B0604020202020204" pitchFamily="34" charset="0"/>
            </a:rPr>
            <a:t> </a:t>
          </a:r>
        </a:p>
      </dsp:txBody>
      <dsp:txXfrm>
        <a:off x="1576293" y="37090"/>
        <a:ext cx="1678085" cy="813726"/>
      </dsp:txXfrm>
    </dsp:sp>
    <dsp:sp modelId="{2691EF8A-958B-414C-8916-00F1EE79C295}">
      <dsp:nvSpPr>
        <dsp:cNvPr id="0" name=""/>
        <dsp:cNvSpPr/>
      </dsp:nvSpPr>
      <dsp:spPr>
        <a:xfrm>
          <a:off x="1723848" y="876133"/>
          <a:ext cx="149706" cy="636686"/>
        </a:xfrm>
        <a:custGeom>
          <a:avLst/>
          <a:gdLst/>
          <a:ahLst/>
          <a:cxnLst/>
          <a:rect l="0" t="0" r="0" b="0"/>
          <a:pathLst>
            <a:path>
              <a:moveTo>
                <a:pt x="0" y="0"/>
              </a:moveTo>
              <a:lnTo>
                <a:pt x="0" y="636686"/>
              </a:lnTo>
              <a:lnTo>
                <a:pt x="149706" y="6366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4A5EE8-E610-4FEE-9FBC-5A328A6126B7}">
      <dsp:nvSpPr>
        <dsp:cNvPr id="0" name=""/>
        <dsp:cNvSpPr/>
      </dsp:nvSpPr>
      <dsp:spPr>
        <a:xfrm>
          <a:off x="1873555" y="1080640"/>
          <a:ext cx="1382973" cy="864358"/>
        </a:xfrm>
        <a:prstGeom prst="roundRect">
          <a:avLst>
            <a:gd name="adj" fmla="val 1000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Arial" panose="020B0604020202020204" pitchFamily="34" charset="0"/>
              <a:cs typeface="Arial" panose="020B0604020202020204" pitchFamily="34" charset="0"/>
            </a:rPr>
            <a:t>Gozdarstvo</a:t>
          </a:r>
        </a:p>
      </dsp:txBody>
      <dsp:txXfrm>
        <a:off x="1898871" y="1105956"/>
        <a:ext cx="1332341" cy="813726"/>
      </dsp:txXfrm>
    </dsp:sp>
    <dsp:sp modelId="{20FA5318-96AE-40ED-8EC8-E6E557F97AFD}">
      <dsp:nvSpPr>
        <dsp:cNvPr id="0" name=""/>
        <dsp:cNvSpPr/>
      </dsp:nvSpPr>
      <dsp:spPr>
        <a:xfrm>
          <a:off x="1723848" y="876133"/>
          <a:ext cx="149706" cy="1717134"/>
        </a:xfrm>
        <a:custGeom>
          <a:avLst/>
          <a:gdLst/>
          <a:ahLst/>
          <a:cxnLst/>
          <a:rect l="0" t="0" r="0" b="0"/>
          <a:pathLst>
            <a:path>
              <a:moveTo>
                <a:pt x="0" y="0"/>
              </a:moveTo>
              <a:lnTo>
                <a:pt x="0" y="1717134"/>
              </a:lnTo>
              <a:lnTo>
                <a:pt x="149706" y="17171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6ABCD-2514-42CD-86B5-2C5BD06BA8BF}">
      <dsp:nvSpPr>
        <dsp:cNvPr id="0" name=""/>
        <dsp:cNvSpPr/>
      </dsp:nvSpPr>
      <dsp:spPr>
        <a:xfrm>
          <a:off x="1873555" y="2161089"/>
          <a:ext cx="1382973" cy="864358"/>
        </a:xfrm>
        <a:prstGeom prst="roundRect">
          <a:avLst>
            <a:gd name="adj" fmla="val 1000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bg1"/>
              </a:solidFill>
              <a:latin typeface="Arial" panose="020B0604020202020204" pitchFamily="34" charset="0"/>
              <a:cs typeface="Arial" panose="020B0604020202020204" pitchFamily="34" charset="0"/>
            </a:rPr>
            <a:t>Upravljanje</a:t>
          </a:r>
          <a:r>
            <a:rPr lang="en-US" sz="1800" kern="1200" dirty="0">
              <a:solidFill>
                <a:schemeClr val="bg1"/>
              </a:solidFill>
              <a:latin typeface="Arial" panose="020B0604020202020204" pitchFamily="34" charset="0"/>
              <a:cs typeface="Arial" panose="020B0604020202020204" pitchFamily="34" charset="0"/>
            </a:rPr>
            <a:t> z </a:t>
          </a:r>
          <a:r>
            <a:rPr lang="en-US" sz="1800" kern="1200" dirty="0" err="1">
              <a:solidFill>
                <a:schemeClr val="bg1"/>
              </a:solidFill>
              <a:latin typeface="Arial" panose="020B0604020202020204" pitchFamily="34" charset="0"/>
              <a:cs typeface="Arial" panose="020B0604020202020204" pitchFamily="34" charset="0"/>
            </a:rPr>
            <a:t>divjadjo</a:t>
          </a:r>
          <a:endParaRPr lang="en-US" sz="1800" kern="1200" dirty="0">
            <a:solidFill>
              <a:schemeClr val="bg1"/>
            </a:solidFill>
            <a:latin typeface="Arial" panose="020B0604020202020204" pitchFamily="34" charset="0"/>
            <a:cs typeface="Arial" panose="020B0604020202020204" pitchFamily="34" charset="0"/>
          </a:endParaRPr>
        </a:p>
      </dsp:txBody>
      <dsp:txXfrm>
        <a:off x="1898871" y="2186405"/>
        <a:ext cx="1332341" cy="813726"/>
      </dsp:txXfrm>
    </dsp:sp>
    <dsp:sp modelId="{001E9DFE-22E9-4BFD-899E-2654BA38C646}">
      <dsp:nvSpPr>
        <dsp:cNvPr id="0" name=""/>
        <dsp:cNvSpPr/>
      </dsp:nvSpPr>
      <dsp:spPr>
        <a:xfrm>
          <a:off x="1723848" y="876133"/>
          <a:ext cx="149706" cy="2797583"/>
        </a:xfrm>
        <a:custGeom>
          <a:avLst/>
          <a:gdLst/>
          <a:ahLst/>
          <a:cxnLst/>
          <a:rect l="0" t="0" r="0" b="0"/>
          <a:pathLst>
            <a:path>
              <a:moveTo>
                <a:pt x="0" y="0"/>
              </a:moveTo>
              <a:lnTo>
                <a:pt x="0" y="2797583"/>
              </a:lnTo>
              <a:lnTo>
                <a:pt x="149706" y="27975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1043E0-78A6-4859-9AA4-9D10DDE12040}">
      <dsp:nvSpPr>
        <dsp:cNvPr id="0" name=""/>
        <dsp:cNvSpPr/>
      </dsp:nvSpPr>
      <dsp:spPr>
        <a:xfrm>
          <a:off x="1873555" y="3241537"/>
          <a:ext cx="1382973" cy="864358"/>
        </a:xfrm>
        <a:prstGeom prst="roundRect">
          <a:avLst>
            <a:gd name="adj" fmla="val 1000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Arial" panose="020B0604020202020204" pitchFamily="34" charset="0"/>
              <a:cs typeface="Arial" panose="020B0604020202020204" pitchFamily="34" charset="0"/>
            </a:rPr>
            <a:t>Ribištvo</a:t>
          </a:r>
        </a:p>
      </dsp:txBody>
      <dsp:txXfrm>
        <a:off x="1898871" y="3266853"/>
        <a:ext cx="1332341" cy="813726"/>
      </dsp:txXfrm>
    </dsp:sp>
    <dsp:sp modelId="{D856B182-4FDE-4167-90AD-CDBA80F12607}">
      <dsp:nvSpPr>
        <dsp:cNvPr id="0" name=""/>
        <dsp:cNvSpPr/>
      </dsp:nvSpPr>
      <dsp:spPr>
        <a:xfrm>
          <a:off x="1723848" y="876133"/>
          <a:ext cx="149706" cy="3878031"/>
        </a:xfrm>
        <a:custGeom>
          <a:avLst/>
          <a:gdLst/>
          <a:ahLst/>
          <a:cxnLst/>
          <a:rect l="0" t="0" r="0" b="0"/>
          <a:pathLst>
            <a:path>
              <a:moveTo>
                <a:pt x="0" y="0"/>
              </a:moveTo>
              <a:lnTo>
                <a:pt x="0" y="3878031"/>
              </a:lnTo>
              <a:lnTo>
                <a:pt x="149706" y="38780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418B8F-10B4-4281-9FB9-6345A732DC9B}">
      <dsp:nvSpPr>
        <dsp:cNvPr id="0" name=""/>
        <dsp:cNvSpPr/>
      </dsp:nvSpPr>
      <dsp:spPr>
        <a:xfrm>
          <a:off x="1873555" y="4321985"/>
          <a:ext cx="1382973" cy="864358"/>
        </a:xfrm>
        <a:prstGeom prst="roundRect">
          <a:avLst>
            <a:gd name="adj" fmla="val 1000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err="1">
              <a:solidFill>
                <a:schemeClr val="bg1"/>
              </a:solidFill>
              <a:latin typeface="Arial" panose="020B0604020202020204" pitchFamily="34" charset="0"/>
              <a:cs typeface="Arial" panose="020B0604020202020204" pitchFamily="34" charset="0"/>
            </a:rPr>
            <a:t>Upravljanje</a:t>
          </a:r>
          <a:r>
            <a:rPr lang="en-US" sz="1800" kern="1200" dirty="0">
              <a:solidFill>
                <a:schemeClr val="bg1"/>
              </a:solidFill>
              <a:latin typeface="Arial" panose="020B0604020202020204" pitchFamily="34" charset="0"/>
              <a:cs typeface="Arial" panose="020B0604020202020204" pitchFamily="34" charset="0"/>
            </a:rPr>
            <a:t> </a:t>
          </a:r>
          <a:r>
            <a:rPr lang="en-US" sz="1800" kern="1200" dirty="0" err="1">
              <a:solidFill>
                <a:schemeClr val="bg1"/>
              </a:solidFill>
              <a:latin typeface="Arial" panose="020B0604020202020204" pitchFamily="34" charset="0"/>
              <a:cs typeface="Arial" panose="020B0604020202020204" pitchFamily="34" charset="0"/>
            </a:rPr>
            <a:t>voda</a:t>
          </a:r>
        </a:p>
      </dsp:txBody>
      <dsp:txXfrm>
        <a:off x="1898871" y="4347301"/>
        <a:ext cx="1332341" cy="813726"/>
      </dsp:txXfrm>
    </dsp:sp>
    <dsp:sp modelId="{5B010E7B-2382-4778-BA5D-7F3B55CD83F9}">
      <dsp:nvSpPr>
        <dsp:cNvPr id="0" name=""/>
        <dsp:cNvSpPr/>
      </dsp:nvSpPr>
      <dsp:spPr>
        <a:xfrm>
          <a:off x="1723848" y="876133"/>
          <a:ext cx="149706" cy="4958479"/>
        </a:xfrm>
        <a:custGeom>
          <a:avLst/>
          <a:gdLst/>
          <a:ahLst/>
          <a:cxnLst/>
          <a:rect l="0" t="0" r="0" b="0"/>
          <a:pathLst>
            <a:path>
              <a:moveTo>
                <a:pt x="0" y="0"/>
              </a:moveTo>
              <a:lnTo>
                <a:pt x="0" y="4958479"/>
              </a:lnTo>
              <a:lnTo>
                <a:pt x="149706" y="49584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623557-CF3C-4A48-806D-26EF732A4FD1}">
      <dsp:nvSpPr>
        <dsp:cNvPr id="0" name=""/>
        <dsp:cNvSpPr/>
      </dsp:nvSpPr>
      <dsp:spPr>
        <a:xfrm>
          <a:off x="1873555" y="5402433"/>
          <a:ext cx="1382973" cy="864358"/>
        </a:xfrm>
        <a:prstGeom prst="roundRect">
          <a:avLst>
            <a:gd name="adj" fmla="val 10000"/>
          </a:avLst>
        </a:prstGeom>
        <a:solidFill>
          <a:srgbClr val="45A7C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sl-SI" sz="1800" kern="1200" dirty="0">
              <a:solidFill>
                <a:schemeClr val="bg1"/>
              </a:solidFill>
              <a:latin typeface="Arial" panose="020B0604020202020204" pitchFamily="34" charset="0"/>
              <a:cs typeface="Arial" panose="020B0604020202020204" pitchFamily="34" charset="0"/>
            </a:rPr>
            <a:t>Prostor</a:t>
          </a:r>
          <a:endParaRPr lang="en-US" sz="1800" kern="1200" dirty="0">
            <a:solidFill>
              <a:schemeClr val="bg1"/>
            </a:solidFill>
            <a:latin typeface="Arial" panose="020B0604020202020204" pitchFamily="34" charset="0"/>
            <a:cs typeface="Arial" panose="020B0604020202020204" pitchFamily="34" charset="0"/>
          </a:endParaRPr>
        </a:p>
      </dsp:txBody>
      <dsp:txXfrm>
        <a:off x="1898871" y="5427749"/>
        <a:ext cx="1332341" cy="813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5908D-B2E8-41B1-8E0E-47DEA55ED82A}">
      <dsp:nvSpPr>
        <dsp:cNvPr id="0" name=""/>
        <dsp:cNvSpPr/>
      </dsp:nvSpPr>
      <dsp:spPr>
        <a:xfrm>
          <a:off x="34509" y="164841"/>
          <a:ext cx="1928692" cy="964346"/>
        </a:xfrm>
        <a:prstGeom prst="roundRect">
          <a:avLst>
            <a:gd name="adj" fmla="val 10000"/>
          </a:avLst>
        </a:prstGeom>
        <a:solidFill>
          <a:srgbClr val="36A67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sl-SI" sz="4000" b="1" kern="1200" dirty="0">
              <a:latin typeface="Arial" panose="020B0604020202020204" pitchFamily="34" charset="0"/>
              <a:cs typeface="Arial" panose="020B0604020202020204" pitchFamily="34" charset="0"/>
            </a:rPr>
            <a:t>EU</a:t>
          </a:r>
        </a:p>
      </dsp:txBody>
      <dsp:txXfrm>
        <a:off x="62754" y="193086"/>
        <a:ext cx="1872202" cy="907856"/>
      </dsp:txXfrm>
    </dsp:sp>
    <dsp:sp modelId="{9412A5B9-8301-4E4C-8CF1-67175829EC72}">
      <dsp:nvSpPr>
        <dsp:cNvPr id="0" name=""/>
        <dsp:cNvSpPr/>
      </dsp:nvSpPr>
      <dsp:spPr>
        <a:xfrm>
          <a:off x="227378" y="1129187"/>
          <a:ext cx="175614" cy="559475"/>
        </a:xfrm>
        <a:custGeom>
          <a:avLst/>
          <a:gdLst/>
          <a:ahLst/>
          <a:cxnLst/>
          <a:rect l="0" t="0" r="0" b="0"/>
          <a:pathLst>
            <a:path>
              <a:moveTo>
                <a:pt x="0" y="0"/>
              </a:moveTo>
              <a:lnTo>
                <a:pt x="0" y="559475"/>
              </a:lnTo>
              <a:lnTo>
                <a:pt x="175614" y="559475"/>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FFFA6CDB-426C-4DA4-A677-C2E27BC13D12}">
      <dsp:nvSpPr>
        <dsp:cNvPr id="0" name=""/>
        <dsp:cNvSpPr/>
      </dsp:nvSpPr>
      <dsp:spPr>
        <a:xfrm>
          <a:off x="402993" y="1206489"/>
          <a:ext cx="1542954" cy="964346"/>
        </a:xfrm>
        <a:prstGeom prst="roundRect">
          <a:avLst>
            <a:gd name="adj" fmla="val 10000"/>
          </a:avLst>
        </a:prstGeom>
        <a:solidFill>
          <a:schemeClr val="lt1">
            <a:alpha val="90000"/>
            <a:hueOff val="0"/>
            <a:satOff val="0"/>
            <a:lumOff val="0"/>
            <a:alphaOff val="0"/>
          </a:schemeClr>
        </a:solidFill>
        <a:ln w="25400" cap="flat" cmpd="sng" algn="ctr">
          <a:solidFill>
            <a:srgbClr val="36A672"/>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sl-SI" sz="1800" kern="1200" dirty="0">
              <a:solidFill>
                <a:srgbClr val="58585B"/>
              </a:solidFill>
              <a:latin typeface="Arial" panose="020B0604020202020204" pitchFamily="34" charset="0"/>
              <a:cs typeface="Arial" panose="020B0604020202020204" pitchFamily="34" charset="0"/>
            </a:rPr>
            <a:t>Direktiva o habitatih 92/43/EGS</a:t>
          </a:r>
        </a:p>
      </dsp:txBody>
      <dsp:txXfrm>
        <a:off x="431238" y="1234734"/>
        <a:ext cx="1486464" cy="907856"/>
      </dsp:txXfrm>
    </dsp:sp>
    <dsp:sp modelId="{7175B2DD-96C2-4473-BE2B-0B50ED571954}">
      <dsp:nvSpPr>
        <dsp:cNvPr id="0" name=""/>
        <dsp:cNvSpPr/>
      </dsp:nvSpPr>
      <dsp:spPr>
        <a:xfrm>
          <a:off x="227378" y="1129187"/>
          <a:ext cx="165477" cy="1595703"/>
        </a:xfrm>
        <a:custGeom>
          <a:avLst/>
          <a:gdLst/>
          <a:ahLst/>
          <a:cxnLst/>
          <a:rect l="0" t="0" r="0" b="0"/>
          <a:pathLst>
            <a:path>
              <a:moveTo>
                <a:pt x="0" y="0"/>
              </a:moveTo>
              <a:lnTo>
                <a:pt x="0" y="1595703"/>
              </a:lnTo>
              <a:lnTo>
                <a:pt x="165477" y="1595703"/>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E03977DC-8E82-41EF-9957-FAF92612A1B5}">
      <dsp:nvSpPr>
        <dsp:cNvPr id="0" name=""/>
        <dsp:cNvSpPr/>
      </dsp:nvSpPr>
      <dsp:spPr>
        <a:xfrm>
          <a:off x="392856" y="2242718"/>
          <a:ext cx="1542954" cy="964346"/>
        </a:xfrm>
        <a:prstGeom prst="roundRect">
          <a:avLst>
            <a:gd name="adj" fmla="val 10000"/>
          </a:avLst>
        </a:prstGeom>
        <a:solidFill>
          <a:schemeClr val="lt1">
            <a:alpha val="90000"/>
            <a:hueOff val="0"/>
            <a:satOff val="0"/>
            <a:lumOff val="0"/>
            <a:alphaOff val="0"/>
          </a:schemeClr>
        </a:solidFill>
        <a:ln w="25400" cap="flat" cmpd="sng" algn="ctr">
          <a:solidFill>
            <a:srgbClr val="36A672"/>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sl-SI" sz="1800" kern="1200" dirty="0">
              <a:solidFill>
                <a:srgbClr val="58585B"/>
              </a:solidFill>
              <a:latin typeface="Arial" panose="020B0604020202020204" pitchFamily="34" charset="0"/>
              <a:cs typeface="Arial" panose="020B0604020202020204" pitchFamily="34" charset="0"/>
            </a:rPr>
            <a:t>Direktiva o pticah 2009/147/ES</a:t>
          </a:r>
        </a:p>
      </dsp:txBody>
      <dsp:txXfrm>
        <a:off x="421101" y="2270963"/>
        <a:ext cx="1486464" cy="9078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95633-22E1-42C8-9300-83103A29CB91}">
      <dsp:nvSpPr>
        <dsp:cNvPr id="0" name=""/>
        <dsp:cNvSpPr/>
      </dsp:nvSpPr>
      <dsp:spPr>
        <a:xfrm>
          <a:off x="1587837" y="0"/>
          <a:ext cx="2222416" cy="921297"/>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sl-SI" sz="4000" b="1" kern="1200" dirty="0">
              <a:latin typeface="Arial" panose="020B0604020202020204" pitchFamily="34" charset="0"/>
              <a:cs typeface="Arial" panose="020B0604020202020204" pitchFamily="34" charset="0"/>
            </a:rPr>
            <a:t>RS</a:t>
          </a:r>
        </a:p>
      </dsp:txBody>
      <dsp:txXfrm>
        <a:off x="1614821" y="26984"/>
        <a:ext cx="2168448" cy="867329"/>
      </dsp:txXfrm>
    </dsp:sp>
    <dsp:sp modelId="{26D0301D-E628-4DA4-BFB2-55CF1E2EA43F}">
      <dsp:nvSpPr>
        <dsp:cNvPr id="0" name=""/>
        <dsp:cNvSpPr/>
      </dsp:nvSpPr>
      <dsp:spPr>
        <a:xfrm>
          <a:off x="2653326" y="921297"/>
          <a:ext cx="91440" cy="214161"/>
        </a:xfrm>
        <a:custGeom>
          <a:avLst/>
          <a:gdLst/>
          <a:ahLst/>
          <a:cxnLst/>
          <a:rect l="0" t="0" r="0" b="0"/>
          <a:pathLst>
            <a:path>
              <a:moveTo>
                <a:pt x="45720" y="0"/>
              </a:moveTo>
              <a:lnTo>
                <a:pt x="45720" y="214161"/>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D5835AB6-CCBB-4D77-A080-7B7319229062}">
      <dsp:nvSpPr>
        <dsp:cNvPr id="0" name=""/>
        <dsp:cNvSpPr/>
      </dsp:nvSpPr>
      <dsp:spPr>
        <a:xfrm>
          <a:off x="1755768" y="1135458"/>
          <a:ext cx="1886555" cy="1156462"/>
        </a:xfrm>
        <a:prstGeom prst="roundRect">
          <a:avLst>
            <a:gd name="adj" fmla="val 10000"/>
          </a:avLst>
        </a:prstGeom>
        <a:noFill/>
        <a:ln w="25400" cap="flat" cmpd="sng" algn="ctr">
          <a:solidFill>
            <a:srgbClr val="36A67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l-SI" sz="1800" kern="1200" dirty="0">
              <a:solidFill>
                <a:srgbClr val="58585B"/>
              </a:solidFill>
              <a:latin typeface="Arial" panose="020B0604020202020204" pitchFamily="34" charset="0"/>
              <a:cs typeface="Arial" panose="020B0604020202020204" pitchFamily="34" charset="0"/>
            </a:rPr>
            <a:t>Zakon o varstvu okolja (ZVO-2)</a:t>
          </a:r>
        </a:p>
      </dsp:txBody>
      <dsp:txXfrm>
        <a:off x="1789640" y="1169330"/>
        <a:ext cx="1818811" cy="1088718"/>
      </dsp:txXfrm>
    </dsp:sp>
    <dsp:sp modelId="{F13CA885-6B62-4615-AC96-51F5B0DCB971}">
      <dsp:nvSpPr>
        <dsp:cNvPr id="0" name=""/>
        <dsp:cNvSpPr/>
      </dsp:nvSpPr>
      <dsp:spPr>
        <a:xfrm>
          <a:off x="1265275" y="2291921"/>
          <a:ext cx="1433770" cy="406326"/>
        </a:xfrm>
        <a:custGeom>
          <a:avLst/>
          <a:gdLst/>
          <a:ahLst/>
          <a:cxnLst/>
          <a:rect l="0" t="0" r="0" b="0"/>
          <a:pathLst>
            <a:path>
              <a:moveTo>
                <a:pt x="1433770" y="0"/>
              </a:moveTo>
              <a:lnTo>
                <a:pt x="1433770" y="203163"/>
              </a:lnTo>
              <a:lnTo>
                <a:pt x="0" y="203163"/>
              </a:lnTo>
              <a:lnTo>
                <a:pt x="0" y="406326"/>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775325B4-B6A3-4B35-ABC5-04242085B63B}">
      <dsp:nvSpPr>
        <dsp:cNvPr id="0" name=""/>
        <dsp:cNvSpPr/>
      </dsp:nvSpPr>
      <dsp:spPr>
        <a:xfrm>
          <a:off x="176495" y="2698247"/>
          <a:ext cx="2177560" cy="774309"/>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dirty="0">
              <a:latin typeface="Arial" panose="020B0604020202020204" pitchFamily="34" charset="0"/>
              <a:cs typeface="Arial" panose="020B0604020202020204" pitchFamily="34" charset="0"/>
            </a:rPr>
            <a:t>Zakon o ohranjanju narave (ZON)</a:t>
          </a:r>
        </a:p>
      </dsp:txBody>
      <dsp:txXfrm>
        <a:off x="199174" y="2720926"/>
        <a:ext cx="2132202" cy="728951"/>
      </dsp:txXfrm>
    </dsp:sp>
    <dsp:sp modelId="{458D9CE7-3A5B-413F-A94C-F24390B49DF3}">
      <dsp:nvSpPr>
        <dsp:cNvPr id="0" name=""/>
        <dsp:cNvSpPr/>
      </dsp:nvSpPr>
      <dsp:spPr>
        <a:xfrm>
          <a:off x="1265275" y="3472557"/>
          <a:ext cx="1194531" cy="310258"/>
        </a:xfrm>
        <a:custGeom>
          <a:avLst/>
          <a:gdLst/>
          <a:ahLst/>
          <a:cxnLst/>
          <a:rect l="0" t="0" r="0" b="0"/>
          <a:pathLst>
            <a:path>
              <a:moveTo>
                <a:pt x="0" y="0"/>
              </a:moveTo>
              <a:lnTo>
                <a:pt x="0" y="155129"/>
              </a:lnTo>
              <a:lnTo>
                <a:pt x="1194531" y="155129"/>
              </a:lnTo>
              <a:lnTo>
                <a:pt x="1194531" y="310258"/>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9C2D9003-DEB5-4BD9-BAEB-CF980B822BB0}">
      <dsp:nvSpPr>
        <dsp:cNvPr id="0" name=""/>
        <dsp:cNvSpPr/>
      </dsp:nvSpPr>
      <dsp:spPr>
        <a:xfrm>
          <a:off x="1434611" y="3782815"/>
          <a:ext cx="2050391" cy="774309"/>
        </a:xfrm>
        <a:prstGeom prst="roundRect">
          <a:avLst>
            <a:gd name="adj" fmla="val 10000"/>
          </a:avLst>
        </a:prstGeom>
        <a:noFill/>
        <a:ln w="25400" cap="flat" cmpd="sng" algn="ctr">
          <a:solidFill>
            <a:srgbClr val="36A67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dirty="0">
              <a:solidFill>
                <a:srgbClr val="58585B"/>
              </a:solidFill>
              <a:latin typeface="Arial" panose="020B0604020202020204" pitchFamily="34" charset="0"/>
              <a:cs typeface="Arial" panose="020B0604020202020204" pitchFamily="34" charset="0"/>
            </a:rPr>
            <a:t>Podzakonski akti</a:t>
          </a:r>
        </a:p>
      </dsp:txBody>
      <dsp:txXfrm>
        <a:off x="1457290" y="3805494"/>
        <a:ext cx="2005033" cy="728951"/>
      </dsp:txXfrm>
    </dsp:sp>
    <dsp:sp modelId="{3EE38914-F5F5-4974-BD92-5141E16CB9A6}">
      <dsp:nvSpPr>
        <dsp:cNvPr id="0" name=""/>
        <dsp:cNvSpPr/>
      </dsp:nvSpPr>
      <dsp:spPr>
        <a:xfrm>
          <a:off x="845690" y="4557125"/>
          <a:ext cx="1614116" cy="311868"/>
        </a:xfrm>
        <a:custGeom>
          <a:avLst/>
          <a:gdLst/>
          <a:ahLst/>
          <a:cxnLst/>
          <a:rect l="0" t="0" r="0" b="0"/>
          <a:pathLst>
            <a:path>
              <a:moveTo>
                <a:pt x="1556200" y="0"/>
              </a:moveTo>
              <a:lnTo>
                <a:pt x="1556200" y="155934"/>
              </a:lnTo>
              <a:lnTo>
                <a:pt x="0" y="155934"/>
              </a:lnTo>
              <a:lnTo>
                <a:pt x="0" y="311868"/>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393A2C97-FCF2-4D3D-A634-426645AE0CE1}">
      <dsp:nvSpPr>
        <dsp:cNvPr id="0" name=""/>
        <dsp:cNvSpPr/>
      </dsp:nvSpPr>
      <dsp:spPr>
        <a:xfrm>
          <a:off x="264958" y="4868994"/>
          <a:ext cx="1161464" cy="1656504"/>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l-SI" sz="1400" kern="1200" dirty="0">
              <a:latin typeface="Arial" panose="020B0604020202020204" pitchFamily="34" charset="0"/>
              <a:cs typeface="Arial" panose="020B0604020202020204" pitchFamily="34" charset="0"/>
            </a:rPr>
            <a:t>Akti o ustanovitvi zavarovanih območij</a:t>
          </a:r>
        </a:p>
      </dsp:txBody>
      <dsp:txXfrm>
        <a:off x="298976" y="4903012"/>
        <a:ext cx="1093428" cy="1588468"/>
      </dsp:txXfrm>
    </dsp:sp>
    <dsp:sp modelId="{D4E4FB0B-9AF3-4FBA-97C0-39634F5CA39D}">
      <dsp:nvSpPr>
        <dsp:cNvPr id="0" name=""/>
        <dsp:cNvSpPr/>
      </dsp:nvSpPr>
      <dsp:spPr>
        <a:xfrm>
          <a:off x="2414087" y="4557125"/>
          <a:ext cx="91440" cy="309723"/>
        </a:xfrm>
        <a:custGeom>
          <a:avLst/>
          <a:gdLst/>
          <a:ahLst/>
          <a:cxnLst/>
          <a:rect l="0" t="0" r="0" b="0"/>
          <a:pathLst>
            <a:path>
              <a:moveTo>
                <a:pt x="45720" y="0"/>
              </a:moveTo>
              <a:lnTo>
                <a:pt x="45720" y="309723"/>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E256B1F6-8EC7-43F7-A71F-0E3B3239F4CC}">
      <dsp:nvSpPr>
        <dsp:cNvPr id="0" name=""/>
        <dsp:cNvSpPr/>
      </dsp:nvSpPr>
      <dsp:spPr>
        <a:xfrm>
          <a:off x="1821158" y="4866849"/>
          <a:ext cx="1277297" cy="1667011"/>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latin typeface="Arial" panose="020B0604020202020204" pitchFamily="34" charset="0"/>
              <a:cs typeface="Arial" panose="020B0604020202020204" pitchFamily="34" charset="0"/>
            </a:rPr>
            <a:t>Resolucija o Nacionalnem programu varstva okolja za obdobje 2020-2030</a:t>
          </a:r>
          <a:endParaRPr lang="sl-SI" sz="1400" kern="1200" dirty="0">
            <a:latin typeface="Arial" panose="020B0604020202020204" pitchFamily="34" charset="0"/>
            <a:cs typeface="Arial" panose="020B0604020202020204" pitchFamily="34" charset="0"/>
          </a:endParaRPr>
        </a:p>
      </dsp:txBody>
      <dsp:txXfrm>
        <a:off x="1858569" y="4904260"/>
        <a:ext cx="1202475" cy="1592189"/>
      </dsp:txXfrm>
    </dsp:sp>
    <dsp:sp modelId="{C0B9D2AF-20AF-4F92-B47F-2452FC8FCC6C}">
      <dsp:nvSpPr>
        <dsp:cNvPr id="0" name=""/>
        <dsp:cNvSpPr/>
      </dsp:nvSpPr>
      <dsp:spPr>
        <a:xfrm>
          <a:off x="2459807" y="4557125"/>
          <a:ext cx="1567820" cy="309723"/>
        </a:xfrm>
        <a:custGeom>
          <a:avLst/>
          <a:gdLst/>
          <a:ahLst/>
          <a:cxnLst/>
          <a:rect l="0" t="0" r="0" b="0"/>
          <a:pathLst>
            <a:path>
              <a:moveTo>
                <a:pt x="0" y="0"/>
              </a:moveTo>
              <a:lnTo>
                <a:pt x="0" y="154861"/>
              </a:lnTo>
              <a:lnTo>
                <a:pt x="1509904" y="154861"/>
              </a:lnTo>
              <a:lnTo>
                <a:pt x="1509904" y="309723"/>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3C981BA2-AC46-4D58-87E1-613AEBADC823}">
      <dsp:nvSpPr>
        <dsp:cNvPr id="0" name=""/>
        <dsp:cNvSpPr/>
      </dsp:nvSpPr>
      <dsp:spPr>
        <a:xfrm>
          <a:off x="3446895" y="4866849"/>
          <a:ext cx="1161464" cy="1664456"/>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l-SI" sz="1400" kern="1200" dirty="0">
              <a:latin typeface="Arial" panose="020B0604020202020204" pitchFamily="34" charset="0"/>
              <a:cs typeface="Arial" panose="020B0604020202020204" pitchFamily="34" charset="0"/>
            </a:rPr>
            <a:t>Uredba o posebnih varstvenih območjih (območjih Natura 2000)</a:t>
          </a:r>
        </a:p>
      </dsp:txBody>
      <dsp:txXfrm>
        <a:off x="3480913" y="4900867"/>
        <a:ext cx="1093428" cy="1596420"/>
      </dsp:txXfrm>
    </dsp:sp>
    <dsp:sp modelId="{F5D87AA1-2207-4E1F-B5A0-DF9A34D02784}">
      <dsp:nvSpPr>
        <dsp:cNvPr id="0" name=""/>
        <dsp:cNvSpPr/>
      </dsp:nvSpPr>
      <dsp:spPr>
        <a:xfrm>
          <a:off x="2699046" y="2291921"/>
          <a:ext cx="1312048" cy="406326"/>
        </a:xfrm>
        <a:custGeom>
          <a:avLst/>
          <a:gdLst/>
          <a:ahLst/>
          <a:cxnLst/>
          <a:rect l="0" t="0" r="0" b="0"/>
          <a:pathLst>
            <a:path>
              <a:moveTo>
                <a:pt x="0" y="0"/>
              </a:moveTo>
              <a:lnTo>
                <a:pt x="0" y="203163"/>
              </a:lnTo>
              <a:lnTo>
                <a:pt x="1312048" y="203163"/>
              </a:lnTo>
              <a:lnTo>
                <a:pt x="1312048" y="406326"/>
              </a:lnTo>
            </a:path>
          </a:pathLst>
        </a:custGeom>
        <a:noFill/>
        <a:ln w="25400" cap="flat" cmpd="sng" algn="ctr">
          <a:solidFill>
            <a:srgbClr val="36A672"/>
          </a:solidFill>
          <a:prstDash val="solid"/>
        </a:ln>
        <a:effectLst/>
      </dsp:spPr>
      <dsp:style>
        <a:lnRef idx="2">
          <a:scrgbClr r="0" g="0" b="0"/>
        </a:lnRef>
        <a:fillRef idx="0">
          <a:scrgbClr r="0" g="0" b="0"/>
        </a:fillRef>
        <a:effectRef idx="0">
          <a:scrgbClr r="0" g="0" b="0"/>
        </a:effectRef>
        <a:fontRef idx="minor"/>
      </dsp:style>
    </dsp:sp>
    <dsp:sp modelId="{3A27AF0C-28D9-4C26-95F1-2DA5F1133D61}">
      <dsp:nvSpPr>
        <dsp:cNvPr id="0" name=""/>
        <dsp:cNvSpPr/>
      </dsp:nvSpPr>
      <dsp:spPr>
        <a:xfrm>
          <a:off x="2702495" y="2698247"/>
          <a:ext cx="2617198" cy="774309"/>
        </a:xfrm>
        <a:prstGeom prst="roundRect">
          <a:avLst>
            <a:gd name="adj" fmla="val 10000"/>
          </a:avLst>
        </a:prstGeom>
        <a:solidFill>
          <a:srgbClr val="36A6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l-SI" sz="1600" kern="1200" dirty="0">
              <a:latin typeface="Arial" panose="020B0604020202020204" pitchFamily="34" charset="0"/>
              <a:cs typeface="Arial" panose="020B0604020202020204" pitchFamily="34" charset="0"/>
            </a:rPr>
            <a:t>Zakon o varstvu podzemnih jam (ZVPJ)</a:t>
          </a:r>
        </a:p>
      </dsp:txBody>
      <dsp:txXfrm>
        <a:off x="2725174" y="2720926"/>
        <a:ext cx="2571840" cy="7289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C072F-DCD7-4F30-B4D1-3EDF36E74500}">
      <dsp:nvSpPr>
        <dsp:cNvPr id="0" name=""/>
        <dsp:cNvSpPr/>
      </dsp:nvSpPr>
      <dsp:spPr>
        <a:xfrm>
          <a:off x="1882475" y="534013"/>
          <a:ext cx="481657" cy="91440"/>
        </a:xfrm>
        <a:custGeom>
          <a:avLst/>
          <a:gdLst/>
          <a:ahLst/>
          <a:cxnLst/>
          <a:rect l="0" t="0" r="0" b="0"/>
          <a:pathLst>
            <a:path>
              <a:moveTo>
                <a:pt x="0" y="45720"/>
              </a:moveTo>
              <a:lnTo>
                <a:pt x="257928" y="45720"/>
              </a:lnTo>
              <a:lnTo>
                <a:pt x="257928" y="48410"/>
              </a:lnTo>
              <a:lnTo>
                <a:pt x="481657" y="4841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2110497" y="577564"/>
        <a:ext cx="25613" cy="4338"/>
      </dsp:txXfrm>
    </dsp:sp>
    <dsp:sp modelId="{2C14A07A-6E8F-464D-BA85-6ECD24216227}">
      <dsp:nvSpPr>
        <dsp:cNvPr id="0" name=""/>
        <dsp:cNvSpPr/>
      </dsp:nvSpPr>
      <dsp:spPr>
        <a:xfrm>
          <a:off x="0" y="14451"/>
          <a:ext cx="1884275" cy="1130565"/>
        </a:xfrm>
        <a:prstGeom prst="rect">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l-SI" sz="1800" kern="1200" dirty="0">
              <a:latin typeface="Barlow Semi Condensed" panose="00000506000000000000" pitchFamily="2" charset="-18"/>
            </a:rPr>
            <a:t>Podrobne varstvene cilje </a:t>
          </a:r>
        </a:p>
      </dsp:txBody>
      <dsp:txXfrm>
        <a:off x="0" y="14451"/>
        <a:ext cx="1884275" cy="1130565"/>
      </dsp:txXfrm>
    </dsp:sp>
    <dsp:sp modelId="{2AC38F7F-31AF-4304-B7C4-7853968DA4B1}">
      <dsp:nvSpPr>
        <dsp:cNvPr id="0" name=""/>
        <dsp:cNvSpPr/>
      </dsp:nvSpPr>
      <dsp:spPr>
        <a:xfrm>
          <a:off x="1025948" y="1145907"/>
          <a:ext cx="2312722" cy="387950"/>
        </a:xfrm>
        <a:custGeom>
          <a:avLst/>
          <a:gdLst/>
          <a:ahLst/>
          <a:cxnLst/>
          <a:rect l="0" t="0" r="0" b="0"/>
          <a:pathLst>
            <a:path>
              <a:moveTo>
                <a:pt x="2312722" y="0"/>
              </a:moveTo>
              <a:lnTo>
                <a:pt x="2312722" y="211075"/>
              </a:lnTo>
              <a:lnTo>
                <a:pt x="0" y="211075"/>
              </a:lnTo>
              <a:lnTo>
                <a:pt x="0" y="38795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2123552" y="1337713"/>
        <a:ext cx="117514" cy="4338"/>
      </dsp:txXfrm>
    </dsp:sp>
    <dsp:sp modelId="{F23C823F-547D-4B30-AE3C-DF3FB144D006}">
      <dsp:nvSpPr>
        <dsp:cNvPr id="0" name=""/>
        <dsp:cNvSpPr/>
      </dsp:nvSpPr>
      <dsp:spPr>
        <a:xfrm>
          <a:off x="2396533" y="17141"/>
          <a:ext cx="1884275" cy="1130565"/>
        </a:xfrm>
        <a:prstGeom prst="rect">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l-SI" sz="1800" kern="1200" dirty="0">
              <a:latin typeface="Barlow Semi Condensed" panose="00000506000000000000" pitchFamily="2" charset="-18"/>
            </a:rPr>
            <a:t>Ukrepe za doseganje varstvenih ciljev </a:t>
          </a:r>
        </a:p>
      </dsp:txBody>
      <dsp:txXfrm>
        <a:off x="2396533" y="17141"/>
        <a:ext cx="1884275" cy="1130565"/>
      </dsp:txXfrm>
    </dsp:sp>
    <dsp:sp modelId="{2E431FD8-BB17-46C4-A27D-444D2A67C2BC}">
      <dsp:nvSpPr>
        <dsp:cNvPr id="0" name=""/>
        <dsp:cNvSpPr/>
      </dsp:nvSpPr>
      <dsp:spPr>
        <a:xfrm>
          <a:off x="1966286" y="2085820"/>
          <a:ext cx="402783" cy="91440"/>
        </a:xfrm>
        <a:custGeom>
          <a:avLst/>
          <a:gdLst/>
          <a:ahLst/>
          <a:cxnLst/>
          <a:rect l="0" t="0" r="0" b="0"/>
          <a:pathLst>
            <a:path>
              <a:moveTo>
                <a:pt x="0" y="45720"/>
              </a:moveTo>
              <a:lnTo>
                <a:pt x="40278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2156843" y="2129371"/>
        <a:ext cx="21669" cy="4338"/>
      </dsp:txXfrm>
    </dsp:sp>
    <dsp:sp modelId="{9BBCE9C7-5A51-43EA-956F-667667BB6639}">
      <dsp:nvSpPr>
        <dsp:cNvPr id="0" name=""/>
        <dsp:cNvSpPr/>
      </dsp:nvSpPr>
      <dsp:spPr>
        <a:xfrm>
          <a:off x="83811" y="1566257"/>
          <a:ext cx="1884275" cy="1130565"/>
        </a:xfrm>
        <a:prstGeom prst="rect">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l-SI" sz="1800" kern="1200" dirty="0">
              <a:latin typeface="Barlow Semi Condensed" panose="00000506000000000000" pitchFamily="2" charset="-18"/>
            </a:rPr>
            <a:t>Kazalce</a:t>
          </a:r>
          <a:r>
            <a:rPr lang="sl-SI" sz="1400" kern="1200" dirty="0">
              <a:latin typeface="Barlow Semi Condensed" panose="00000506000000000000" pitchFamily="2" charset="-18"/>
            </a:rPr>
            <a:t> </a:t>
          </a:r>
        </a:p>
      </dsp:txBody>
      <dsp:txXfrm>
        <a:off x="83811" y="1566257"/>
        <a:ext cx="1884275" cy="1130565"/>
      </dsp:txXfrm>
    </dsp:sp>
    <dsp:sp modelId="{39FEB4B8-898C-4B79-AEE4-AEE8293B33F4}">
      <dsp:nvSpPr>
        <dsp:cNvPr id="0" name=""/>
        <dsp:cNvSpPr/>
      </dsp:nvSpPr>
      <dsp:spPr>
        <a:xfrm>
          <a:off x="1025948" y="2695023"/>
          <a:ext cx="2811443" cy="402783"/>
        </a:xfrm>
        <a:custGeom>
          <a:avLst/>
          <a:gdLst/>
          <a:ahLst/>
          <a:cxnLst/>
          <a:rect l="0" t="0" r="0" b="0"/>
          <a:pathLst>
            <a:path>
              <a:moveTo>
                <a:pt x="2811443" y="0"/>
              </a:moveTo>
              <a:lnTo>
                <a:pt x="2811443" y="218491"/>
              </a:lnTo>
              <a:lnTo>
                <a:pt x="0" y="218491"/>
              </a:lnTo>
              <a:lnTo>
                <a:pt x="0" y="402783"/>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2360554" y="2894245"/>
        <a:ext cx="142232" cy="4338"/>
      </dsp:txXfrm>
    </dsp:sp>
    <dsp:sp modelId="{D3D895A7-8B58-43AE-BEFD-C740124D16CD}">
      <dsp:nvSpPr>
        <dsp:cNvPr id="0" name=""/>
        <dsp:cNvSpPr/>
      </dsp:nvSpPr>
      <dsp:spPr>
        <a:xfrm>
          <a:off x="2401470" y="1566257"/>
          <a:ext cx="2871843" cy="11305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l-SI" sz="1800" kern="1200" dirty="0">
              <a:solidFill>
                <a:srgbClr val="FFFFFF"/>
              </a:solidFill>
              <a:latin typeface="Barlow Semi Condensed" panose="00000506000000000000" pitchFamily="2" charset="-18"/>
              <a:ea typeface="Helvetica"/>
              <a:cs typeface="Helvetica"/>
            </a:rPr>
            <a:t>Ukrepe za zagotovitev povezanosti evropskega omrežja</a:t>
          </a:r>
        </a:p>
      </dsp:txBody>
      <dsp:txXfrm>
        <a:off x="2401470" y="1566257"/>
        <a:ext cx="2871843" cy="1130565"/>
      </dsp:txXfrm>
    </dsp:sp>
    <dsp:sp modelId="{DEB6BC2A-C2D6-45AE-841E-5997F1ED7C07}">
      <dsp:nvSpPr>
        <dsp:cNvPr id="0" name=""/>
        <dsp:cNvSpPr/>
      </dsp:nvSpPr>
      <dsp:spPr>
        <a:xfrm>
          <a:off x="1966286" y="3649769"/>
          <a:ext cx="402783" cy="91440"/>
        </a:xfrm>
        <a:custGeom>
          <a:avLst/>
          <a:gdLst/>
          <a:ahLst/>
          <a:cxnLst/>
          <a:rect l="0" t="0" r="0" b="0"/>
          <a:pathLst>
            <a:path>
              <a:moveTo>
                <a:pt x="0" y="45720"/>
              </a:moveTo>
              <a:lnTo>
                <a:pt x="40278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2156843" y="3693320"/>
        <a:ext cx="21669" cy="4338"/>
      </dsp:txXfrm>
    </dsp:sp>
    <dsp:sp modelId="{C2CA1706-D0D4-47C9-A46C-8146D2B28FC1}">
      <dsp:nvSpPr>
        <dsp:cNvPr id="0" name=""/>
        <dsp:cNvSpPr/>
      </dsp:nvSpPr>
      <dsp:spPr>
        <a:xfrm>
          <a:off x="83811" y="3130206"/>
          <a:ext cx="1884275" cy="11305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l-SI" sz="1800" kern="1200" dirty="0">
              <a:solidFill>
                <a:srgbClr val="FFFFFF"/>
              </a:solidFill>
              <a:latin typeface="Barlow Semi Condensed" panose="00000506000000000000" pitchFamily="2" charset="-18"/>
              <a:ea typeface="Helvetica"/>
              <a:cs typeface="Helvetica"/>
            </a:rPr>
            <a:t>Raziskovalne aktivnosti</a:t>
          </a:r>
        </a:p>
      </dsp:txBody>
      <dsp:txXfrm>
        <a:off x="83811" y="3130206"/>
        <a:ext cx="1884275" cy="1130565"/>
      </dsp:txXfrm>
    </dsp:sp>
    <dsp:sp modelId="{4EBD552D-7F6C-4F46-A5FF-D8AF1DCCFD39}">
      <dsp:nvSpPr>
        <dsp:cNvPr id="0" name=""/>
        <dsp:cNvSpPr/>
      </dsp:nvSpPr>
      <dsp:spPr>
        <a:xfrm>
          <a:off x="4283946" y="3649769"/>
          <a:ext cx="402783" cy="91440"/>
        </a:xfrm>
        <a:custGeom>
          <a:avLst/>
          <a:gdLst/>
          <a:ahLst/>
          <a:cxnLst/>
          <a:rect l="0" t="0" r="0" b="0"/>
          <a:pathLst>
            <a:path>
              <a:moveTo>
                <a:pt x="0" y="45720"/>
              </a:moveTo>
              <a:lnTo>
                <a:pt x="40278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4474503" y="3693320"/>
        <a:ext cx="21669" cy="4338"/>
      </dsp:txXfrm>
    </dsp:sp>
    <dsp:sp modelId="{035291B5-5745-4286-AB06-F987D39CDE74}">
      <dsp:nvSpPr>
        <dsp:cNvPr id="0" name=""/>
        <dsp:cNvSpPr/>
      </dsp:nvSpPr>
      <dsp:spPr>
        <a:xfrm>
          <a:off x="2401470" y="3130206"/>
          <a:ext cx="1884275" cy="1130565"/>
        </a:xfrm>
        <a:prstGeom prst="rect">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l-SI" sz="1800" kern="1200" dirty="0">
              <a:latin typeface="Barlow Semi Condensed" panose="00000506000000000000" pitchFamily="2" charset="-18"/>
            </a:rPr>
            <a:t>Odgovorne </a:t>
          </a:r>
          <a:r>
            <a:rPr lang="sl-SI" sz="1800" kern="1200" dirty="0">
              <a:solidFill>
                <a:srgbClr val="FFFFFF"/>
              </a:solidFill>
              <a:latin typeface="Barlow Semi Condensed" panose="00000506000000000000" pitchFamily="2" charset="-18"/>
              <a:ea typeface="Helvetica"/>
              <a:cs typeface="Helvetica"/>
            </a:rPr>
            <a:t>nosilce</a:t>
          </a:r>
        </a:p>
      </dsp:txBody>
      <dsp:txXfrm>
        <a:off x="2401470" y="3130206"/>
        <a:ext cx="1884275" cy="1130565"/>
      </dsp:txXfrm>
    </dsp:sp>
    <dsp:sp modelId="{8D76CF13-7A6F-48E4-900A-EE9F57767657}">
      <dsp:nvSpPr>
        <dsp:cNvPr id="0" name=""/>
        <dsp:cNvSpPr/>
      </dsp:nvSpPr>
      <dsp:spPr>
        <a:xfrm>
          <a:off x="4719129" y="3130206"/>
          <a:ext cx="1560764" cy="1130565"/>
        </a:xfrm>
        <a:prstGeom prst="rect">
          <a:avLst/>
        </a:prstGeom>
        <a:solidFill>
          <a:srgbClr val="43A8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l-SI" sz="1800" kern="1200" dirty="0">
              <a:latin typeface="Barlow Semi Condensed" panose="00000506000000000000" pitchFamily="2" charset="-18"/>
            </a:rPr>
            <a:t>Navedba finančnih virov</a:t>
          </a:r>
        </a:p>
      </dsp:txBody>
      <dsp:txXfrm>
        <a:off x="4719129" y="3130206"/>
        <a:ext cx="1560764" cy="11305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CA2B0-EEF1-4637-B923-9AFF9E2EB1FD}">
      <dsp:nvSpPr>
        <dsp:cNvPr id="0" name=""/>
        <dsp:cNvSpPr/>
      </dsp:nvSpPr>
      <dsp:spPr>
        <a:xfrm>
          <a:off x="3241" y="2486612"/>
          <a:ext cx="1507604" cy="1243458"/>
        </a:xfrm>
        <a:prstGeom prst="roundRect">
          <a:avLst>
            <a:gd name="adj" fmla="val 10000"/>
          </a:avLst>
        </a:prstGeom>
        <a:solidFill>
          <a:schemeClr val="lt1">
            <a:alpha val="90000"/>
            <a:hueOff val="0"/>
            <a:satOff val="0"/>
            <a:lumOff val="0"/>
            <a:alphaOff val="0"/>
          </a:schemeClr>
        </a:solidFill>
        <a:ln w="25400" cap="flat" cmpd="sng" algn="ctr">
          <a:solidFill>
            <a:srgbClr val="36A672"/>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sl-SI" sz="1000" kern="1200" noProof="0" dirty="0"/>
            <a:t>MNVP</a:t>
          </a:r>
          <a:endParaRPr lang="en-GB" sz="1000" kern="1200" noProof="0" dirty="0"/>
        </a:p>
        <a:p>
          <a:pPr marL="57150" lvl="1" indent="-57150" algn="l" defTabSz="444500">
            <a:lnSpc>
              <a:spcPct val="90000"/>
            </a:lnSpc>
            <a:spcBef>
              <a:spcPct val="0"/>
            </a:spcBef>
            <a:spcAft>
              <a:spcPct val="15000"/>
            </a:spcAft>
            <a:buChar char="•"/>
          </a:pPr>
          <a:r>
            <a:rPr lang="sl-SI" sz="1000" kern="1200" noProof="0" dirty="0"/>
            <a:t>ZRSVN</a:t>
          </a:r>
          <a:endParaRPr lang="en-GB" sz="1000" kern="1200" noProof="0" dirty="0"/>
        </a:p>
        <a:p>
          <a:pPr marL="57150" lvl="1" indent="-57150" algn="l" defTabSz="444500">
            <a:lnSpc>
              <a:spcPct val="90000"/>
            </a:lnSpc>
            <a:spcBef>
              <a:spcPct val="0"/>
            </a:spcBef>
            <a:spcAft>
              <a:spcPct val="15000"/>
            </a:spcAft>
            <a:buChar char="•"/>
          </a:pPr>
          <a:r>
            <a:rPr lang="sl-SI" sz="1000" kern="1200" noProof="0" dirty="0"/>
            <a:t>Strokovnjaki</a:t>
          </a:r>
          <a:endParaRPr lang="en-GB" sz="1000" kern="1200" noProof="0" dirty="0"/>
        </a:p>
      </dsp:txBody>
      <dsp:txXfrm>
        <a:off x="31856" y="2515227"/>
        <a:ext cx="1450374" cy="919772"/>
      </dsp:txXfrm>
    </dsp:sp>
    <dsp:sp modelId="{D1CDFFBB-BA67-4191-BBAB-954A2138EAB0}">
      <dsp:nvSpPr>
        <dsp:cNvPr id="0" name=""/>
        <dsp:cNvSpPr/>
      </dsp:nvSpPr>
      <dsp:spPr>
        <a:xfrm>
          <a:off x="856870" y="2805732"/>
          <a:ext cx="1628679" cy="1628679"/>
        </a:xfrm>
        <a:prstGeom prst="leftCircularArrow">
          <a:avLst>
            <a:gd name="adj1" fmla="val 2948"/>
            <a:gd name="adj2" fmla="val 360967"/>
            <a:gd name="adj3" fmla="val 2136477"/>
            <a:gd name="adj4" fmla="val 9024489"/>
            <a:gd name="adj5" fmla="val 3439"/>
          </a:avLst>
        </a:prstGeom>
        <a:solidFill>
          <a:srgbClr val="45A7C5"/>
        </a:solidFill>
        <a:ln>
          <a:noFill/>
        </a:ln>
        <a:effectLst/>
      </dsp:spPr>
      <dsp:style>
        <a:lnRef idx="0">
          <a:scrgbClr r="0" g="0" b="0"/>
        </a:lnRef>
        <a:fillRef idx="1">
          <a:scrgbClr r="0" g="0" b="0"/>
        </a:fillRef>
        <a:effectRef idx="0">
          <a:scrgbClr r="0" g="0" b="0"/>
        </a:effectRef>
        <a:fontRef idx="minor">
          <a:schemeClr val="lt1"/>
        </a:fontRef>
      </dsp:style>
    </dsp:sp>
    <dsp:sp modelId="{C3DE4D25-4241-464E-BCF0-C3FCE7942DCB}">
      <dsp:nvSpPr>
        <dsp:cNvPr id="0" name=""/>
        <dsp:cNvSpPr/>
      </dsp:nvSpPr>
      <dsp:spPr>
        <a:xfrm>
          <a:off x="338264" y="3463615"/>
          <a:ext cx="1340092" cy="532910"/>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sl-SI" sz="900" kern="1200" noProof="0" dirty="0"/>
            <a:t>UVODNA DELAVNICA</a:t>
          </a:r>
          <a:endParaRPr lang="en-GB" sz="900" kern="1200" noProof="0" dirty="0"/>
        </a:p>
      </dsp:txBody>
      <dsp:txXfrm>
        <a:off x="353872" y="3479223"/>
        <a:ext cx="1308876" cy="501694"/>
      </dsp:txXfrm>
    </dsp:sp>
    <dsp:sp modelId="{1394191A-0F6F-42B8-BEEC-82B8677CAC71}">
      <dsp:nvSpPr>
        <dsp:cNvPr id="0" name=""/>
        <dsp:cNvSpPr/>
      </dsp:nvSpPr>
      <dsp:spPr>
        <a:xfrm>
          <a:off x="1906954" y="2486612"/>
          <a:ext cx="1507604" cy="1243458"/>
        </a:xfrm>
        <a:prstGeom prst="roundRect">
          <a:avLst>
            <a:gd name="adj" fmla="val 10000"/>
          </a:avLst>
        </a:prstGeom>
        <a:solidFill>
          <a:schemeClr val="lt1">
            <a:alpha val="90000"/>
            <a:hueOff val="0"/>
            <a:satOff val="0"/>
            <a:lumOff val="0"/>
            <a:alphaOff val="0"/>
          </a:schemeClr>
        </a:solidFill>
        <a:ln w="25400" cap="flat" cmpd="sng" algn="ctr">
          <a:solidFill>
            <a:srgbClr val="36A672"/>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sl-SI" sz="1000" kern="1200" noProof="0" dirty="0"/>
            <a:t>Zunanji strokovnjaki</a:t>
          </a:r>
          <a:endParaRPr lang="en-GB" sz="1000" kern="1200" noProof="0" dirty="0"/>
        </a:p>
        <a:p>
          <a:pPr marL="57150" lvl="1" indent="-57150" algn="l" defTabSz="444500">
            <a:lnSpc>
              <a:spcPct val="90000"/>
            </a:lnSpc>
            <a:spcBef>
              <a:spcPct val="0"/>
            </a:spcBef>
            <a:spcAft>
              <a:spcPct val="15000"/>
            </a:spcAft>
            <a:buChar char="•"/>
          </a:pPr>
          <a:r>
            <a:rPr lang="sl-SI" sz="1000" kern="1200" noProof="0" dirty="0"/>
            <a:t>interno</a:t>
          </a:r>
          <a:endParaRPr lang="en-GB" sz="1000" kern="1200" noProof="0" dirty="0"/>
        </a:p>
      </dsp:txBody>
      <dsp:txXfrm>
        <a:off x="1935569" y="2781683"/>
        <a:ext cx="1450374" cy="919772"/>
      </dsp:txXfrm>
    </dsp:sp>
    <dsp:sp modelId="{519BDEF9-197E-438F-9CA3-EAB98763E697}">
      <dsp:nvSpPr>
        <dsp:cNvPr id="0" name=""/>
        <dsp:cNvSpPr/>
      </dsp:nvSpPr>
      <dsp:spPr>
        <a:xfrm>
          <a:off x="2748019" y="1733517"/>
          <a:ext cx="1821317" cy="1821317"/>
        </a:xfrm>
        <a:prstGeom prst="circularArrow">
          <a:avLst>
            <a:gd name="adj1" fmla="val 2636"/>
            <a:gd name="adj2" fmla="val 320444"/>
            <a:gd name="adj3" fmla="val 19504045"/>
            <a:gd name="adj4" fmla="val 12575511"/>
            <a:gd name="adj5" fmla="val 3075"/>
          </a:avLst>
        </a:prstGeom>
        <a:solidFill>
          <a:srgbClr val="45A7C5"/>
        </a:solidFill>
        <a:ln>
          <a:noFill/>
        </a:ln>
        <a:effectLst/>
      </dsp:spPr>
      <dsp:style>
        <a:lnRef idx="0">
          <a:scrgbClr r="0" g="0" b="0"/>
        </a:lnRef>
        <a:fillRef idx="1">
          <a:scrgbClr r="0" g="0" b="0"/>
        </a:fillRef>
        <a:effectRef idx="0">
          <a:scrgbClr r="0" g="0" b="0"/>
        </a:effectRef>
        <a:fontRef idx="minor">
          <a:schemeClr val="lt1"/>
        </a:fontRef>
      </dsp:style>
    </dsp:sp>
    <dsp:sp modelId="{7700BEB3-7F9B-4028-812E-5B28D63094D0}">
      <dsp:nvSpPr>
        <dsp:cNvPr id="0" name=""/>
        <dsp:cNvSpPr/>
      </dsp:nvSpPr>
      <dsp:spPr>
        <a:xfrm>
          <a:off x="2241977" y="2220157"/>
          <a:ext cx="1340092" cy="532910"/>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sl-SI" sz="900" kern="1200" noProof="0" dirty="0"/>
            <a:t>2 DELAVNICI O FRV</a:t>
          </a:r>
          <a:endParaRPr lang="en-GB" sz="900" kern="1200" noProof="0" dirty="0"/>
        </a:p>
      </dsp:txBody>
      <dsp:txXfrm>
        <a:off x="2257585" y="2235765"/>
        <a:ext cx="1308876" cy="501694"/>
      </dsp:txXfrm>
    </dsp:sp>
    <dsp:sp modelId="{9960A8F0-8933-4468-8046-586868F7FA3A}">
      <dsp:nvSpPr>
        <dsp:cNvPr id="0" name=""/>
        <dsp:cNvSpPr/>
      </dsp:nvSpPr>
      <dsp:spPr>
        <a:xfrm>
          <a:off x="3810667" y="2486612"/>
          <a:ext cx="1507604" cy="1243458"/>
        </a:xfrm>
        <a:prstGeom prst="roundRect">
          <a:avLst>
            <a:gd name="adj" fmla="val 10000"/>
          </a:avLst>
        </a:prstGeom>
        <a:solidFill>
          <a:schemeClr val="lt1">
            <a:alpha val="90000"/>
            <a:hueOff val="0"/>
            <a:satOff val="0"/>
            <a:lumOff val="0"/>
            <a:alphaOff val="0"/>
          </a:schemeClr>
        </a:solidFill>
        <a:ln w="25400" cap="flat" cmpd="sng" algn="ctr">
          <a:solidFill>
            <a:srgbClr val="36A672"/>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sl-SI" sz="1000" kern="1200" noProof="0" dirty="0"/>
            <a:t>81</a:t>
          </a:r>
          <a:endParaRPr lang="en-GB" sz="1000" kern="1200" noProof="0" dirty="0"/>
        </a:p>
        <a:p>
          <a:pPr marL="57150" lvl="1" indent="-57150" algn="l" defTabSz="444500">
            <a:lnSpc>
              <a:spcPct val="90000"/>
            </a:lnSpc>
            <a:spcBef>
              <a:spcPct val="0"/>
            </a:spcBef>
            <a:spcAft>
              <a:spcPct val="15000"/>
            </a:spcAft>
            <a:buChar char="•"/>
          </a:pPr>
          <a:r>
            <a:rPr lang="sl-SI" sz="1000" kern="1200" noProof="0" dirty="0"/>
            <a:t>Po skupinah vrst</a:t>
          </a:r>
          <a:r>
            <a:rPr lang="en-GB" sz="1000" kern="1200" noProof="0" dirty="0"/>
            <a:t>/ HT</a:t>
          </a:r>
        </a:p>
        <a:p>
          <a:pPr marL="57150" lvl="1" indent="-57150" algn="l" defTabSz="444500">
            <a:lnSpc>
              <a:spcPct val="90000"/>
            </a:lnSpc>
            <a:spcBef>
              <a:spcPct val="0"/>
            </a:spcBef>
            <a:spcAft>
              <a:spcPct val="15000"/>
            </a:spcAft>
            <a:buChar char="•"/>
          </a:pPr>
          <a:r>
            <a:rPr lang="sl-SI" sz="1000" kern="1200" noProof="0" dirty="0"/>
            <a:t>Revidiranih izrisanih 1368 od 2747 con vrst in HT ter con struktur in con širitve</a:t>
          </a:r>
          <a:endParaRPr lang="en-GB" sz="1000" kern="1200" noProof="0" dirty="0"/>
        </a:p>
      </dsp:txBody>
      <dsp:txXfrm>
        <a:off x="3839282" y="2515227"/>
        <a:ext cx="1450374" cy="919772"/>
      </dsp:txXfrm>
    </dsp:sp>
    <dsp:sp modelId="{BAFEF276-A62D-47FC-97D6-54F94536E793}">
      <dsp:nvSpPr>
        <dsp:cNvPr id="0" name=""/>
        <dsp:cNvSpPr/>
      </dsp:nvSpPr>
      <dsp:spPr>
        <a:xfrm>
          <a:off x="4664295" y="2805732"/>
          <a:ext cx="1628679" cy="1628679"/>
        </a:xfrm>
        <a:prstGeom prst="leftCircularArrow">
          <a:avLst>
            <a:gd name="adj1" fmla="val 2948"/>
            <a:gd name="adj2" fmla="val 360967"/>
            <a:gd name="adj3" fmla="val 2136477"/>
            <a:gd name="adj4" fmla="val 9024489"/>
            <a:gd name="adj5" fmla="val 3439"/>
          </a:avLst>
        </a:prstGeom>
        <a:solidFill>
          <a:srgbClr val="45A7C5"/>
        </a:solidFill>
        <a:ln>
          <a:noFill/>
        </a:ln>
        <a:effectLst/>
      </dsp:spPr>
      <dsp:style>
        <a:lnRef idx="0">
          <a:scrgbClr r="0" g="0" b="0"/>
        </a:lnRef>
        <a:fillRef idx="1">
          <a:scrgbClr r="0" g="0" b="0"/>
        </a:fillRef>
        <a:effectRef idx="0">
          <a:scrgbClr r="0" g="0" b="0"/>
        </a:effectRef>
        <a:fontRef idx="minor">
          <a:schemeClr val="lt1"/>
        </a:fontRef>
      </dsp:style>
    </dsp:sp>
    <dsp:sp modelId="{5CBC99B6-B863-407D-82AC-2CA6DB0C3880}">
      <dsp:nvSpPr>
        <dsp:cNvPr id="0" name=""/>
        <dsp:cNvSpPr/>
      </dsp:nvSpPr>
      <dsp:spPr>
        <a:xfrm>
          <a:off x="4145690" y="3463615"/>
          <a:ext cx="1340092" cy="532910"/>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sl-SI" sz="900" b="0" kern="1200" noProof="0" dirty="0"/>
            <a:t>DELAVNICE ZA POSAMEZNE SKUPINE VRST IN HT</a:t>
          </a:r>
          <a:endParaRPr lang="en-GB" sz="900" b="0" kern="1200" noProof="0" dirty="0"/>
        </a:p>
      </dsp:txBody>
      <dsp:txXfrm>
        <a:off x="4161298" y="3479223"/>
        <a:ext cx="1308876" cy="501694"/>
      </dsp:txXfrm>
    </dsp:sp>
    <dsp:sp modelId="{26B22F94-A32A-44F3-B378-EBD6BF43D043}">
      <dsp:nvSpPr>
        <dsp:cNvPr id="0" name=""/>
        <dsp:cNvSpPr/>
      </dsp:nvSpPr>
      <dsp:spPr>
        <a:xfrm>
          <a:off x="5714380" y="2486612"/>
          <a:ext cx="1507604" cy="1243458"/>
        </a:xfrm>
        <a:prstGeom prst="roundRect">
          <a:avLst>
            <a:gd name="adj" fmla="val 10000"/>
          </a:avLst>
        </a:prstGeom>
        <a:solidFill>
          <a:schemeClr val="lt1">
            <a:alpha val="90000"/>
            <a:hueOff val="0"/>
            <a:satOff val="0"/>
            <a:lumOff val="0"/>
            <a:alphaOff val="0"/>
          </a:schemeClr>
        </a:solidFill>
        <a:ln w="25400" cap="flat" cmpd="sng" algn="ctr">
          <a:solidFill>
            <a:srgbClr val="36A672"/>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sl-SI" sz="1000" kern="1200" noProof="0" dirty="0"/>
            <a:t>Uvodna</a:t>
          </a:r>
          <a:endParaRPr lang="en-GB" sz="1000" kern="1200" noProof="0" dirty="0"/>
        </a:p>
        <a:p>
          <a:pPr marL="57150" lvl="1" indent="-57150" algn="l" defTabSz="444500">
            <a:lnSpc>
              <a:spcPct val="90000"/>
            </a:lnSpc>
            <a:spcBef>
              <a:spcPct val="0"/>
            </a:spcBef>
            <a:spcAft>
              <a:spcPct val="15000"/>
            </a:spcAft>
            <a:buChar char="•"/>
          </a:pPr>
          <a:r>
            <a:rPr lang="en-GB" sz="1000" kern="1200" noProof="0" dirty="0"/>
            <a:t>In</a:t>
          </a:r>
          <a:r>
            <a:rPr lang="sl-SI" sz="1000" kern="1200" noProof="0" dirty="0" err="1"/>
            <a:t>dividualne</a:t>
          </a:r>
          <a:r>
            <a:rPr lang="sl-SI" sz="1000" kern="1200" noProof="0" dirty="0"/>
            <a:t> (20)</a:t>
          </a:r>
          <a:r>
            <a:rPr lang="en-GB" sz="1000" kern="1200" noProof="0" dirty="0"/>
            <a:t> (</a:t>
          </a:r>
          <a:r>
            <a:rPr lang="sl-SI" sz="1000" kern="1200" noProof="0" dirty="0"/>
            <a:t>vsak upravljavec ZO</a:t>
          </a:r>
          <a:r>
            <a:rPr lang="en-GB" sz="1000" kern="1200" noProof="0" dirty="0"/>
            <a:t>)</a:t>
          </a:r>
        </a:p>
      </dsp:txBody>
      <dsp:txXfrm>
        <a:off x="5742995" y="2781683"/>
        <a:ext cx="1450374" cy="919772"/>
      </dsp:txXfrm>
    </dsp:sp>
    <dsp:sp modelId="{F7071B07-A163-4CA5-9C42-B11A51AB138B}">
      <dsp:nvSpPr>
        <dsp:cNvPr id="0" name=""/>
        <dsp:cNvSpPr/>
      </dsp:nvSpPr>
      <dsp:spPr>
        <a:xfrm>
          <a:off x="6555445" y="1733517"/>
          <a:ext cx="1821317" cy="1821317"/>
        </a:xfrm>
        <a:prstGeom prst="circularArrow">
          <a:avLst>
            <a:gd name="adj1" fmla="val 2636"/>
            <a:gd name="adj2" fmla="val 320444"/>
            <a:gd name="adj3" fmla="val 19504045"/>
            <a:gd name="adj4" fmla="val 12575511"/>
            <a:gd name="adj5" fmla="val 3075"/>
          </a:avLst>
        </a:prstGeom>
        <a:solidFill>
          <a:srgbClr val="45A7C5"/>
        </a:solidFill>
        <a:ln>
          <a:noFill/>
        </a:ln>
        <a:effectLst/>
      </dsp:spPr>
      <dsp:style>
        <a:lnRef idx="0">
          <a:scrgbClr r="0" g="0" b="0"/>
        </a:lnRef>
        <a:fillRef idx="1">
          <a:scrgbClr r="0" g="0" b="0"/>
        </a:fillRef>
        <a:effectRef idx="0">
          <a:scrgbClr r="0" g="0" b="0"/>
        </a:effectRef>
        <a:fontRef idx="minor">
          <a:schemeClr val="lt1"/>
        </a:fontRef>
      </dsp:style>
    </dsp:sp>
    <dsp:sp modelId="{7B159DCC-853D-4A38-A062-D6FD932C6868}">
      <dsp:nvSpPr>
        <dsp:cNvPr id="0" name=""/>
        <dsp:cNvSpPr/>
      </dsp:nvSpPr>
      <dsp:spPr>
        <a:xfrm>
          <a:off x="6049403" y="2220157"/>
          <a:ext cx="1340092" cy="532910"/>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sl-SI" sz="900" kern="1200" noProof="0" dirty="0"/>
            <a:t>DELAVNICE Z ZO</a:t>
          </a:r>
          <a:endParaRPr lang="en-GB" sz="900" kern="1200" noProof="0" dirty="0"/>
        </a:p>
      </dsp:txBody>
      <dsp:txXfrm>
        <a:off x="6065011" y="2235765"/>
        <a:ext cx="1308876" cy="501694"/>
      </dsp:txXfrm>
    </dsp:sp>
    <dsp:sp modelId="{49B69615-913A-42A1-B3DD-70EC63D91ED4}">
      <dsp:nvSpPr>
        <dsp:cNvPr id="0" name=""/>
        <dsp:cNvSpPr/>
      </dsp:nvSpPr>
      <dsp:spPr>
        <a:xfrm>
          <a:off x="7618092" y="2486612"/>
          <a:ext cx="1507604" cy="1243458"/>
        </a:xfrm>
        <a:prstGeom prst="roundRect">
          <a:avLst>
            <a:gd name="adj" fmla="val 10000"/>
          </a:avLst>
        </a:prstGeom>
        <a:solidFill>
          <a:schemeClr val="lt1">
            <a:alpha val="90000"/>
            <a:hueOff val="0"/>
            <a:satOff val="0"/>
            <a:lumOff val="0"/>
            <a:alphaOff val="0"/>
          </a:schemeClr>
        </a:solidFill>
        <a:ln w="25400" cap="flat" cmpd="sng" algn="ctr">
          <a:solidFill>
            <a:srgbClr val="36A672"/>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sl-SI" sz="1000" b="0" kern="1200" noProof="0" dirty="0"/>
            <a:t>57</a:t>
          </a:r>
          <a:endParaRPr lang="en-GB" sz="1000" b="0" kern="1200" noProof="0" dirty="0"/>
        </a:p>
        <a:p>
          <a:pPr marL="57150" lvl="1" indent="-57150" algn="l" defTabSz="444500">
            <a:lnSpc>
              <a:spcPct val="90000"/>
            </a:lnSpc>
            <a:spcBef>
              <a:spcPct val="0"/>
            </a:spcBef>
            <a:spcAft>
              <a:spcPct val="15000"/>
            </a:spcAft>
            <a:buChar char="•"/>
          </a:pPr>
          <a:r>
            <a:rPr lang="sl-SI" sz="1000" b="0" kern="1200" noProof="0" dirty="0"/>
            <a:t>Vsak sektor </a:t>
          </a:r>
          <a:r>
            <a:rPr lang="sl-SI" sz="1000" b="0" kern="1200" noProof="0" dirty="0" err="1"/>
            <a:t>posebaj</a:t>
          </a:r>
          <a:endParaRPr lang="sl-SI" sz="1000" b="0" kern="1200" noProof="0" dirty="0"/>
        </a:p>
        <a:p>
          <a:pPr marL="57150" lvl="1" indent="-57150" algn="l" defTabSz="444500">
            <a:lnSpc>
              <a:spcPct val="90000"/>
            </a:lnSpc>
            <a:spcBef>
              <a:spcPct val="0"/>
            </a:spcBef>
            <a:spcAft>
              <a:spcPct val="15000"/>
            </a:spcAft>
            <a:buChar char="•"/>
          </a:pPr>
          <a:r>
            <a:rPr lang="sl-SI" sz="1000" b="0" kern="1200" noProof="0" dirty="0"/>
            <a:t>Zelo natančne</a:t>
          </a:r>
        </a:p>
      </dsp:txBody>
      <dsp:txXfrm>
        <a:off x="7646707" y="2515227"/>
        <a:ext cx="1450374" cy="919772"/>
      </dsp:txXfrm>
    </dsp:sp>
    <dsp:sp modelId="{131029B3-590D-4B71-9B99-1FB9A441BAB7}">
      <dsp:nvSpPr>
        <dsp:cNvPr id="0" name=""/>
        <dsp:cNvSpPr/>
      </dsp:nvSpPr>
      <dsp:spPr>
        <a:xfrm>
          <a:off x="8471721" y="2805732"/>
          <a:ext cx="1628679" cy="1628679"/>
        </a:xfrm>
        <a:prstGeom prst="leftCircularArrow">
          <a:avLst>
            <a:gd name="adj1" fmla="val 2948"/>
            <a:gd name="adj2" fmla="val 360967"/>
            <a:gd name="adj3" fmla="val 2136477"/>
            <a:gd name="adj4" fmla="val 9024489"/>
            <a:gd name="adj5" fmla="val 3439"/>
          </a:avLst>
        </a:prstGeom>
        <a:solidFill>
          <a:srgbClr val="45A7C5"/>
        </a:solidFill>
        <a:ln>
          <a:noFill/>
        </a:ln>
        <a:effectLst/>
      </dsp:spPr>
      <dsp:style>
        <a:lnRef idx="0">
          <a:scrgbClr r="0" g="0" b="0"/>
        </a:lnRef>
        <a:fillRef idx="1">
          <a:scrgbClr r="0" g="0" b="0"/>
        </a:fillRef>
        <a:effectRef idx="0">
          <a:scrgbClr r="0" g="0" b="0"/>
        </a:effectRef>
        <a:fontRef idx="minor">
          <a:schemeClr val="lt1"/>
        </a:fontRef>
      </dsp:style>
    </dsp:sp>
    <dsp:sp modelId="{1B54C773-E9F6-4535-8024-6802CC5CA6D8}">
      <dsp:nvSpPr>
        <dsp:cNvPr id="0" name=""/>
        <dsp:cNvSpPr/>
      </dsp:nvSpPr>
      <dsp:spPr>
        <a:xfrm>
          <a:off x="7953116" y="3463615"/>
          <a:ext cx="1340092" cy="532910"/>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sl-SI" sz="900" b="0" kern="1200" noProof="0" dirty="0"/>
            <a:t>DELAVNICE ZA UKREPE</a:t>
          </a:r>
          <a:endParaRPr lang="en-GB" sz="900" b="0" kern="1200" noProof="0" dirty="0"/>
        </a:p>
      </dsp:txBody>
      <dsp:txXfrm>
        <a:off x="7968724" y="3479223"/>
        <a:ext cx="1308876" cy="501694"/>
      </dsp:txXfrm>
    </dsp:sp>
    <dsp:sp modelId="{D10AFDAF-9FF2-4ED2-9DA8-1097E5206259}">
      <dsp:nvSpPr>
        <dsp:cNvPr id="0" name=""/>
        <dsp:cNvSpPr/>
      </dsp:nvSpPr>
      <dsp:spPr>
        <a:xfrm>
          <a:off x="9521805" y="2486612"/>
          <a:ext cx="1507604" cy="1243458"/>
        </a:xfrm>
        <a:prstGeom prst="roundRect">
          <a:avLst>
            <a:gd name="adj" fmla="val 10000"/>
          </a:avLst>
        </a:prstGeom>
        <a:solidFill>
          <a:srgbClr val="45A7C5"/>
        </a:solidFill>
        <a:ln w="25400" cap="flat" cmpd="sng" algn="ctr">
          <a:solidFill>
            <a:srgbClr val="36A672"/>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sl-SI" sz="1000" b="0" kern="1200" noProof="0" dirty="0"/>
            <a:t>Oktober 2023</a:t>
          </a:r>
          <a:endParaRPr lang="en-GB" sz="1000" b="0" kern="1200" noProof="0" dirty="0"/>
        </a:p>
      </dsp:txBody>
      <dsp:txXfrm>
        <a:off x="9550420" y="2781683"/>
        <a:ext cx="1450374" cy="919772"/>
      </dsp:txXfrm>
    </dsp:sp>
    <dsp:sp modelId="{4F17C38D-CF3A-4227-9D36-E1907DB3C106}">
      <dsp:nvSpPr>
        <dsp:cNvPr id="0" name=""/>
        <dsp:cNvSpPr/>
      </dsp:nvSpPr>
      <dsp:spPr>
        <a:xfrm>
          <a:off x="9856829" y="2220157"/>
          <a:ext cx="1340092" cy="532910"/>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sl-SI" sz="900" b="0" kern="1200" noProof="0" dirty="0"/>
            <a:t>JAVNA RAZPRAVA, SPREJETJE NA VLADI</a:t>
          </a:r>
          <a:endParaRPr lang="en-GB" sz="900" b="0" kern="1200" noProof="0" dirty="0"/>
        </a:p>
      </dsp:txBody>
      <dsp:txXfrm>
        <a:off x="9872437" y="2235765"/>
        <a:ext cx="1308876" cy="5016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1BA02-6339-4AED-9898-6797226A28C3}">
      <dsp:nvSpPr>
        <dsp:cNvPr id="0" name=""/>
        <dsp:cNvSpPr/>
      </dsp:nvSpPr>
      <dsp:spPr>
        <a:xfrm>
          <a:off x="4447" y="130576"/>
          <a:ext cx="3753502" cy="754510"/>
        </a:xfrm>
        <a:prstGeom prst="chevron">
          <a:avLst/>
        </a:prstGeom>
        <a:solidFill>
          <a:srgbClr val="36A672"/>
        </a:solidFill>
        <a:ln>
          <a:noFill/>
        </a:ln>
        <a:effectLst>
          <a:outerShdw blurRad="38100" dist="230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sl-SI" sz="1400" kern="1200" dirty="0"/>
            <a:t>PRIPRAVA</a:t>
          </a:r>
        </a:p>
      </dsp:txBody>
      <dsp:txXfrm>
        <a:off x="381702" y="130576"/>
        <a:ext cx="2998992" cy="754510"/>
      </dsp:txXfrm>
    </dsp:sp>
    <dsp:sp modelId="{2D6C278D-B9B0-46A9-8902-0C42B8A04E4A}">
      <dsp:nvSpPr>
        <dsp:cNvPr id="0" name=""/>
        <dsp:cNvSpPr/>
      </dsp:nvSpPr>
      <dsp:spPr>
        <a:xfrm>
          <a:off x="3569322" y="130576"/>
          <a:ext cx="5893597" cy="754510"/>
        </a:xfrm>
        <a:prstGeom prst="chevron">
          <a:avLst/>
        </a:prstGeom>
        <a:solidFill>
          <a:srgbClr val="36A672"/>
        </a:solidFill>
        <a:ln>
          <a:noFill/>
        </a:ln>
        <a:effectLst>
          <a:outerShdw blurRad="38100" dist="230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sl-SI" sz="1400" kern="1200" dirty="0"/>
            <a:t>AKTIVNO DELO</a:t>
          </a:r>
        </a:p>
      </dsp:txBody>
      <dsp:txXfrm>
        <a:off x="3946577" y="130576"/>
        <a:ext cx="5139087" cy="754510"/>
      </dsp:txXfrm>
    </dsp:sp>
    <dsp:sp modelId="{8671F8DF-97E7-44F8-9496-7B0C7AAD64AA}">
      <dsp:nvSpPr>
        <dsp:cNvPr id="0" name=""/>
        <dsp:cNvSpPr/>
      </dsp:nvSpPr>
      <dsp:spPr>
        <a:xfrm>
          <a:off x="9278738" y="145402"/>
          <a:ext cx="1886277" cy="754510"/>
        </a:xfrm>
        <a:prstGeom prst="chevron">
          <a:avLst/>
        </a:prstGeom>
        <a:solidFill>
          <a:srgbClr val="36A672"/>
        </a:solidFill>
        <a:ln>
          <a:noFill/>
        </a:ln>
        <a:effectLst>
          <a:outerShdw blurRad="38100" dist="230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sl-SI" sz="1400" kern="1200" dirty="0"/>
            <a:t>SPREJETJE</a:t>
          </a:r>
        </a:p>
      </dsp:txBody>
      <dsp:txXfrm>
        <a:off x="9655993" y="145402"/>
        <a:ext cx="1131767" cy="7545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370A9-F6BF-468E-B09D-AFCB220B6020}">
      <dsp:nvSpPr>
        <dsp:cNvPr id="0" name=""/>
        <dsp:cNvSpPr/>
      </dsp:nvSpPr>
      <dsp:spPr>
        <a:xfrm>
          <a:off x="1138366" y="251"/>
          <a:ext cx="3091014" cy="185460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sl-SI" sz="2000" b="1" kern="1200" dirty="0">
              <a:latin typeface="Arial" panose="020B0604020202020204" pitchFamily="34" charset="0"/>
              <a:cs typeface="Arial" panose="020B0604020202020204" pitchFamily="34" charset="0"/>
            </a:rPr>
            <a:t>Priloga A: Podrobni varstveni cilji</a:t>
          </a:r>
          <a:endParaRPr lang="en-US" sz="2000" b="1" kern="1200" dirty="0">
            <a:latin typeface="Arial" panose="020B0604020202020204" pitchFamily="34" charset="0"/>
            <a:cs typeface="Arial" panose="020B0604020202020204" pitchFamily="34" charset="0"/>
          </a:endParaRPr>
        </a:p>
      </dsp:txBody>
      <dsp:txXfrm>
        <a:off x="1138366" y="251"/>
        <a:ext cx="3091014" cy="1854608"/>
      </dsp:txXfrm>
    </dsp:sp>
    <dsp:sp modelId="{63CA186A-0ACE-449D-B783-D5732A342BDE}">
      <dsp:nvSpPr>
        <dsp:cNvPr id="0" name=""/>
        <dsp:cNvSpPr/>
      </dsp:nvSpPr>
      <dsp:spPr>
        <a:xfrm>
          <a:off x="4538483" y="251"/>
          <a:ext cx="3091014" cy="1854608"/>
        </a:xfrm>
        <a:prstGeom prst="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sl-SI" sz="2000" b="1" kern="1200" dirty="0">
              <a:latin typeface="Arial" panose="020B0604020202020204" pitchFamily="34" charset="0"/>
              <a:cs typeface="Arial" panose="020B0604020202020204" pitchFamily="34" charset="0"/>
            </a:rPr>
            <a:t>Priloga B: </a:t>
          </a:r>
          <a:r>
            <a:rPr lang="en-US" sz="2000" b="1" kern="1200" dirty="0" err="1">
              <a:latin typeface="Arial" panose="020B0604020202020204" pitchFamily="34" charset="0"/>
              <a:cs typeface="Arial" panose="020B0604020202020204" pitchFamily="34" charset="0"/>
            </a:rPr>
            <a:t>Ukrepi</a:t>
          </a:r>
          <a:endParaRPr lang="en-US" sz="2000" b="1" kern="1200" dirty="0">
            <a:latin typeface="Arial" panose="020B0604020202020204" pitchFamily="34" charset="0"/>
            <a:cs typeface="Arial" panose="020B0604020202020204" pitchFamily="34" charset="0"/>
          </a:endParaRPr>
        </a:p>
      </dsp:txBody>
      <dsp:txXfrm>
        <a:off x="4538483" y="251"/>
        <a:ext cx="3091014" cy="1854608"/>
      </dsp:txXfrm>
    </dsp:sp>
    <dsp:sp modelId="{4AC6C17B-E386-4875-A742-23C0007DDC17}">
      <dsp:nvSpPr>
        <dsp:cNvPr id="0" name=""/>
        <dsp:cNvSpPr/>
      </dsp:nvSpPr>
      <dsp:spPr>
        <a:xfrm>
          <a:off x="1159787" y="2163962"/>
          <a:ext cx="3048173" cy="1887602"/>
        </a:xfrm>
        <a:prstGeom prst="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sl-SI" sz="2000" b="0" kern="1200" dirty="0">
              <a:latin typeface="Arial" panose="020B0604020202020204" pitchFamily="34" charset="0"/>
              <a:cs typeface="Arial" panose="020B0604020202020204" pitchFamily="34" charset="0"/>
            </a:rPr>
            <a:t>Priloga C: Predlogi </a:t>
          </a:r>
          <a:r>
            <a:rPr lang="sl-SI" sz="2000" kern="1200" dirty="0">
              <a:latin typeface="Arial" panose="020B0604020202020204" pitchFamily="34" charset="0"/>
              <a:cs typeface="Arial" panose="020B0604020202020204" pitchFamily="34" charset="0"/>
            </a:rPr>
            <a:t>prednostnih projektov s seznamom območij, HT, vrst in prednostnih objektov KD</a:t>
          </a:r>
          <a:endParaRPr lang="en-US" sz="2000" kern="1200" dirty="0">
            <a:latin typeface="Arial" panose="020B0604020202020204" pitchFamily="34" charset="0"/>
            <a:cs typeface="Arial" panose="020B0604020202020204" pitchFamily="34" charset="0"/>
          </a:endParaRPr>
        </a:p>
      </dsp:txBody>
      <dsp:txXfrm>
        <a:off x="1159787" y="2163962"/>
        <a:ext cx="3048173" cy="1887602"/>
      </dsp:txXfrm>
    </dsp:sp>
    <dsp:sp modelId="{0C51C25D-ECB4-4621-981E-06EBD13ADF02}">
      <dsp:nvSpPr>
        <dsp:cNvPr id="0" name=""/>
        <dsp:cNvSpPr/>
      </dsp:nvSpPr>
      <dsp:spPr>
        <a:xfrm>
          <a:off x="4517062" y="2180459"/>
          <a:ext cx="3091014" cy="1854608"/>
        </a:xfrm>
        <a:prstGeom prst="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sl-SI" sz="2000" b="0" kern="1200" dirty="0">
              <a:latin typeface="Arial" panose="020B0604020202020204" pitchFamily="34" charset="0"/>
              <a:cs typeface="Arial" panose="020B0604020202020204" pitchFamily="34" charset="0"/>
            </a:rPr>
            <a:t>Priloga D: Seznam načrtov, potrebnih za varstvo območij Natura 2000 </a:t>
          </a:r>
          <a:endParaRPr lang="en-US" sz="2000" b="0" kern="1200" dirty="0">
            <a:latin typeface="Arial" panose="020B0604020202020204" pitchFamily="34" charset="0"/>
            <a:cs typeface="Arial" panose="020B0604020202020204" pitchFamily="34" charset="0"/>
          </a:endParaRPr>
        </a:p>
      </dsp:txBody>
      <dsp:txXfrm>
        <a:off x="4517062" y="2180459"/>
        <a:ext cx="3091014" cy="1854608"/>
      </dsp:txXfrm>
    </dsp:sp>
    <dsp:sp modelId="{E4F8530C-B305-4153-9226-F121873FA0A0}">
      <dsp:nvSpPr>
        <dsp:cNvPr id="0" name=""/>
        <dsp:cNvSpPr/>
      </dsp:nvSpPr>
      <dsp:spPr>
        <a:xfrm>
          <a:off x="1124380" y="4360666"/>
          <a:ext cx="3091014" cy="1854608"/>
        </a:xfrm>
        <a:prstGeom prst="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sl-SI" sz="2000" b="0" kern="1200" dirty="0">
              <a:latin typeface="Arial" panose="020B0604020202020204" pitchFamily="34" charset="0"/>
              <a:cs typeface="Arial" panose="020B0604020202020204" pitchFamily="34" charset="0"/>
            </a:rPr>
            <a:t>Priloga E: Ciljne KOPOP površine za ohranjanje biotske raznovrstnosti </a:t>
          </a:r>
          <a:endParaRPr lang="en-US" sz="2000" b="0" kern="1200" dirty="0">
            <a:latin typeface="Arial" panose="020B0604020202020204" pitchFamily="34" charset="0"/>
            <a:cs typeface="Arial" panose="020B0604020202020204" pitchFamily="34" charset="0"/>
          </a:endParaRPr>
        </a:p>
      </dsp:txBody>
      <dsp:txXfrm>
        <a:off x="1124380" y="4360666"/>
        <a:ext cx="3091014" cy="1854608"/>
      </dsp:txXfrm>
    </dsp:sp>
    <dsp:sp modelId="{80171F89-226C-4847-AFF6-3BFECD80C89F}">
      <dsp:nvSpPr>
        <dsp:cNvPr id="0" name=""/>
        <dsp:cNvSpPr/>
      </dsp:nvSpPr>
      <dsp:spPr>
        <a:xfrm>
          <a:off x="4524496" y="4360666"/>
          <a:ext cx="3118988" cy="1854608"/>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sl-SI" sz="2000" b="0" kern="1200" dirty="0">
              <a:latin typeface="Arial" panose="020B0604020202020204" pitchFamily="34" charset="0"/>
              <a:cs typeface="Arial" panose="020B0604020202020204" pitchFamily="34" charset="0"/>
            </a:rPr>
            <a:t>Priloga F: Seznam predvidenih monitoringov in raziskav</a:t>
          </a:r>
          <a:endParaRPr lang="en-US" sz="2000" kern="1200" dirty="0">
            <a:latin typeface="Arial" panose="020B0604020202020204" pitchFamily="34" charset="0"/>
            <a:cs typeface="Arial" panose="020B0604020202020204" pitchFamily="34" charset="0"/>
          </a:endParaRPr>
        </a:p>
      </dsp:txBody>
      <dsp:txXfrm>
        <a:off x="4524496" y="4360666"/>
        <a:ext cx="3118988" cy="18546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EB1BF-8A98-42BF-91A6-2F7620BD16F8}">
      <dsp:nvSpPr>
        <dsp:cNvPr id="0" name=""/>
        <dsp:cNvSpPr/>
      </dsp:nvSpPr>
      <dsp:spPr>
        <a:xfrm>
          <a:off x="2615481" y="0"/>
          <a:ext cx="2428309" cy="3527996"/>
        </a:xfrm>
        <a:prstGeom prst="roundRect">
          <a:avLst>
            <a:gd name="adj" fmla="val 10000"/>
          </a:avLst>
        </a:prstGeom>
        <a:solidFill>
          <a:srgbClr val="43A8A0"/>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l-SI" sz="1800" b="0" kern="1200" noProof="0" dirty="0">
              <a:solidFill>
                <a:schemeClr val="bg1"/>
              </a:solidFill>
              <a:latin typeface="Arial" panose="020B0604020202020204" pitchFamily="34" charset="0"/>
              <a:cs typeface="Arial" panose="020B0604020202020204" pitchFamily="34" charset="0"/>
            </a:rPr>
            <a:t>Podrobni varstveni cilji </a:t>
          </a:r>
          <a:r>
            <a:rPr lang="sl-SI" sz="1800" b="1" kern="1200" noProof="0" dirty="0">
              <a:solidFill>
                <a:schemeClr val="bg1"/>
              </a:solidFill>
              <a:latin typeface="Arial" panose="020B0604020202020204" pitchFamily="34" charset="0"/>
              <a:cs typeface="Arial" panose="020B0604020202020204" pitchFamily="34" charset="0"/>
            </a:rPr>
            <a:t>programskega obdobja</a:t>
          </a:r>
        </a:p>
      </dsp:txBody>
      <dsp:txXfrm>
        <a:off x="2615481" y="0"/>
        <a:ext cx="2428309" cy="1058398"/>
      </dsp:txXfrm>
    </dsp:sp>
    <dsp:sp modelId="{5E4AF9D3-3471-44FD-8001-61BC62BBA004}">
      <dsp:nvSpPr>
        <dsp:cNvPr id="0" name=""/>
        <dsp:cNvSpPr/>
      </dsp:nvSpPr>
      <dsp:spPr>
        <a:xfrm>
          <a:off x="2815516" y="1081070"/>
          <a:ext cx="1942647" cy="1063739"/>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sl-SI" sz="1600" kern="1200" noProof="0" dirty="0">
              <a:solidFill>
                <a:schemeClr val="bg1"/>
              </a:solidFill>
              <a:latin typeface="Arial" panose="020B0604020202020204" pitchFamily="34" charset="0"/>
              <a:cs typeface="Arial" panose="020B0604020202020204" pitchFamily="34" charset="0"/>
            </a:rPr>
            <a:t>Zahteve, ki morajo biti dosežene v programskem obdobju 2023-2028</a:t>
          </a:r>
          <a:endParaRPr lang="sl-SI" sz="1600" kern="1200" noProof="0" dirty="0">
            <a:latin typeface="Arial" panose="020B0604020202020204" pitchFamily="34" charset="0"/>
            <a:cs typeface="Arial" panose="020B0604020202020204" pitchFamily="34" charset="0"/>
          </a:endParaRPr>
        </a:p>
      </dsp:txBody>
      <dsp:txXfrm>
        <a:off x="2846672" y="1112226"/>
        <a:ext cx="1880335" cy="1001427"/>
      </dsp:txXfrm>
    </dsp:sp>
    <dsp:sp modelId="{5D73701E-D97D-4301-A406-A4AC414AEB41}">
      <dsp:nvSpPr>
        <dsp:cNvPr id="0" name=""/>
        <dsp:cNvSpPr/>
      </dsp:nvSpPr>
      <dsp:spPr>
        <a:xfrm>
          <a:off x="2826084" y="2286823"/>
          <a:ext cx="1942647" cy="1063739"/>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sl-SI" sz="1600" kern="1200" noProof="0" dirty="0">
              <a:solidFill>
                <a:schemeClr val="bg1"/>
              </a:solidFill>
              <a:latin typeface="Arial" panose="020B0604020202020204" pitchFamily="34" charset="0"/>
              <a:cs typeface="Arial" panose="020B0604020202020204" pitchFamily="34" charset="0"/>
            </a:rPr>
            <a:t>Določeni na podlagi dolgoročnih varstvenih ciljev</a:t>
          </a:r>
        </a:p>
      </dsp:txBody>
      <dsp:txXfrm>
        <a:off x="2857240" y="2317979"/>
        <a:ext cx="1880335" cy="1001427"/>
      </dsp:txXfrm>
    </dsp:sp>
    <dsp:sp modelId="{93DEF1BC-AFB5-4126-A543-17932C611ED8}">
      <dsp:nvSpPr>
        <dsp:cNvPr id="0" name=""/>
        <dsp:cNvSpPr/>
      </dsp:nvSpPr>
      <dsp:spPr>
        <a:xfrm>
          <a:off x="0" y="0"/>
          <a:ext cx="2428309" cy="3527996"/>
        </a:xfrm>
        <a:prstGeom prst="roundRect">
          <a:avLst>
            <a:gd name="adj" fmla="val 10000"/>
          </a:avLst>
        </a:prstGeom>
        <a:solidFill>
          <a:srgbClr val="43A8A0"/>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sl-SI" sz="1800" b="1" kern="1200" noProof="0" dirty="0">
              <a:solidFill>
                <a:schemeClr val="bg1"/>
              </a:solidFill>
              <a:latin typeface="Arial" panose="020B0604020202020204" pitchFamily="34" charset="0"/>
              <a:cs typeface="Arial" panose="020B0604020202020204" pitchFamily="34" charset="0"/>
            </a:rPr>
            <a:t>Dolgoročni </a:t>
          </a:r>
          <a:r>
            <a:rPr lang="sl-SI" sz="1800" b="0" kern="1200" noProof="0" dirty="0">
              <a:solidFill>
                <a:schemeClr val="bg1"/>
              </a:solidFill>
              <a:latin typeface="Arial" panose="020B0604020202020204" pitchFamily="34" charset="0"/>
              <a:cs typeface="Arial" panose="020B0604020202020204" pitchFamily="34" charset="0"/>
            </a:rPr>
            <a:t>podrobni varstveni cilji</a:t>
          </a:r>
        </a:p>
      </dsp:txBody>
      <dsp:txXfrm>
        <a:off x="0" y="0"/>
        <a:ext cx="2428309" cy="1058398"/>
      </dsp:txXfrm>
    </dsp:sp>
    <dsp:sp modelId="{05B8D81D-BB48-418E-B04E-4BAE72DE428E}">
      <dsp:nvSpPr>
        <dsp:cNvPr id="0" name=""/>
        <dsp:cNvSpPr/>
      </dsp:nvSpPr>
      <dsp:spPr>
        <a:xfrm>
          <a:off x="220198" y="1077548"/>
          <a:ext cx="1942647" cy="1063739"/>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sl-SI" sz="1600" kern="1200" noProof="0" dirty="0">
              <a:solidFill>
                <a:schemeClr val="bg1"/>
              </a:solidFill>
              <a:latin typeface="Arial" panose="020B0604020202020204" pitchFamily="34" charset="0"/>
              <a:cs typeface="Arial" panose="020B0604020202020204" pitchFamily="34" charset="0"/>
            </a:rPr>
            <a:t>Ključne zahteve, ki morajo biti izpolnjene, da je vrsta oziroma HT v ugodnem stanju</a:t>
          </a:r>
        </a:p>
      </dsp:txBody>
      <dsp:txXfrm>
        <a:off x="251354" y="1108704"/>
        <a:ext cx="1880335" cy="1001427"/>
      </dsp:txXfrm>
    </dsp:sp>
    <dsp:sp modelId="{985BF5F5-6B37-406F-9446-F0A31577DF70}">
      <dsp:nvSpPr>
        <dsp:cNvPr id="0" name=""/>
        <dsp:cNvSpPr/>
      </dsp:nvSpPr>
      <dsp:spPr>
        <a:xfrm>
          <a:off x="210970" y="2265249"/>
          <a:ext cx="1942647" cy="1063739"/>
        </a:xfrm>
        <a:prstGeom prst="roundRect">
          <a:avLst>
            <a:gd name="adj" fmla="val 10000"/>
          </a:avLst>
        </a:prstGeom>
        <a:solidFill>
          <a:srgbClr val="45A7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sl-SI" sz="1600" kern="1200" noProof="0" dirty="0">
              <a:solidFill>
                <a:schemeClr val="bg1"/>
              </a:solidFill>
              <a:latin typeface="Arial" panose="020B0604020202020204" pitchFamily="34" charset="0"/>
              <a:cs typeface="Arial" panose="020B0604020202020204" pitchFamily="34" charset="0"/>
            </a:rPr>
            <a:t>Določeni na podlagi referenčnih vrednosti</a:t>
          </a:r>
        </a:p>
      </dsp:txBody>
      <dsp:txXfrm>
        <a:off x="242126" y="2296405"/>
        <a:ext cx="1880335" cy="10014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D07F3-D255-4FFE-9067-B3C15A952051}" type="datetimeFigureOut">
              <a:rPr lang="sl-SI" smtClean="0"/>
              <a:t>2. 10. 2025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482DB-FC55-4906-9195-078035FD4075}" type="slidenum">
              <a:rPr lang="sl-SI" smtClean="0"/>
              <a:t>‹#›</a:t>
            </a:fld>
            <a:endParaRPr lang="sl-SI"/>
          </a:p>
        </p:txBody>
      </p:sp>
    </p:spTree>
    <p:extLst>
      <p:ext uri="{BB962C8B-B14F-4D97-AF65-F5344CB8AC3E}">
        <p14:creationId xmlns:p14="http://schemas.microsoft.com/office/powerpoint/2010/main" val="100876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6A8EBAE-E8F4-4B0C-9C94-33C39D882157}" type="slidenum">
              <a:rPr lang="sl-SI" smtClean="0"/>
              <a:t>1</a:t>
            </a:fld>
            <a:endParaRPr lang="sl-SI"/>
          </a:p>
        </p:txBody>
      </p:sp>
    </p:spTree>
    <p:extLst>
      <p:ext uri="{BB962C8B-B14F-4D97-AF65-F5344CB8AC3E}">
        <p14:creationId xmlns:p14="http://schemas.microsoft.com/office/powerpoint/2010/main" val="254953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u="sng" dirty="0"/>
              <a:t>Prvi program </a:t>
            </a:r>
            <a:r>
              <a:rPr lang="sl-SI" dirty="0"/>
              <a:t>upravljanja območij Natura 2000 je nastal za </a:t>
            </a:r>
            <a:r>
              <a:rPr lang="sl-SI" b="1" dirty="0"/>
              <a:t>obdobje 2007 – 2013. </a:t>
            </a:r>
            <a:r>
              <a:rPr lang="sl-SI" dirty="0"/>
              <a:t>Sledila je analiza programa, kjer je bilo analizirano izvajanje ukrepov in doseganje ciljev, za namen izboljšanja morebitnih pomanjkljivosti ob pripravi novega programa.</a:t>
            </a:r>
            <a:br>
              <a:rPr lang="sl-SI" dirty="0"/>
            </a:br>
            <a:endParaRPr lang="sl-SI" dirty="0"/>
          </a:p>
          <a:p>
            <a:r>
              <a:rPr lang="sl-SI" u="sng" dirty="0"/>
              <a:t>Drugi program </a:t>
            </a:r>
            <a:r>
              <a:rPr lang="sl-SI" dirty="0"/>
              <a:t>je sledil za </a:t>
            </a:r>
            <a:r>
              <a:rPr lang="sl-SI" b="1" dirty="0"/>
              <a:t>obdobje 2015 – 2020</a:t>
            </a:r>
            <a:r>
              <a:rPr lang="sl-SI" dirty="0"/>
              <a:t>. Tudi ta je nastal v okviru projekta (</a:t>
            </a:r>
            <a:r>
              <a:rPr lang="nn-NO" i="1" dirty="0"/>
              <a:t>Operativni program upravljanja območij Nature 2000 v Sloveniji 2014-2000</a:t>
            </a:r>
            <a:r>
              <a:rPr lang="sl-SI" dirty="0"/>
              <a:t>), bil pa </a:t>
            </a:r>
            <a:r>
              <a:rPr lang="sl-SI" b="1" dirty="0"/>
              <a:t>dopolnjen dvakrat</a:t>
            </a:r>
            <a:r>
              <a:rPr lang="sl-SI" dirty="0"/>
              <a:t>, enkrat v letu </a:t>
            </a:r>
            <a:r>
              <a:rPr lang="sl-SI" b="1" dirty="0"/>
              <a:t>2015</a:t>
            </a:r>
            <a:r>
              <a:rPr lang="sl-SI" dirty="0"/>
              <a:t> in ponovno v letu </a:t>
            </a:r>
            <a:r>
              <a:rPr lang="sl-SI" b="1" dirty="0"/>
              <a:t>2016</a:t>
            </a:r>
            <a:r>
              <a:rPr lang="sl-SI" dirty="0"/>
              <a:t>. V začetku leta </a:t>
            </a:r>
            <a:r>
              <a:rPr lang="sl-SI" b="1" dirty="0"/>
              <a:t>2021</a:t>
            </a:r>
            <a:r>
              <a:rPr lang="sl-SI" dirty="0"/>
              <a:t> je bil </a:t>
            </a:r>
            <a:r>
              <a:rPr lang="sl-SI" b="1" dirty="0"/>
              <a:t>podaljšan</a:t>
            </a:r>
            <a:r>
              <a:rPr lang="sl-SI" dirty="0"/>
              <a:t> do sprejetja novega.</a:t>
            </a:r>
          </a:p>
          <a:p>
            <a:r>
              <a:rPr lang="sl-SI" dirty="0"/>
              <a:t>Tudi za drugi program je bila opravljena analiza. Poleg krovne analize izvajanja ukrepov so bile opravljene tudi ločene analize za posamezen sektor (varstvo narave, kmetijstvo, gozdarstvo, upravljanje voda, ribištvo).</a:t>
            </a:r>
            <a:br>
              <a:rPr lang="sl-SI" dirty="0"/>
            </a:br>
            <a:endParaRPr lang="sl-SI" dirty="0"/>
          </a:p>
          <a:p>
            <a:r>
              <a:rPr lang="sl-SI" dirty="0"/>
              <a:t>Za </a:t>
            </a:r>
            <a:r>
              <a:rPr lang="sl-SI" b="1" dirty="0"/>
              <a:t>obdobje 2021 – 2027 </a:t>
            </a:r>
            <a:r>
              <a:rPr lang="sl-SI" dirty="0"/>
              <a:t>je bil pripravljen tudi </a:t>
            </a:r>
            <a:r>
              <a:rPr lang="sl-SI" b="1" dirty="0"/>
              <a:t>prednostni okvir ukrepanja (</a:t>
            </a:r>
            <a:r>
              <a:rPr lang="sl-SI" b="1" dirty="0" err="1"/>
              <a:t>Priority</a:t>
            </a:r>
            <a:r>
              <a:rPr lang="sl-SI" b="1" dirty="0"/>
              <a:t> </a:t>
            </a:r>
            <a:r>
              <a:rPr lang="sl-SI" b="1" dirty="0" err="1"/>
              <a:t>Action</a:t>
            </a:r>
            <a:r>
              <a:rPr lang="sl-SI" b="1" dirty="0"/>
              <a:t> </a:t>
            </a:r>
            <a:r>
              <a:rPr lang="sl-SI" b="1" dirty="0" err="1"/>
              <a:t>Framework</a:t>
            </a:r>
            <a:r>
              <a:rPr lang="sl-SI" b="1" dirty="0"/>
              <a:t>)</a:t>
            </a:r>
            <a:r>
              <a:rPr lang="sl-SI" dirty="0"/>
              <a:t>, ki določa prioritetne ukrepe na območjih Natura 2000 v Sloveniji in vire financiranja teh ukrepov.</a:t>
            </a:r>
            <a:br>
              <a:rPr lang="sl-SI" dirty="0"/>
            </a:br>
            <a:endParaRPr lang="sl-SI" dirty="0"/>
          </a:p>
          <a:p>
            <a:r>
              <a:rPr lang="sl-SI" dirty="0"/>
              <a:t>Trenutno je v pripravi </a:t>
            </a:r>
            <a:r>
              <a:rPr lang="sl-SI" u="sng" dirty="0"/>
              <a:t>tretji program</a:t>
            </a:r>
            <a:r>
              <a:rPr lang="sl-SI" u="none" dirty="0"/>
              <a:t> </a:t>
            </a:r>
            <a:r>
              <a:rPr lang="sl-SI" dirty="0"/>
              <a:t>upravljanja omrežja Natura 2000, ki bo veljal v </a:t>
            </a:r>
            <a:r>
              <a:rPr lang="sl-SI" b="1" dirty="0"/>
              <a:t>obdobju 2022-2028.</a:t>
            </a:r>
          </a:p>
        </p:txBody>
      </p:sp>
    </p:spTree>
    <p:extLst>
      <p:ext uri="{BB962C8B-B14F-4D97-AF65-F5344CB8AC3E}">
        <p14:creationId xmlns:p14="http://schemas.microsoft.com/office/powerpoint/2010/main" val="267425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indent="648335" algn="just">
              <a:spcBef>
                <a:spcPts val="1200"/>
              </a:spcBef>
            </a:pPr>
            <a:r>
              <a:rPr lang="sl-SI" sz="800" b="0" i="0" dirty="0">
                <a:solidFill>
                  <a:srgbClr val="000000"/>
                </a:solidFill>
                <a:effectLst/>
                <a:latin typeface="+mn-lt"/>
              </a:rPr>
              <a:t>(3) Program upravljanja vsebuje zlasti:</a:t>
            </a:r>
          </a:p>
          <a:p>
            <a:pPr marL="269875" indent="-269875" algn="just"/>
            <a:r>
              <a:rPr lang="sl-SI" sz="800" b="0" i="0" dirty="0">
                <a:solidFill>
                  <a:srgbClr val="000000"/>
                </a:solidFill>
                <a:effectLst/>
                <a:latin typeface="+mn-lt"/>
              </a:rPr>
              <a:t>1.     </a:t>
            </a:r>
            <a:r>
              <a:rPr lang="sl-SI" sz="800" b="1" i="0" dirty="0">
                <a:solidFill>
                  <a:srgbClr val="000000"/>
                </a:solidFill>
                <a:effectLst/>
                <a:latin typeface="+mn-lt"/>
              </a:rPr>
              <a:t>podrobne varstvene cilje</a:t>
            </a:r>
            <a:r>
              <a:rPr lang="sl-SI" sz="800" b="0" i="0" dirty="0">
                <a:solidFill>
                  <a:srgbClr val="000000"/>
                </a:solidFill>
                <a:effectLst/>
                <a:latin typeface="+mn-lt"/>
              </a:rPr>
              <a:t>, ki se praviloma nanašajo na cone in izhajajo iz varstvenih ciljev, določenih s to uredbo, ter </a:t>
            </a:r>
            <a:r>
              <a:rPr lang="sl-SI" sz="800" b="1" i="0" dirty="0">
                <a:solidFill>
                  <a:srgbClr val="000000"/>
                </a:solidFill>
                <a:effectLst/>
                <a:latin typeface="+mn-lt"/>
              </a:rPr>
              <a:t>varstvenih ciljev za ohranjanje habitatov ogroženih rastlinskih in živalskih vrst ter </a:t>
            </a:r>
            <a:r>
              <a:rPr lang="sl-SI" sz="800" b="1" i="0" dirty="0" err="1">
                <a:solidFill>
                  <a:srgbClr val="000000"/>
                </a:solidFill>
                <a:effectLst/>
                <a:latin typeface="+mn-lt"/>
              </a:rPr>
              <a:t>habitnih</a:t>
            </a:r>
            <a:r>
              <a:rPr lang="sl-SI" sz="800" b="1" i="0" dirty="0">
                <a:solidFill>
                  <a:srgbClr val="000000"/>
                </a:solidFill>
                <a:effectLst/>
                <a:latin typeface="+mn-lt"/>
              </a:rPr>
              <a:t> tipov, ki se prednostno ohranjajo v ugodnem stanju,</a:t>
            </a:r>
            <a:r>
              <a:rPr lang="sl-SI" sz="800" b="0" i="0" dirty="0">
                <a:solidFill>
                  <a:srgbClr val="000000"/>
                </a:solidFill>
                <a:effectLst/>
                <a:latin typeface="+mn-lt"/>
              </a:rPr>
              <a:t> v skladu s predpisi s področja ohranjanja narave in sprejetimi strategijami in programi, s katerimi se načrtuje na področju ohranjanja narave.</a:t>
            </a:r>
          </a:p>
          <a:p>
            <a:pPr marL="269875" indent="-269875" algn="just"/>
            <a:r>
              <a:rPr lang="sl-SI" sz="800" b="0" i="0" dirty="0">
                <a:solidFill>
                  <a:srgbClr val="000000"/>
                </a:solidFill>
                <a:effectLst/>
                <a:latin typeface="+mn-lt"/>
              </a:rPr>
              <a:t>2.     </a:t>
            </a:r>
            <a:r>
              <a:rPr lang="sl-SI" sz="800" b="1" i="0" dirty="0">
                <a:solidFill>
                  <a:srgbClr val="000000"/>
                </a:solidFill>
                <a:effectLst/>
                <a:latin typeface="+mn-lt"/>
              </a:rPr>
              <a:t>ukrepe za doseganje varstvenih ciljev, </a:t>
            </a:r>
            <a:r>
              <a:rPr lang="sl-SI" sz="800" b="0" i="0" dirty="0">
                <a:solidFill>
                  <a:srgbClr val="000000"/>
                </a:solidFill>
                <a:effectLst/>
                <a:latin typeface="+mn-lt"/>
              </a:rPr>
              <a:t>pri čemer se nabor ukrepov določi glede na značaj Natura območja in sicer:</a:t>
            </a:r>
          </a:p>
          <a:p>
            <a:pPr indent="-90170" algn="just"/>
            <a:r>
              <a:rPr lang="sl-SI" sz="800" b="0" i="0" dirty="0">
                <a:solidFill>
                  <a:srgbClr val="000000"/>
                </a:solidFill>
                <a:effectLst/>
                <a:latin typeface="+mn-lt"/>
              </a:rPr>
              <a:t>-   ukrepe varstva narave, z navedbo odgovornih nosilcev, rokov in finančnih virov;</a:t>
            </a:r>
          </a:p>
          <a:p>
            <a:pPr indent="-90170" algn="just"/>
            <a:r>
              <a:rPr lang="sl-SI" sz="800" b="0" i="0" dirty="0">
                <a:solidFill>
                  <a:srgbClr val="000000"/>
                </a:solidFill>
                <a:effectLst/>
                <a:latin typeface="+mn-lt"/>
              </a:rPr>
              <a:t>-   ukrepe prilagojene rabe naravnih dobrin, z navedbo načrta rabe naravne dobrine, podrobnejših varstvenih usmeritev, ki se upoštevajo pri pripravi načrta, ter izvajalca tega načrta;</a:t>
            </a:r>
          </a:p>
          <a:p>
            <a:pPr indent="-90170" algn="just"/>
            <a:r>
              <a:rPr lang="sl-SI" sz="800" b="0" i="0" dirty="0">
                <a:solidFill>
                  <a:srgbClr val="000000"/>
                </a:solidFill>
                <a:effectLst/>
                <a:latin typeface="+mn-lt"/>
              </a:rPr>
              <a:t>-   ukrepe prilagojene kmetijske prakse, s katero se dosega varstvene cilje ter način zagotavljanja teh ukrepov;</a:t>
            </a:r>
          </a:p>
          <a:p>
            <a:pPr indent="-90170" algn="just"/>
            <a:r>
              <a:rPr lang="sl-SI" sz="800" b="0" i="0" dirty="0">
                <a:solidFill>
                  <a:srgbClr val="008000"/>
                </a:solidFill>
                <a:effectLst/>
                <a:latin typeface="+mn-lt"/>
              </a:rPr>
              <a:t>-   </a:t>
            </a:r>
            <a:r>
              <a:rPr lang="sl-SI" sz="800" b="0" i="0" dirty="0">
                <a:solidFill>
                  <a:srgbClr val="000000"/>
                </a:solidFill>
                <a:effectLst/>
                <a:latin typeface="+mn-lt"/>
              </a:rPr>
              <a:t>ukrepe upravljanja voda z navedbo načrta upravljanja voda, podrobnejših varstvenih usmeritev, ki se upoštevajo v načrtu, ter izvajalca tega načrta;</a:t>
            </a:r>
          </a:p>
          <a:p>
            <a:pPr indent="-90170" algn="just"/>
            <a:r>
              <a:rPr lang="sl-SI" sz="800" b="0" i="0" dirty="0">
                <a:solidFill>
                  <a:srgbClr val="000000"/>
                </a:solidFill>
                <a:effectLst/>
                <a:latin typeface="+mn-lt"/>
              </a:rPr>
              <a:t>-   druge ukrepe, če so ti potrebni za zagotavljanje ugodnega stanja rastlinskih in živalskih vrst ter habitatnih tipov.</a:t>
            </a:r>
          </a:p>
          <a:p>
            <a:pPr marL="269875" indent="-269875" algn="just"/>
            <a:r>
              <a:rPr lang="sl-SI" sz="800" b="0" i="0" dirty="0">
                <a:solidFill>
                  <a:srgbClr val="000000"/>
                </a:solidFill>
                <a:effectLst/>
                <a:latin typeface="+mn-lt"/>
              </a:rPr>
              <a:t>3.     </a:t>
            </a:r>
            <a:r>
              <a:rPr lang="sl-SI" sz="800" b="1" i="0" dirty="0">
                <a:solidFill>
                  <a:srgbClr val="000000"/>
                </a:solidFill>
                <a:effectLst/>
                <a:latin typeface="+mn-lt"/>
              </a:rPr>
              <a:t>kazalce, </a:t>
            </a:r>
            <a:r>
              <a:rPr lang="sl-SI" sz="800" b="0" i="0" dirty="0">
                <a:solidFill>
                  <a:srgbClr val="000000"/>
                </a:solidFill>
                <a:effectLst/>
                <a:latin typeface="+mn-lt"/>
              </a:rPr>
              <a:t>ki se morajo redno spremljati z namenom ugotavljanja učinkovitosti ukrepov glede doseganja ugodnega stanja rastlinskih in živalskih vrst, njihovih habitatov in habitatnih tipov, z navedbo nosilcev, rokov in finančnih virov.</a:t>
            </a:r>
          </a:p>
          <a:p>
            <a:endParaRPr lang="sl-SI" dirty="0"/>
          </a:p>
        </p:txBody>
      </p:sp>
    </p:spTree>
    <p:extLst>
      <p:ext uri="{BB962C8B-B14F-4D97-AF65-F5344CB8AC3E}">
        <p14:creationId xmlns:p14="http://schemas.microsoft.com/office/powerpoint/2010/main" val="2700028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b="1" i="0" dirty="0">
                <a:solidFill>
                  <a:srgbClr val="212121"/>
                </a:solidFill>
                <a:effectLst/>
                <a:latin typeface="Barlow Semi Condensed" panose="00000506000000000000" pitchFamily="2" charset="-18"/>
              </a:rPr>
              <a:t>Priprava novega PUN je </a:t>
            </a:r>
            <a:r>
              <a:rPr lang="sl-SI" b="1" i="0" dirty="0" err="1">
                <a:solidFill>
                  <a:srgbClr val="212121"/>
                </a:solidFill>
                <a:effectLst/>
                <a:latin typeface="Barlow Semi Condensed" panose="00000506000000000000" pitchFamily="2" charset="-18"/>
              </a:rPr>
              <a:t>vključujevala</a:t>
            </a:r>
            <a:r>
              <a:rPr lang="sl-SI" b="1" i="0" dirty="0">
                <a:solidFill>
                  <a:srgbClr val="212121"/>
                </a:solidFill>
                <a:effectLst/>
                <a:latin typeface="Barlow Semi Condensed" panose="00000506000000000000" pitchFamily="2" charset="-18"/>
              </a:rPr>
              <a:t>:</a:t>
            </a:r>
            <a:br>
              <a:rPr lang="sl-SI" dirty="0"/>
            </a:br>
            <a:r>
              <a:rPr lang="sl-SI" b="1" i="0" dirty="0">
                <a:solidFill>
                  <a:srgbClr val="212121"/>
                </a:solidFill>
                <a:effectLst/>
                <a:latin typeface="Barlow Semi Condensed" panose="00000506000000000000" pitchFamily="2" charset="-18"/>
              </a:rPr>
              <a:t>1.    </a:t>
            </a:r>
            <a:r>
              <a:rPr lang="sl-SI" b="0" i="0" dirty="0">
                <a:solidFill>
                  <a:srgbClr val="212121"/>
                </a:solidFill>
                <a:effectLst/>
                <a:latin typeface="Barlow Semi Condensed" panose="00000506000000000000" pitchFamily="2" charset="-18"/>
              </a:rPr>
              <a:t>analizo doseganja ciljev predhodnega PUN in izvajanja ukrepov (2015 - 2020);</a:t>
            </a:r>
            <a:br>
              <a:rPr lang="sl-SI" dirty="0"/>
            </a:br>
            <a:r>
              <a:rPr lang="sl-SI" b="1" i="0" dirty="0">
                <a:solidFill>
                  <a:srgbClr val="212121"/>
                </a:solidFill>
                <a:effectLst/>
                <a:latin typeface="Barlow Semi Condensed" panose="00000506000000000000" pitchFamily="2" charset="-18"/>
              </a:rPr>
              <a:t>2. </a:t>
            </a:r>
            <a:r>
              <a:rPr lang="sl-SI" b="0" i="0" dirty="0">
                <a:solidFill>
                  <a:srgbClr val="212121"/>
                </a:solidFill>
                <a:effectLst/>
                <a:latin typeface="Barlow Semi Condensed" panose="00000506000000000000" pitchFamily="2" charset="-18"/>
              </a:rPr>
              <a:t>   pripravo predlogov referenčnih vrednosti, varstvenih (programskih) ciljev in osnutkov ukrepov, z upoštevanjem novih podatkov o stanju vrst in habitatnih tipov na območjih Nature 2000;</a:t>
            </a:r>
            <a:br>
              <a:rPr lang="sl-SI" dirty="0"/>
            </a:br>
            <a:r>
              <a:rPr lang="sl-SI" b="1" i="0" dirty="0">
                <a:solidFill>
                  <a:srgbClr val="212121"/>
                </a:solidFill>
                <a:effectLst/>
                <a:latin typeface="Barlow Semi Condensed" panose="00000506000000000000" pitchFamily="2" charset="-18"/>
              </a:rPr>
              <a:t>3.    </a:t>
            </a:r>
            <a:r>
              <a:rPr lang="sl-SI" b="0" i="0" dirty="0">
                <a:solidFill>
                  <a:srgbClr val="212121"/>
                </a:solidFill>
                <a:effectLst/>
                <a:latin typeface="Barlow Semi Condensed" panose="00000506000000000000" pitchFamily="2" charset="-18"/>
              </a:rPr>
              <a:t>pripravo osnutka programa v skladu z zakonodajo in finančnimi okvirji v različnih sektorjih (kmetijstvo, gozdarstvo, upravljanje voda …) in usklajevanje predlogov ukrepov z institucijami in deležniki, ki so vključeni v izvajanje ukrepov PUN kot nosilci izvajanja ukrepov;</a:t>
            </a:r>
            <a:br>
              <a:rPr lang="sl-SI" dirty="0"/>
            </a:br>
            <a:r>
              <a:rPr lang="sl-SI" b="1" i="0" dirty="0">
                <a:solidFill>
                  <a:srgbClr val="212121"/>
                </a:solidFill>
                <a:effectLst/>
                <a:latin typeface="Barlow Semi Condensed" panose="00000506000000000000" pitchFamily="2" charset="-18"/>
              </a:rPr>
              <a:t>4. </a:t>
            </a:r>
            <a:r>
              <a:rPr lang="sl-SI" b="0" i="0" dirty="0">
                <a:solidFill>
                  <a:srgbClr val="212121"/>
                </a:solidFill>
                <a:effectLst/>
                <a:latin typeface="Barlow Semi Condensed" panose="00000506000000000000" pitchFamily="2" charset="-18"/>
              </a:rPr>
              <a:t>   pripravo predloga programa ter izvedbo medresorskega usklajevanja in seznanitve javnosti,</a:t>
            </a:r>
            <a:br>
              <a:rPr lang="sl-SI" dirty="0"/>
            </a:br>
            <a:r>
              <a:rPr lang="sl-SI" b="1" i="0" dirty="0">
                <a:solidFill>
                  <a:srgbClr val="212121"/>
                </a:solidFill>
                <a:effectLst/>
                <a:latin typeface="Barlow Semi Condensed" panose="00000506000000000000" pitchFamily="2" charset="-18"/>
              </a:rPr>
              <a:t>5.    </a:t>
            </a:r>
            <a:r>
              <a:rPr lang="sl-SI" b="0" i="0" dirty="0">
                <a:solidFill>
                  <a:srgbClr val="212121"/>
                </a:solidFill>
                <a:effectLst/>
                <a:latin typeface="Barlow Semi Condensed" panose="00000506000000000000" pitchFamily="2" charset="-18"/>
              </a:rPr>
              <a:t>pripravo dokončnega predloga PUN in njegov sprejem za novo programsko obdobje.</a:t>
            </a:r>
            <a:endParaRPr lang="sl-SI" dirty="0"/>
          </a:p>
        </p:txBody>
      </p:sp>
      <p:sp>
        <p:nvSpPr>
          <p:cNvPr id="4" name="Označba mesta številke diapozitiva 3"/>
          <p:cNvSpPr>
            <a:spLocks noGrp="1"/>
          </p:cNvSpPr>
          <p:nvPr>
            <p:ph type="sldNum" sz="quarter" idx="5"/>
          </p:nvPr>
        </p:nvSpPr>
        <p:spPr/>
        <p:txBody>
          <a:bodyPr/>
          <a:lstStyle/>
          <a:p>
            <a:fld id="{06A8EBAE-E8F4-4B0C-9C94-33C39D882157}" type="slidenum">
              <a:rPr lang="sl-SI" smtClean="0"/>
              <a:t>12</a:t>
            </a:fld>
            <a:endParaRPr lang="sl-SI"/>
          </a:p>
        </p:txBody>
      </p:sp>
    </p:spTree>
    <p:extLst>
      <p:ext uri="{BB962C8B-B14F-4D97-AF65-F5344CB8AC3E}">
        <p14:creationId xmlns:p14="http://schemas.microsoft.com/office/powerpoint/2010/main" val="1360228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FRV (</a:t>
            </a:r>
            <a:r>
              <a:rPr lang="sl-SI" dirty="0" err="1"/>
              <a:t>Favarable</a:t>
            </a:r>
            <a:r>
              <a:rPr lang="sl-SI" dirty="0"/>
              <a:t> reference </a:t>
            </a:r>
            <a:r>
              <a:rPr lang="sl-SI" dirty="0" err="1"/>
              <a:t>value</a:t>
            </a:r>
            <a:r>
              <a:rPr lang="sl-SI" dirty="0"/>
              <a:t>) . Referenčna vrednost ugodnega stanja. EK uvedla za potrebe poročanja.</a:t>
            </a:r>
          </a:p>
        </p:txBody>
      </p:sp>
      <p:sp>
        <p:nvSpPr>
          <p:cNvPr id="4" name="Označba mesta številke diapozitiva 3"/>
          <p:cNvSpPr>
            <a:spLocks noGrp="1"/>
          </p:cNvSpPr>
          <p:nvPr>
            <p:ph type="sldNum" sz="quarter" idx="5"/>
          </p:nvPr>
        </p:nvSpPr>
        <p:spPr/>
        <p:txBody>
          <a:bodyPr/>
          <a:lstStyle/>
          <a:p>
            <a:fld id="{3EA482DB-FC55-4906-9195-078035FD4075}" type="slidenum">
              <a:rPr lang="sl-SI" smtClean="0"/>
              <a:t>13</a:t>
            </a:fld>
            <a:endParaRPr lang="sl-SI"/>
          </a:p>
        </p:txBody>
      </p:sp>
    </p:spTree>
    <p:extLst>
      <p:ext uri="{BB962C8B-B14F-4D97-AF65-F5344CB8AC3E}">
        <p14:creationId xmlns:p14="http://schemas.microsoft.com/office/powerpoint/2010/main" val="3654091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0488" y="744538"/>
            <a:ext cx="6616700" cy="3722687"/>
          </a:xfrm>
        </p:spPr>
      </p:sp>
      <p:sp>
        <p:nvSpPr>
          <p:cNvPr id="3" name="Označba mesta opomb 2"/>
          <p:cNvSpPr>
            <a:spLocks noGrp="1"/>
          </p:cNvSpPr>
          <p:nvPr>
            <p:ph type="body" idx="1"/>
          </p:nvPr>
        </p:nvSpPr>
        <p:spPr/>
        <p:txBody>
          <a:bodyPr/>
          <a:lstStyle/>
          <a:p>
            <a:pPr algn="just">
              <a:lnSpc>
                <a:spcPct val="115000"/>
              </a:lnSpc>
              <a:spcAft>
                <a:spcPts val="600"/>
              </a:spcAft>
            </a:pPr>
            <a:r>
              <a:rPr lang="sl-SI" sz="1200" dirty="0">
                <a:effectLst/>
                <a:latin typeface="Calibri" panose="020F0502020204030204" pitchFamily="34" charset="0"/>
                <a:ea typeface="Calibri" panose="020F0502020204030204" pitchFamily="34" charset="0"/>
                <a:cs typeface="Times New Roman" panose="02020603050405020304" pitchFamily="18" charset="0"/>
              </a:rPr>
              <a:t>V tem programu upravljanja so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podrobni varstveni cilji</a:t>
            </a:r>
            <a:r>
              <a:rPr lang="sl-SI" sz="1200" dirty="0">
                <a:effectLst/>
                <a:latin typeface="Calibri" panose="020F0502020204030204" pitchFamily="34" charset="0"/>
                <a:ea typeface="Calibri" panose="020F0502020204030204" pitchFamily="34" charset="0"/>
                <a:cs typeface="Times New Roman" panose="02020603050405020304" pitchFamily="18" charset="0"/>
              </a:rPr>
              <a:t> določeni v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Prilogi A</a:t>
            </a:r>
            <a:r>
              <a:rPr lang="sl-SI" sz="1200" dirty="0">
                <a:effectLst/>
                <a:latin typeface="Calibri" panose="020F0502020204030204" pitchFamily="34" charset="0"/>
                <a:ea typeface="Calibri" panose="020F0502020204030204" pitchFamily="34" charset="0"/>
                <a:cs typeface="Times New Roman" panose="02020603050405020304" pitchFamily="18" charset="0"/>
              </a:rPr>
              <a:t>.</a:t>
            </a:r>
            <a:endParaRPr lang="sl-SI" sz="1200" dirty="0">
              <a:effectLst/>
              <a:latin typeface="Times New Roman" panose="02020603050405020304" pitchFamily="18" charset="0"/>
              <a:ea typeface="Calibri" panose="020F0502020204030204" pitchFamily="34" charset="0"/>
            </a:endParaRPr>
          </a:p>
          <a:p>
            <a:pPr algn="just">
              <a:lnSpc>
                <a:spcPct val="115000"/>
              </a:lnSpc>
              <a:spcAft>
                <a:spcPts val="600"/>
              </a:spcAft>
            </a:pPr>
            <a:r>
              <a:rPr lang="sl-SI" sz="1200" b="1" dirty="0">
                <a:effectLst/>
                <a:latin typeface="Calibri" panose="020F0502020204030204" pitchFamily="34" charset="0"/>
                <a:ea typeface="Calibri" panose="020F0502020204030204" pitchFamily="34" charset="0"/>
                <a:cs typeface="Times New Roman" panose="02020603050405020304" pitchFamily="18" charset="0"/>
              </a:rPr>
              <a:t>Ukrepi</a:t>
            </a:r>
            <a:r>
              <a:rPr lang="sl-SI" sz="1200" dirty="0">
                <a:effectLst/>
                <a:latin typeface="Calibri" panose="020F0502020204030204" pitchFamily="34" charset="0"/>
                <a:ea typeface="Calibri" panose="020F0502020204030204" pitchFamily="34" charset="0"/>
                <a:cs typeface="Times New Roman" panose="02020603050405020304" pitchFamily="18" charset="0"/>
              </a:rPr>
              <a:t>, za doseganje podrobnih varstvenih ciljev programskega obdobja, so določeni v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Prilogi B</a:t>
            </a:r>
            <a:r>
              <a:rPr lang="sl-SI" sz="1200" dirty="0">
                <a:effectLst/>
                <a:latin typeface="Calibri" panose="020F0502020204030204" pitchFamily="34" charset="0"/>
                <a:ea typeface="Calibri" panose="020F0502020204030204" pitchFamily="34" charset="0"/>
                <a:cs typeface="Times New Roman" panose="02020603050405020304" pitchFamily="18" charset="0"/>
              </a:rPr>
              <a:t>. </a:t>
            </a:r>
            <a:endParaRPr lang="sl-SI" sz="1200" dirty="0">
              <a:effectLst/>
              <a:latin typeface="Times New Roman" panose="02020603050405020304" pitchFamily="18" charset="0"/>
              <a:ea typeface="Calibri" panose="020F0502020204030204" pitchFamily="34" charset="0"/>
            </a:endParaRPr>
          </a:p>
          <a:p>
            <a:pPr marL="0" marR="0" lvl="0" indent="0" algn="just" defTabSz="457200" eaLnBrk="1" fontAlgn="auto" latinLnBrk="0" hangingPunct="1">
              <a:lnSpc>
                <a:spcPct val="100000"/>
              </a:lnSpc>
              <a:spcBef>
                <a:spcPts val="0"/>
              </a:spcBef>
              <a:spcAft>
                <a:spcPts val="0"/>
              </a:spcAft>
              <a:buClrTx/>
              <a:buSzTx/>
              <a:buFontTx/>
              <a:buNone/>
              <a:tabLst/>
              <a:defRPr/>
            </a:pPr>
            <a:r>
              <a:rPr lang="sl-SI" sz="1200" dirty="0">
                <a:effectLst/>
                <a:latin typeface="Calibri" panose="020F0502020204030204" pitchFamily="34" charset="0"/>
                <a:ea typeface="Calibri" panose="020F0502020204030204" pitchFamily="34" charset="0"/>
                <a:cs typeface="Times New Roman" panose="02020603050405020304" pitchFamily="18" charset="0"/>
              </a:rPr>
              <a:t>Nadalje so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prednostni projekti</a:t>
            </a:r>
            <a:r>
              <a:rPr lang="sl-SI" sz="1200" dirty="0">
                <a:effectLst/>
                <a:latin typeface="Calibri" panose="020F0502020204030204" pitchFamily="34" charset="0"/>
                <a:ea typeface="Calibri" panose="020F0502020204030204" pitchFamily="34" charset="0"/>
                <a:cs typeface="Times New Roman" panose="02020603050405020304" pitchFamily="18" charset="0"/>
              </a:rPr>
              <a:t> za doseganje ciljev tega programa, ki se financirajo iz Operativnega programa za izvajanje Evropske kohezijske politike 2021–2027, izhodišča za izvajanje strateških in standardnih projektov programa LIFE navedeni v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Prilogi C</a:t>
            </a:r>
            <a:r>
              <a:rPr lang="sl-SI"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457200" eaLnBrk="1" fontAlgn="auto" latinLnBrk="0" hangingPunct="1">
              <a:lnSpc>
                <a:spcPct val="100000"/>
              </a:lnSpc>
              <a:spcBef>
                <a:spcPts val="0"/>
              </a:spcBef>
              <a:spcAft>
                <a:spcPts val="0"/>
              </a:spcAft>
              <a:buClrTx/>
              <a:buSzTx/>
              <a:buFontTx/>
              <a:buNone/>
              <a:tabLst/>
              <a:defRPr/>
            </a:pPr>
            <a:r>
              <a:rPr lang="sl-SI" sz="1200" dirty="0">
                <a:effectLst/>
                <a:latin typeface="Calibri" panose="020F0502020204030204" pitchFamily="34" charset="0"/>
                <a:ea typeface="Calibri" panose="020F0502020204030204" pitchFamily="34" charset="0"/>
                <a:cs typeface="Times New Roman" panose="02020603050405020304" pitchFamily="18" charset="0"/>
              </a:rPr>
              <a:t>Za lažje izvajanje ukrepov znotraj določenih sektorjev so pripravljene še dodatne priloge. Za večino ukrepov, ki se izvajajo kot sektorsko načrtovanje, je pripravljena posebna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Priloga D.</a:t>
            </a:r>
          </a:p>
          <a:p>
            <a:pPr marL="0" marR="0" lvl="0" indent="0" algn="just" defTabSz="457200" eaLnBrk="1" fontAlgn="auto" latinLnBrk="0" hangingPunct="1">
              <a:lnSpc>
                <a:spcPct val="100000"/>
              </a:lnSpc>
              <a:spcBef>
                <a:spcPts val="0"/>
              </a:spcBef>
              <a:spcAft>
                <a:spcPts val="0"/>
              </a:spcAft>
              <a:buClrTx/>
              <a:buSzTx/>
              <a:buFontTx/>
              <a:buNone/>
              <a:tabLst/>
              <a:defRPr/>
            </a:pPr>
            <a:r>
              <a:rPr lang="sl-SI" sz="1200" dirty="0">
                <a:effectLst/>
                <a:latin typeface="Calibri" panose="020F0502020204030204" pitchFamily="34" charset="0"/>
                <a:ea typeface="Calibri" panose="020F0502020204030204" pitchFamily="34" charset="0"/>
                <a:cs typeface="Times New Roman" panose="02020603050405020304" pitchFamily="18" charset="0"/>
              </a:rPr>
              <a:t>Za izvajanje sektorskih ukrepov v kmetijstvu je priložena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Priloga E:</a:t>
            </a:r>
            <a:r>
              <a:rPr lang="sl-SI"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457200" eaLnBrk="1" fontAlgn="auto" latinLnBrk="0" hangingPunct="1">
              <a:lnSpc>
                <a:spcPct val="100000"/>
              </a:lnSpc>
              <a:spcBef>
                <a:spcPts val="0"/>
              </a:spcBef>
              <a:spcAft>
                <a:spcPts val="0"/>
              </a:spcAft>
              <a:buClrTx/>
              <a:buSzTx/>
              <a:buFontTx/>
              <a:buNone/>
              <a:tabLst/>
              <a:defRPr/>
            </a:pPr>
            <a:r>
              <a:rPr lang="sl-SI" sz="1200" dirty="0">
                <a:effectLst/>
                <a:latin typeface="Calibri" panose="020F0502020204030204" pitchFamily="34" charset="0"/>
                <a:ea typeface="Calibri" panose="020F0502020204030204" pitchFamily="34" charset="0"/>
                <a:cs typeface="Times New Roman" panose="02020603050405020304" pitchFamily="18" charset="0"/>
              </a:rPr>
              <a:t>Monitoringi, ki omogočajo spremljanje stanja vrst, njihovih habitatov in habitatnih tipov ter tudi učinkovitost ukrepov, osnovni popisi in kartiranja za ugotavljanje stanja ter raziskave, ki omogočajo boljši vpogled v ekologijo vrst ali habitatne tipe za njihovo boljše upravljanje, so določeni v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Prilogi F</a:t>
            </a:r>
            <a:r>
              <a:rPr lang="sl-SI" sz="1200" dirty="0">
                <a:effectLst/>
                <a:latin typeface="Calibri" panose="020F0502020204030204" pitchFamily="34" charset="0"/>
                <a:ea typeface="Calibri" panose="020F0502020204030204" pitchFamily="34" charset="0"/>
                <a:cs typeface="Times New Roman" panose="02020603050405020304" pitchFamily="18" charset="0"/>
              </a:rPr>
              <a:t>.</a:t>
            </a:r>
            <a:r>
              <a:rPr lang="sl-SI" sz="1200" dirty="0">
                <a:effectLst/>
                <a:latin typeface="Times New Roman" panose="02020603050405020304" pitchFamily="18" charset="0"/>
                <a:ea typeface="Calibri" panose="020F0502020204030204" pitchFamily="34" charset="0"/>
                <a:cs typeface="+mj-cs"/>
              </a:rPr>
              <a:t> </a:t>
            </a:r>
            <a:endParaRPr lang="sl-SI" sz="1200" dirty="0">
              <a:effectLst/>
              <a:latin typeface="Times New Roman" panose="02020603050405020304" pitchFamily="18" charset="0"/>
              <a:ea typeface="Calibri" panose="020F0502020204030204" pitchFamily="34" charset="0"/>
            </a:endParaRPr>
          </a:p>
          <a:p>
            <a:endParaRPr lang="sl-SI" sz="1200" b="1" dirty="0"/>
          </a:p>
        </p:txBody>
      </p:sp>
    </p:spTree>
    <p:extLst>
      <p:ext uri="{BB962C8B-B14F-4D97-AF65-F5344CB8AC3E}">
        <p14:creationId xmlns:p14="http://schemas.microsoft.com/office/powerpoint/2010/main" val="2444536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0488" y="744538"/>
            <a:ext cx="6616700" cy="3722687"/>
          </a:xfrm>
        </p:spPr>
      </p:sp>
      <p:sp>
        <p:nvSpPr>
          <p:cNvPr id="3" name="Označba mesta opomb 2"/>
          <p:cNvSpPr>
            <a:spLocks noGrp="1"/>
          </p:cNvSpPr>
          <p:nvPr>
            <p:ph type="body" idx="1"/>
          </p:nvPr>
        </p:nvSpPr>
        <p:spPr/>
        <p:txBody>
          <a:bodyPr/>
          <a:lstStyle/>
          <a:p>
            <a:pPr algn="just">
              <a:lnSpc>
                <a:spcPct val="115000"/>
              </a:lnSpc>
              <a:spcAft>
                <a:spcPts val="600"/>
              </a:spcAft>
            </a:pPr>
            <a:r>
              <a:rPr lang="sl-SI" sz="1100" b="1" dirty="0"/>
              <a:t>Ptice:</a:t>
            </a:r>
            <a:r>
              <a:rPr lang="sl-SI" sz="1100" dirty="0"/>
              <a:t> </a:t>
            </a:r>
            <a:r>
              <a:rPr lang="sl-SI" sz="1100" dirty="0">
                <a:effectLst/>
                <a:latin typeface="Calibri" panose="020F0502020204030204" pitchFamily="34" charset="0"/>
                <a:ea typeface="Calibri" panose="020F0502020204030204" pitchFamily="34" charset="0"/>
                <a:cs typeface="Times New Roman" panose="02020603050405020304" pitchFamily="18" charset="0"/>
              </a:rPr>
              <a:t>Za lažje razumevanje cilja je dodan tudi stolpec, ki se nanaša predvsem na ptice, in sicer na vrsto populacije – določa ali gre za populacije na selitvi, tiste ki gnezdijo ali samo prezimujejo na določenem območju Natura 2000 (»Populacija na katero se nanaša stanje«). Povsod, kjer je vrsta ptic na nekem območju kvalifikacijska, gre za populacijo, ki se na območju tudi razmnožuje, torej gnezdi. Lahko pa je na istem območju dodan dodaten cilj, ki se veže na isto vrsto, a na populacijo, ki je na tem območju prisotna zgolj v času selitve. </a:t>
            </a:r>
            <a:r>
              <a:rPr lang="x-none" sz="1100" dirty="0">
                <a:effectLst/>
                <a:latin typeface="Times New Roman" panose="02020603050405020304" pitchFamily="18" charset="0"/>
                <a:ea typeface="Times New Roman" panose="02020603050405020304" pitchFamily="18" charset="0"/>
              </a:rPr>
              <a:t>  </a:t>
            </a:r>
            <a:endParaRPr lang="sl-SI" sz="1100" dirty="0">
              <a:effectLst/>
              <a:latin typeface="Times New Roman" panose="02020603050405020304" pitchFamily="18" charset="0"/>
              <a:ea typeface="Times New Roman" panose="02020603050405020304" pitchFamily="18" charset="0"/>
            </a:endParaRPr>
          </a:p>
          <a:p>
            <a:pPr algn="just">
              <a:lnSpc>
                <a:spcPct val="115000"/>
              </a:lnSpc>
              <a:spcAft>
                <a:spcPts val="600"/>
              </a:spcAft>
            </a:pPr>
            <a:endParaRPr lang="sl-SI" sz="1100" dirty="0">
              <a:effectLst/>
              <a:latin typeface="Times New Roman" panose="02020603050405020304" pitchFamily="18" charset="0"/>
              <a:ea typeface="Calibri" panose="020F0502020204030204" pitchFamily="34" charset="0"/>
            </a:endParaRPr>
          </a:p>
          <a:p>
            <a:pPr algn="just">
              <a:lnSpc>
                <a:spcPct val="115000"/>
              </a:lnSpc>
              <a:spcAft>
                <a:spcPts val="600"/>
              </a:spcAft>
            </a:pPr>
            <a:r>
              <a:rPr lang="sl-SI" sz="1100" dirty="0">
                <a:effectLst/>
                <a:latin typeface="Times New Roman" panose="02020603050405020304" pitchFamily="18" charset="0"/>
                <a:ea typeface="Calibri" panose="020F0502020204030204" pitchFamily="34" charset="0"/>
              </a:rPr>
              <a:t>&gt;15.300 dolgoročnih in programskih</a:t>
            </a:r>
          </a:p>
          <a:p>
            <a:pPr algn="just">
              <a:lnSpc>
                <a:spcPct val="115000"/>
              </a:lnSpc>
              <a:spcAft>
                <a:spcPts val="600"/>
              </a:spcAft>
            </a:pPr>
            <a:r>
              <a:rPr lang="sl-SI" sz="1100" dirty="0">
                <a:effectLst/>
                <a:latin typeface="Times New Roman" panose="02020603050405020304" pitchFamily="18" charset="0"/>
                <a:ea typeface="Calibri" panose="020F0502020204030204" pitchFamily="34" charset="0"/>
              </a:rPr>
              <a:t>Slabih 2400 enoznačnih (ne vezano na območje in vrsto)</a:t>
            </a:r>
          </a:p>
          <a:p>
            <a:pPr algn="just">
              <a:lnSpc>
                <a:spcPct val="115000"/>
              </a:lnSpc>
              <a:spcAft>
                <a:spcPts val="600"/>
              </a:spcAft>
            </a:pPr>
            <a:endParaRPr lang="sl-SI" sz="1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27639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77A83-5D52-C57B-E929-6D4A2E8AC6BC}"/>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5365E96B-AE44-2FB6-7F9C-069CE5E9D1B0}"/>
              </a:ext>
            </a:extLst>
          </p:cNvPr>
          <p:cNvSpPr>
            <a:spLocks noGrp="1" noRot="1" noChangeAspect="1"/>
          </p:cNvSpPr>
          <p:nvPr>
            <p:ph type="sldImg"/>
          </p:nvPr>
        </p:nvSpPr>
        <p:spPr>
          <a:xfrm>
            <a:off x="90488" y="744538"/>
            <a:ext cx="6616700" cy="3722687"/>
          </a:xfrm>
        </p:spPr>
      </p:sp>
      <p:sp>
        <p:nvSpPr>
          <p:cNvPr id="3" name="Označba mesta opomb 2">
            <a:extLst>
              <a:ext uri="{FF2B5EF4-FFF2-40B4-BE49-F238E27FC236}">
                <a16:creationId xmlns:a16="http://schemas.microsoft.com/office/drawing/2014/main" id="{D411A0D0-1A7C-742D-9997-A5A9A0ADB730}"/>
              </a:ext>
            </a:extLst>
          </p:cNvPr>
          <p:cNvSpPr>
            <a:spLocks noGrp="1"/>
          </p:cNvSpPr>
          <p:nvPr>
            <p:ph type="body" idx="1"/>
          </p:nvPr>
        </p:nvSpPr>
        <p:spPr/>
        <p:txBody>
          <a:bodyPr/>
          <a:lstStyle/>
          <a:p>
            <a:pPr algn="just">
              <a:lnSpc>
                <a:spcPct val="115000"/>
              </a:lnSpc>
              <a:spcAft>
                <a:spcPts val="600"/>
              </a:spcAft>
            </a:pPr>
            <a:r>
              <a:rPr lang="sl-SI" sz="1100" b="1" dirty="0"/>
              <a:t>Ptice:</a:t>
            </a:r>
            <a:r>
              <a:rPr lang="sl-SI" sz="1100" dirty="0"/>
              <a:t> </a:t>
            </a:r>
            <a:r>
              <a:rPr lang="sl-SI" sz="1100" dirty="0">
                <a:effectLst/>
                <a:latin typeface="Calibri" panose="020F0502020204030204" pitchFamily="34" charset="0"/>
                <a:ea typeface="Calibri" panose="020F0502020204030204" pitchFamily="34" charset="0"/>
                <a:cs typeface="Times New Roman" panose="02020603050405020304" pitchFamily="18" charset="0"/>
              </a:rPr>
              <a:t>Za lažje razumevanje cilja je dodan tudi stolpec, ki se nanaša predvsem na ptice, in sicer na vrsto populacije – določa ali gre za populacije na selitvi, tiste ki gnezdijo ali samo prezimujejo na določenem območju Natura 2000 (»Populacija na katero se nanaša stanje«). Povsod, kjer je vrsta ptic na nekem območju kvalifikacijska, gre za populacijo, ki se na območju tudi razmnožuje, torej gnezdi. Lahko pa je na istem območju dodan dodaten cilj, ki se veže na isto vrsto, a na populacijo, ki je na tem območju prisotna zgolj v času selitve. </a:t>
            </a:r>
            <a:r>
              <a:rPr lang="x-none" sz="1100" dirty="0">
                <a:effectLst/>
                <a:latin typeface="Times New Roman" panose="02020603050405020304" pitchFamily="18" charset="0"/>
                <a:ea typeface="Times New Roman" panose="02020603050405020304" pitchFamily="18" charset="0"/>
              </a:rPr>
              <a:t>  </a:t>
            </a:r>
            <a:endParaRPr lang="sl-SI" sz="1100" dirty="0">
              <a:effectLst/>
              <a:latin typeface="Times New Roman" panose="02020603050405020304" pitchFamily="18" charset="0"/>
              <a:ea typeface="Times New Roman" panose="02020603050405020304" pitchFamily="18" charset="0"/>
            </a:endParaRPr>
          </a:p>
          <a:p>
            <a:pPr algn="just">
              <a:lnSpc>
                <a:spcPct val="115000"/>
              </a:lnSpc>
              <a:spcAft>
                <a:spcPts val="600"/>
              </a:spcAft>
            </a:pPr>
            <a:endParaRPr lang="sl-SI" sz="1100" dirty="0">
              <a:effectLst/>
              <a:latin typeface="Times New Roman" panose="02020603050405020304" pitchFamily="18" charset="0"/>
              <a:ea typeface="Calibri" panose="020F0502020204030204" pitchFamily="34" charset="0"/>
            </a:endParaRPr>
          </a:p>
          <a:p>
            <a:pPr algn="just">
              <a:lnSpc>
                <a:spcPct val="115000"/>
              </a:lnSpc>
              <a:spcAft>
                <a:spcPts val="600"/>
              </a:spcAft>
            </a:pPr>
            <a:r>
              <a:rPr lang="sl-SI" sz="1100" dirty="0">
                <a:effectLst/>
                <a:latin typeface="Times New Roman" panose="02020603050405020304" pitchFamily="18" charset="0"/>
                <a:ea typeface="Calibri" panose="020F0502020204030204" pitchFamily="34" charset="0"/>
              </a:rPr>
              <a:t>&gt;15.300 dolgoročnih in programskih</a:t>
            </a:r>
          </a:p>
          <a:p>
            <a:pPr algn="just">
              <a:lnSpc>
                <a:spcPct val="115000"/>
              </a:lnSpc>
              <a:spcAft>
                <a:spcPts val="600"/>
              </a:spcAft>
            </a:pPr>
            <a:r>
              <a:rPr lang="sl-SI" sz="1100" dirty="0">
                <a:effectLst/>
                <a:latin typeface="Times New Roman" panose="02020603050405020304" pitchFamily="18" charset="0"/>
                <a:ea typeface="Calibri" panose="020F0502020204030204" pitchFamily="34" charset="0"/>
              </a:rPr>
              <a:t>Slabih 2400 enoznačnih (ne vezano na območje in vrsto)</a:t>
            </a:r>
          </a:p>
          <a:p>
            <a:pPr algn="just">
              <a:lnSpc>
                <a:spcPct val="115000"/>
              </a:lnSpc>
              <a:spcAft>
                <a:spcPts val="600"/>
              </a:spcAft>
            </a:pPr>
            <a:endParaRPr lang="sl-SI" sz="1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57359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0488" y="744538"/>
            <a:ext cx="6616700" cy="3722687"/>
          </a:xfrm>
        </p:spPr>
      </p:sp>
      <p:sp>
        <p:nvSpPr>
          <p:cNvPr id="3" name="Označba mesta opomb 2"/>
          <p:cNvSpPr>
            <a:spLocks noGrp="1"/>
          </p:cNvSpPr>
          <p:nvPr>
            <p:ph type="body" idx="1"/>
          </p:nvPr>
        </p:nvSpPr>
        <p:spPr/>
        <p:txBody>
          <a:bodyPr/>
          <a:lstStyle/>
          <a:p>
            <a:pPr algn="just">
              <a:lnSpc>
                <a:spcPct val="115000"/>
              </a:lnSpc>
              <a:spcAft>
                <a:spcPts val="600"/>
              </a:spcAft>
            </a:pPr>
            <a:r>
              <a:rPr lang="sl-SI" sz="1100" dirty="0">
                <a:effectLst/>
                <a:latin typeface="Calibri" panose="020F0502020204030204" pitchFamily="34" charset="0"/>
                <a:ea typeface="Calibri" panose="020F0502020204030204" pitchFamily="34" charset="0"/>
                <a:cs typeface="Times New Roman" panose="02020603050405020304" pitchFamily="18" charset="0"/>
              </a:rPr>
              <a:t>Varstveni ukrepi so v skladu z obvestilom Evropske komisije</a:t>
            </a:r>
            <a:r>
              <a:rPr lang="sl-SI" sz="11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sl-SI" sz="1100" dirty="0">
                <a:effectLst/>
                <a:latin typeface="Calibri" panose="020F0502020204030204" pitchFamily="34" charset="0"/>
                <a:ea typeface="Calibri" panose="020F0502020204030204" pitchFamily="34" charset="0"/>
                <a:cs typeface="Times New Roman" panose="02020603050405020304" pitchFamily="18" charset="0"/>
              </a:rPr>
              <a:t> način za doseganje podrobnih varstvenih ciljev. Te ukrepe izvajajo javne službe in posamezniki, zlasti lastniki zemljišč. Ravnanje posameznikov določa resorna zakonodaja, ta pa ima v ključnih področjih obvezujoče sektorske načrte rabe in varstva naravnih virov (za gozd, ribe, divjad). Ugodno stanje vrst in habitatnih tipov na območjih Natura 2000 v Sloveniji se lahko zagotavlja s sektorskimi načrti in ukrepi upravljanja naravnih virov (gozdarstvo, upravljanje z divjadjo, ribištvo, upravljanje voda, raba mineralnih surovin…) ter s primernim prostorskim načrtovanjem. Na kmetijskih površinah, na katerih ni sektorskega načrtovanja, se lahko ravnanja lastnikov usmerja s finančnimi instrumenti skupne kmetijske politike (v nadaljevanju: SKP), zlasti razvoja podeželja</a:t>
            </a:r>
            <a:endParaRPr lang="sl-SI" sz="1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2401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0488" y="744538"/>
            <a:ext cx="6616700" cy="3722687"/>
          </a:xfrm>
        </p:spPr>
      </p:sp>
      <p:sp>
        <p:nvSpPr>
          <p:cNvPr id="3" name="Označba mesta opomb 2"/>
          <p:cNvSpPr>
            <a:spLocks noGrp="1"/>
          </p:cNvSpPr>
          <p:nvPr>
            <p:ph type="body" idx="1"/>
          </p:nvPr>
        </p:nvSpPr>
        <p:spPr/>
        <p:txBody>
          <a:bodyPr/>
          <a:lstStyle/>
          <a:p>
            <a:pPr algn="just">
              <a:lnSpc>
                <a:spcPct val="115000"/>
              </a:lnSpc>
              <a:spcAft>
                <a:spcPts val="600"/>
              </a:spcAft>
            </a:pPr>
            <a:r>
              <a:rPr lang="sl-SI" sz="1200" b="1" dirty="0">
                <a:effectLst/>
                <a:latin typeface="Calibri" panose="020F0502020204030204" pitchFamily="34" charset="0"/>
                <a:ea typeface="Calibri" panose="020F0502020204030204" pitchFamily="34" charset="0"/>
                <a:cs typeface="Times New Roman" panose="02020603050405020304" pitchFamily="18" charset="0"/>
              </a:rPr>
              <a:t>Za lažjo organizacijo izvedbe ukrepov</a:t>
            </a:r>
            <a:r>
              <a:rPr lang="sl-SI" sz="1200" dirty="0">
                <a:effectLst/>
                <a:latin typeface="Calibri" panose="020F0502020204030204" pitchFamily="34" charset="0"/>
                <a:ea typeface="Calibri" panose="020F0502020204030204" pitchFamily="34" charset="0"/>
                <a:cs typeface="Times New Roman" panose="02020603050405020304" pitchFamily="18" charset="0"/>
              </a:rPr>
              <a:t>, predvsem pa za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vzpostavitev ustreznejšega sistema spremljanja izvajanja ukrepov in njihove učinkovitosti</a:t>
            </a:r>
            <a:r>
              <a:rPr lang="sl-SI" sz="1200" dirty="0">
                <a:effectLst/>
                <a:latin typeface="Calibri" panose="020F0502020204030204" pitchFamily="34" charset="0"/>
                <a:ea typeface="Calibri" panose="020F0502020204030204" pitchFamily="34" charset="0"/>
                <a:cs typeface="Times New Roman" panose="02020603050405020304" pitchFamily="18" charset="0"/>
              </a:rPr>
              <a:t>, je v tem programu upravljanja dodana nova razdelitev ukrepov v štiri različne sklope. Glede na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»Skupino ukrepov«</a:t>
            </a:r>
            <a:r>
              <a:rPr lang="sl-SI" sz="1200" dirty="0">
                <a:effectLst/>
                <a:latin typeface="Calibri" panose="020F0502020204030204" pitchFamily="34" charset="0"/>
                <a:ea typeface="Calibri" panose="020F0502020204030204" pitchFamily="34" charset="0"/>
                <a:cs typeface="Times New Roman" panose="02020603050405020304" pitchFamily="18" charset="0"/>
              </a:rPr>
              <a:t> tako ločimo: </a:t>
            </a:r>
            <a:endParaRPr lang="sl-SI" sz="1200" dirty="0">
              <a:effectLst/>
              <a:latin typeface="Times New Roman" panose="02020603050405020304" pitchFamily="18" charset="0"/>
              <a:ea typeface="Calibri" panose="020F0502020204030204" pitchFamily="34" charset="0"/>
            </a:endParaRPr>
          </a:p>
          <a:p>
            <a:pPr marL="342900" lvl="0" indent="-342900" algn="just">
              <a:lnSpc>
                <a:spcPct val="115000"/>
              </a:lnSpc>
              <a:spcAft>
                <a:spcPts val="600"/>
              </a:spcAft>
              <a:buFont typeface="Symbol" panose="05050102010706020507" pitchFamily="18" charset="2"/>
              <a:buChar char=""/>
            </a:pPr>
            <a:r>
              <a:rPr lang="sl-SI" sz="1200" b="1" dirty="0">
                <a:effectLst/>
                <a:latin typeface="Calibri" panose="020F0502020204030204" pitchFamily="34" charset="0"/>
                <a:ea typeface="Calibri" panose="020F0502020204030204" pitchFamily="34" charset="0"/>
                <a:cs typeface="Times New Roman" panose="02020603050405020304" pitchFamily="18" charset="0"/>
              </a:rPr>
              <a:t>Ukrepi na terenu</a:t>
            </a:r>
            <a:r>
              <a:rPr lang="sl-SI" sz="1200" dirty="0">
                <a:effectLst/>
                <a:latin typeface="Calibri" panose="020F0502020204030204" pitchFamily="34" charset="0"/>
                <a:ea typeface="Calibri" panose="020F0502020204030204" pitchFamily="34" charset="0"/>
                <a:cs typeface="Times New Roman" panose="02020603050405020304" pitchFamily="18" charset="0"/>
              </a:rPr>
              <a:t> – ukrepi, ki predvidevajo fizično izvedbo aktivnosti na terenu. Ti ukrepi imajo neposreden vpliv na izboljšanje stanja vrste ali habitata. Rezultati teh ukrepov so vidni in merljivi na terenu samem. Sem štejemo tudi določene ukrepe, ki se sistemsko sicer izvajajo skozi sektorsko načrtovanje, a je za njih zahtevan natančno merljiv učinek na terenu (izbrani sektorski ukrepi). </a:t>
            </a:r>
            <a:endParaRPr lang="sl-SI" sz="1200" dirty="0">
              <a:effectLst/>
              <a:latin typeface="Times New Roman" panose="02020603050405020304" pitchFamily="18" charset="0"/>
              <a:ea typeface="Calibri" panose="020F0502020204030204" pitchFamily="34" charset="0"/>
            </a:endParaRPr>
          </a:p>
          <a:p>
            <a:pPr marL="342900" lvl="0" indent="-342900" algn="just">
              <a:lnSpc>
                <a:spcPct val="115000"/>
              </a:lnSpc>
              <a:spcAft>
                <a:spcPts val="600"/>
              </a:spcAft>
              <a:buFont typeface="Symbol" panose="05050102010706020507" pitchFamily="18" charset="2"/>
              <a:buChar char=""/>
            </a:pPr>
            <a:r>
              <a:rPr lang="sl-SI" sz="1200" b="1" dirty="0">
                <a:effectLst/>
                <a:latin typeface="Calibri" panose="020F0502020204030204" pitchFamily="34" charset="0"/>
                <a:ea typeface="Calibri" panose="020F0502020204030204" pitchFamily="34" charset="0"/>
                <a:cs typeface="Times New Roman" panose="02020603050405020304" pitchFamily="18" charset="0"/>
              </a:rPr>
              <a:t>Sektorsko načrtovanje</a:t>
            </a:r>
            <a:r>
              <a:rPr lang="sl-SI" sz="1200" dirty="0">
                <a:effectLst/>
                <a:latin typeface="Calibri" panose="020F0502020204030204" pitchFamily="34" charset="0"/>
                <a:ea typeface="Calibri" panose="020F0502020204030204" pitchFamily="34" charset="0"/>
                <a:cs typeface="Times New Roman" panose="02020603050405020304" pitchFamily="18" charset="0"/>
              </a:rPr>
              <a:t> – predvsem ukrepi, ki preko smernic ali mnenj ZRSVN prispevajo k temu, da se aktivnosti, ki se sicer izvajajo znotraj različnih sektorjev, izvajajo na način, da pomembno prispevajo k ohranjanju vrst in habitatnih tipov oziroma k izboljšanju njihovega stanja. </a:t>
            </a:r>
            <a:endParaRPr lang="sl-SI" sz="1200" dirty="0">
              <a:effectLst/>
              <a:latin typeface="Times New Roman" panose="02020603050405020304" pitchFamily="18" charset="0"/>
              <a:ea typeface="Calibri" panose="020F0502020204030204" pitchFamily="34" charset="0"/>
            </a:endParaRPr>
          </a:p>
          <a:p>
            <a:pPr marL="342900" lvl="0" indent="-342900" algn="just">
              <a:lnSpc>
                <a:spcPct val="115000"/>
              </a:lnSpc>
              <a:buFont typeface="Symbol" panose="05050102010706020507" pitchFamily="18" charset="2"/>
              <a:buChar char=""/>
            </a:pPr>
            <a:r>
              <a:rPr lang="sl-SI" sz="1200" b="1" dirty="0">
                <a:effectLst/>
                <a:latin typeface="Calibri" panose="020F0502020204030204" pitchFamily="34" charset="0"/>
                <a:ea typeface="Calibri" panose="020F0502020204030204" pitchFamily="34" charset="0"/>
                <a:cs typeface="Times New Roman" panose="02020603050405020304" pitchFamily="18" charset="0"/>
              </a:rPr>
              <a:t>Vzporedni ukrepi</a:t>
            </a:r>
            <a:r>
              <a:rPr lang="sl-SI" sz="1200" dirty="0">
                <a:effectLst/>
                <a:latin typeface="Calibri" panose="020F0502020204030204" pitchFamily="34" charset="0"/>
                <a:ea typeface="Calibri" panose="020F0502020204030204" pitchFamily="34" charset="0"/>
                <a:cs typeface="Times New Roman" panose="02020603050405020304" pitchFamily="18" charset="0"/>
              </a:rPr>
              <a:t> – ukrepi, ki podajajo pravno podlago, usmeritve ali vzpostavijo sistemske postopke, da se ohranjanje vrst ali habitatnih tipov lahko izvaja. Kot vzporedne ukrepe smatramo tudi ukrepe nadzora in ukrepe usmerjanja obiskovalcev oziroma usmerjanje turistično-rekreacijske ali druge rabe na kraju samem. </a:t>
            </a:r>
            <a:endParaRPr lang="sl-SI" sz="1200" dirty="0">
              <a:effectLst/>
              <a:latin typeface="Times New Roman" panose="02020603050405020304" pitchFamily="18" charset="0"/>
              <a:ea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sl-SI" sz="1200" b="1" dirty="0">
                <a:effectLst/>
                <a:latin typeface="Calibri" panose="020F0502020204030204" pitchFamily="34" charset="0"/>
                <a:ea typeface="Calibri" panose="020F0502020204030204" pitchFamily="34" charset="0"/>
                <a:cs typeface="Times New Roman" panose="02020603050405020304" pitchFamily="18" charset="0"/>
              </a:rPr>
              <a:t>Ukrepi komunikacije</a:t>
            </a:r>
            <a:r>
              <a:rPr lang="sl-SI" sz="1200" dirty="0">
                <a:effectLst/>
                <a:latin typeface="Calibri" panose="020F0502020204030204" pitchFamily="34" charset="0"/>
                <a:ea typeface="Calibri" panose="020F0502020204030204" pitchFamily="34" charset="0"/>
                <a:cs typeface="Times New Roman" panose="02020603050405020304" pitchFamily="18" charset="0"/>
              </a:rPr>
              <a:t> – ukrepi, ki so usmerjeni k zunanjim deležnikom oziroma uporabnikom prostora, da slednji svoje aktivnosti izvajajo na način, da ne škodujejo vrstam ali habitatnim tipom oziroma s svojo prilagojeno aktivnostjo lahko celo prispevajo k izboljšanju stanja (npr. v kmetijstvu). Ti ukrepi se lahko izvajajo preko neposredne komunikacije ali pa preko različnih medijev obveščanja, lahko tudi izven samega območja Natura 2000. </a:t>
            </a:r>
            <a:endParaRPr lang="sl-SI" sz="1200" dirty="0">
              <a:effectLst/>
              <a:latin typeface="Times New Roman" panose="02020603050405020304" pitchFamily="18" charset="0"/>
              <a:ea typeface="Calibri" panose="020F0502020204030204" pitchFamily="34" charset="0"/>
            </a:endParaRPr>
          </a:p>
          <a:p>
            <a:endParaRPr lang="sl-SI" sz="1200" dirty="0"/>
          </a:p>
        </p:txBody>
      </p:sp>
    </p:spTree>
    <p:extLst>
      <p:ext uri="{BB962C8B-B14F-4D97-AF65-F5344CB8AC3E}">
        <p14:creationId xmlns:p14="http://schemas.microsoft.com/office/powerpoint/2010/main" val="1695688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0488" y="744538"/>
            <a:ext cx="6616700" cy="3722687"/>
          </a:xfrm>
        </p:spPr>
      </p:sp>
      <p:sp>
        <p:nvSpPr>
          <p:cNvPr id="3" name="Označba mesta opomb 2"/>
          <p:cNvSpPr>
            <a:spLocks noGrp="1"/>
          </p:cNvSpPr>
          <p:nvPr>
            <p:ph type="body" idx="1"/>
          </p:nvPr>
        </p:nvSpPr>
        <p:spPr/>
        <p:txBody>
          <a:bodyPr/>
          <a:lstStyle/>
          <a:p>
            <a:pPr algn="just">
              <a:lnSpc>
                <a:spcPct val="115000"/>
              </a:lnSpc>
              <a:spcAft>
                <a:spcPts val="600"/>
              </a:spcAft>
            </a:pPr>
            <a:r>
              <a:rPr lang="sl-SI" sz="1200" dirty="0">
                <a:effectLst/>
                <a:latin typeface="Calibri" panose="020F0502020204030204" pitchFamily="34" charset="0"/>
                <a:ea typeface="Calibri" panose="020F0502020204030204" pitchFamily="34" charset="0"/>
                <a:cs typeface="Times New Roman" panose="02020603050405020304" pitchFamily="18" charset="0"/>
              </a:rPr>
              <a:t>Določen del varstvenih ukrepov se lahko financira preko rednega dela odgovornih nosilcev, za določen del ukrepov pa je treba najti dodatna sredstva znotraj različnih skladov ali projektov. Viri financiranja za izvajanje varstvenih ukrepov so zelo različni in so v Prilogi B večinoma opredeljeni kot »redno delo«, »ostala proračunska sredstva«, »občinska proračunska sredstva« ali »projekt« (stolpec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»Vir financiranja«</a:t>
            </a:r>
            <a:r>
              <a:rPr lang="sl-SI" sz="1200" dirty="0">
                <a:effectLst/>
                <a:latin typeface="Calibri" panose="020F0502020204030204" pitchFamily="34" charset="0"/>
                <a:ea typeface="Calibri" panose="020F0502020204030204" pitchFamily="34" charset="0"/>
                <a:cs typeface="Times New Roman" panose="02020603050405020304" pitchFamily="18" charset="0"/>
              </a:rPr>
              <a:t>). Pod redno delo se šteje delo zaposlenih znotraj posameznega odgovornega nosilca, ki opravlja eno od svojih rednih nalog – gre za delo javnih služb. Ostala proračunska sredstva zajamejo vse nacionalne (Gozdni sklad</a:t>
            </a:r>
            <a:r>
              <a:rPr lang="sl-SI" sz="1200" dirty="0">
                <a:effectLst/>
                <a:latin typeface="Times New Roman" panose="02020603050405020304" pitchFamily="18" charset="0"/>
                <a:ea typeface="Calibri" panose="020F0502020204030204" pitchFamily="34" charset="0"/>
              </a:rPr>
              <a:t>, </a:t>
            </a:r>
            <a:r>
              <a:rPr lang="sl-SI" sz="1200" dirty="0">
                <a:effectLst/>
                <a:latin typeface="Calibri" panose="020F0502020204030204" pitchFamily="34" charset="0"/>
                <a:ea typeface="Calibri" panose="020F0502020204030204" pitchFamily="34" charset="0"/>
                <a:cs typeface="Times New Roman" panose="02020603050405020304" pitchFamily="18" charset="0"/>
              </a:rPr>
              <a:t>Sklad za podnebne spremembe, Sklad za vode) in deloma tudi evropske sklade (sredstva evropske kohezijske politike (PEKP, ESRR, ESF), sredstva Skupne kmetijske politike (EKSRP, EKJS), </a:t>
            </a:r>
            <a:r>
              <a:rPr lang="sl-SI" sz="1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ribiški sklad </a:t>
            </a:r>
            <a:r>
              <a:rPr lang="sl-SI" sz="1200" dirty="0">
                <a:effectLst/>
                <a:latin typeface="Calibri" panose="020F0502020204030204" pitchFamily="34" charset="0"/>
                <a:ea typeface="Calibri" panose="020F0502020204030204" pitchFamily="34" charset="0"/>
                <a:cs typeface="Times New Roman" panose="02020603050405020304" pitchFamily="18" charset="0"/>
              </a:rPr>
              <a:t>ESPRA) ter ostale namenske postavke, kot na primer postavke za odkupe zemljišč, odškodnine, javna dela… in drugo.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Oblika črpanja teh sredstev </a:t>
            </a:r>
            <a:r>
              <a:rPr lang="sl-SI" sz="1200" dirty="0">
                <a:effectLst/>
                <a:latin typeface="Calibri" panose="020F0502020204030204" pitchFamily="34" charset="0"/>
                <a:ea typeface="Calibri" panose="020F0502020204030204" pitchFamily="34" charset="0"/>
                <a:cs typeface="Times New Roman" panose="02020603050405020304" pitchFamily="18" charset="0"/>
              </a:rPr>
              <a:t>je lahko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neposredna potrditev ali javni razpis</a:t>
            </a:r>
            <a:r>
              <a:rPr lang="sl-SI" sz="1200" dirty="0">
                <a:effectLst/>
                <a:latin typeface="Calibri" panose="020F0502020204030204" pitchFamily="34" charset="0"/>
                <a:ea typeface="Calibri" panose="020F0502020204030204" pitchFamily="34" charset="0"/>
                <a:cs typeface="Times New Roman" panose="02020603050405020304" pitchFamily="18" charset="0"/>
              </a:rPr>
              <a:t>. V obeh primerih je treba pripraviti projekt za črpanje teh sredstev in običajno ga izvajajo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projektna partnerstva</a:t>
            </a:r>
            <a:r>
              <a:rPr lang="sl-SI" sz="12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Ukrepi, za katere </a:t>
            </a:r>
            <a:r>
              <a:rPr lang="sl-SI" sz="1200" b="1" u="sng" dirty="0">
                <a:effectLst/>
                <a:latin typeface="Calibri" panose="020F0502020204030204" pitchFamily="34" charset="0"/>
                <a:ea typeface="Calibri" panose="020F0502020204030204" pitchFamily="34" charset="0"/>
                <a:cs typeface="Times New Roman" panose="02020603050405020304" pitchFamily="18" charset="0"/>
              </a:rPr>
              <a:t>ni predvidenega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financiranja iz proračuna Republike Slovenije, se bodo predvidoma izvajali preko projektov.</a:t>
            </a:r>
            <a:r>
              <a:rPr lang="sl-SI" sz="1200" dirty="0">
                <a:effectLst/>
                <a:latin typeface="Calibri" panose="020F0502020204030204" pitchFamily="34" charset="0"/>
                <a:ea typeface="Calibri" panose="020F0502020204030204" pitchFamily="34" charset="0"/>
                <a:cs typeface="Times New Roman" panose="02020603050405020304" pitchFamily="18" charset="0"/>
              </a:rPr>
              <a:t> To pomeni, da je treba najprej pripraviti projekt, ki se prijavi na enega od ustreznih razpisov ustanov ali skladov, kot so razpisi Javne agencije za raziskovalno dejavnost RS (ARRS), program LIFE, Obzorje Evropa, Sklad za pravičen prehod (SPP), </a:t>
            </a:r>
            <a:r>
              <a:rPr lang="sl-SI" sz="1200" dirty="0" err="1">
                <a:effectLst/>
                <a:latin typeface="Calibri" panose="020F0502020204030204" pitchFamily="34" charset="0"/>
                <a:ea typeface="Calibri" panose="020F0502020204030204" pitchFamily="34" charset="0"/>
                <a:cs typeface="Times New Roman" panose="02020603050405020304" pitchFamily="18" charset="0"/>
              </a:rPr>
              <a:t>Interreg</a:t>
            </a:r>
            <a:r>
              <a:rPr lang="sl-SI" sz="1200" dirty="0">
                <a:effectLst/>
                <a:latin typeface="Calibri" panose="020F0502020204030204" pitchFamily="34" charset="0"/>
                <a:ea typeface="Calibri" panose="020F0502020204030204" pitchFamily="34" charset="0"/>
                <a:cs typeface="Times New Roman" panose="02020603050405020304" pitchFamily="18" charset="0"/>
              </a:rPr>
              <a:t>, Švicarski finančni prispevek, Norveški finančni mehanizem, Finančni mehanizem EGP, deloma tudi Evropski kmetijski sklad za razvoj podeželja (EKSRP) – EIP, LEADER projekti idr. Prijavitelja projekta tukaj praviloma določi projektno partnerstvo, zato v tem programu v takih primerih nosilec ukrepa ni določen. Projekti, ki se že izvajajo, niso predmet financiranja.</a:t>
            </a:r>
            <a:endParaRPr lang="sl-SI" sz="1200" dirty="0">
              <a:effectLst/>
              <a:latin typeface="Times New Roman" panose="02020603050405020304" pitchFamily="18" charset="0"/>
              <a:ea typeface="Calibri" panose="020F0502020204030204" pitchFamily="34" charset="0"/>
            </a:endParaRPr>
          </a:p>
          <a:p>
            <a:endParaRPr lang="sl-SI" sz="1200" dirty="0"/>
          </a:p>
        </p:txBody>
      </p:sp>
    </p:spTree>
    <p:extLst>
      <p:ext uri="{BB962C8B-B14F-4D97-AF65-F5344CB8AC3E}">
        <p14:creationId xmlns:p14="http://schemas.microsoft.com/office/powerpoint/2010/main" val="5702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0" lvl="0" indent="0">
              <a:lnSpc>
                <a:spcPct val="115000"/>
              </a:lnSpc>
              <a:spcBef>
                <a:spcPts val="800"/>
              </a:spcBef>
              <a:spcAft>
                <a:spcPts val="0"/>
              </a:spcAft>
              <a:buFont typeface="Helvetica Neue"/>
              <a:buNone/>
            </a:pPr>
            <a:r>
              <a:rPr lang="sl-SI" sz="1800" u="none" strike="noStrike" dirty="0">
                <a:ln>
                  <a:noFill/>
                </a:ln>
                <a:solidFill>
                  <a:srgbClr val="000000"/>
                </a:solidFill>
                <a:effectLst/>
                <a:latin typeface="Arial" panose="020B0604020202020204" pitchFamily="34" charset="0"/>
                <a:ea typeface="Helvetica Neue"/>
                <a:cs typeface="Helvetica Neue"/>
              </a:rPr>
              <a:t>V Sloveniji je danes </a:t>
            </a:r>
            <a:r>
              <a:rPr lang="sl-SI" sz="1800" b="1" u="none" strike="noStrike" dirty="0">
                <a:ln>
                  <a:noFill/>
                </a:ln>
                <a:solidFill>
                  <a:srgbClr val="000000"/>
                </a:solidFill>
                <a:effectLst/>
                <a:latin typeface="Arial" panose="020B0604020202020204" pitchFamily="34" charset="0"/>
                <a:ea typeface="Helvetica Neue"/>
                <a:cs typeface="Helvetica Neue"/>
              </a:rPr>
              <a:t>355 območij</a:t>
            </a:r>
            <a:r>
              <a:rPr lang="sl-SI" sz="1800" u="none" strike="noStrike" dirty="0">
                <a:ln>
                  <a:noFill/>
                </a:ln>
                <a:solidFill>
                  <a:srgbClr val="000000"/>
                </a:solidFill>
                <a:effectLst/>
                <a:latin typeface="Arial" panose="020B0604020202020204" pitchFamily="34" charset="0"/>
                <a:ea typeface="Helvetica Neue"/>
                <a:cs typeface="Helvetica Neue"/>
              </a:rPr>
              <a:t> Natura 2000, od tega </a:t>
            </a:r>
            <a:r>
              <a:rPr lang="sl-SI" sz="1800" b="1" u="none" strike="noStrike" dirty="0">
                <a:ln>
                  <a:noFill/>
                </a:ln>
                <a:solidFill>
                  <a:srgbClr val="000000"/>
                </a:solidFill>
                <a:effectLst/>
                <a:latin typeface="Arial" panose="020B0604020202020204" pitchFamily="34" charset="0"/>
                <a:ea typeface="Helvetica Neue"/>
                <a:cs typeface="Helvetica Neue"/>
              </a:rPr>
              <a:t>324 POO in 31 PVO</a:t>
            </a:r>
            <a:r>
              <a:rPr lang="sl-SI" sz="1800" u="none" strike="noStrike" dirty="0">
                <a:ln>
                  <a:noFill/>
                </a:ln>
                <a:solidFill>
                  <a:srgbClr val="000000"/>
                </a:solidFill>
                <a:effectLst/>
                <a:latin typeface="Arial" panose="020B0604020202020204" pitchFamily="34" charset="0"/>
                <a:ea typeface="Helvetica Neue"/>
                <a:cs typeface="Helvetica Neue"/>
              </a:rPr>
              <a:t>. Skupaj pokrivajo </a:t>
            </a:r>
            <a:r>
              <a:rPr lang="sl-SI" sz="1800" b="1" u="none" strike="noStrike" dirty="0">
                <a:ln>
                  <a:noFill/>
                </a:ln>
                <a:solidFill>
                  <a:srgbClr val="000000"/>
                </a:solidFill>
                <a:effectLst/>
                <a:latin typeface="Arial" panose="020B0604020202020204" pitchFamily="34" charset="0"/>
                <a:ea typeface="Helvetica Neue"/>
                <a:cs typeface="Helvetica Neue"/>
              </a:rPr>
              <a:t>7.681,1 km2 </a:t>
            </a:r>
            <a:r>
              <a:rPr lang="sl-SI" sz="1800" u="none" strike="noStrike" dirty="0">
                <a:ln>
                  <a:noFill/>
                </a:ln>
                <a:solidFill>
                  <a:srgbClr val="000000"/>
                </a:solidFill>
                <a:effectLst/>
                <a:latin typeface="Arial" panose="020B0604020202020204" pitchFamily="34" charset="0"/>
                <a:ea typeface="Helvetica Neue"/>
                <a:cs typeface="Helvetica Neue"/>
              </a:rPr>
              <a:t>oziroma dobrih </a:t>
            </a:r>
            <a:r>
              <a:rPr lang="sl-SI" sz="1800" b="1" u="none" strike="noStrike" dirty="0">
                <a:ln>
                  <a:noFill/>
                </a:ln>
                <a:solidFill>
                  <a:srgbClr val="000000"/>
                </a:solidFill>
                <a:effectLst/>
                <a:latin typeface="Arial" panose="020B0604020202020204" pitchFamily="34" charset="0"/>
                <a:ea typeface="Helvetica Neue"/>
                <a:cs typeface="Helvetica Neue"/>
              </a:rPr>
              <a:t>37 % </a:t>
            </a:r>
            <a:r>
              <a:rPr lang="sl-SI" sz="1800" u="none" strike="noStrike" dirty="0">
                <a:ln>
                  <a:noFill/>
                </a:ln>
                <a:solidFill>
                  <a:srgbClr val="000000"/>
                </a:solidFill>
                <a:effectLst/>
                <a:latin typeface="Arial" panose="020B0604020202020204" pitchFamily="34" charset="0"/>
                <a:ea typeface="Helvetica Neue"/>
                <a:cs typeface="Helvetica Neue"/>
              </a:rPr>
              <a:t>ozemlja države. </a:t>
            </a:r>
            <a:endParaRPr lang="sl-SI" sz="1800" u="none" strike="noStrike" dirty="0">
              <a:ln>
                <a:noFill/>
              </a:ln>
              <a:solidFill>
                <a:srgbClr val="000000"/>
              </a:solidFill>
              <a:effectLst/>
              <a:latin typeface="Helvetica Neue"/>
              <a:ea typeface="Helvetica Neue"/>
              <a:cs typeface="Helvetica Neue"/>
            </a:endParaRPr>
          </a:p>
          <a:p>
            <a:pPr marL="0" lvl="0" indent="0">
              <a:lnSpc>
                <a:spcPct val="115000"/>
              </a:lnSpc>
              <a:spcBef>
                <a:spcPts val="800"/>
              </a:spcBef>
              <a:spcAft>
                <a:spcPts val="0"/>
              </a:spcAft>
              <a:buFont typeface="Helvetica Neue"/>
              <a:buNone/>
            </a:pPr>
            <a:r>
              <a:rPr lang="sl-SI" sz="1800" u="none" strike="noStrike" dirty="0">
                <a:ln>
                  <a:noFill/>
                </a:ln>
                <a:solidFill>
                  <a:srgbClr val="000000"/>
                </a:solidFill>
                <a:effectLst/>
                <a:latin typeface="Arial" panose="020B0604020202020204" pitchFamily="34" charset="0"/>
                <a:ea typeface="Helvetica Neue"/>
                <a:cs typeface="Helvetica Neue"/>
              </a:rPr>
              <a:t>Natura 2000 v Sloveniji varuje </a:t>
            </a:r>
            <a:r>
              <a:rPr lang="sl-SI" sz="1800" b="1" u="none" strike="noStrike" dirty="0">
                <a:ln>
                  <a:noFill/>
                </a:ln>
                <a:solidFill>
                  <a:srgbClr val="000000"/>
                </a:solidFill>
                <a:effectLst/>
                <a:latin typeface="Arial" panose="020B0604020202020204" pitchFamily="34" charset="0"/>
                <a:ea typeface="Helvetica Neue"/>
                <a:cs typeface="Helvetica Neue"/>
              </a:rPr>
              <a:t>205 živalskih vrst in 28 rastlinskih vrst ter 60 habitatnih tipov.</a:t>
            </a:r>
            <a:endParaRPr lang="sl-SI" sz="1800" u="none" strike="noStrike" dirty="0">
              <a:ln>
                <a:noFill/>
              </a:ln>
              <a:solidFill>
                <a:srgbClr val="000000"/>
              </a:solidFill>
              <a:effectLst/>
              <a:latin typeface="Helvetica Neue"/>
              <a:ea typeface="Helvetica Neue"/>
              <a:cs typeface="Helvetica Neue"/>
            </a:endParaRPr>
          </a:p>
          <a:p>
            <a:pPr marL="0" lvl="0" indent="0">
              <a:lnSpc>
                <a:spcPct val="115000"/>
              </a:lnSpc>
              <a:spcBef>
                <a:spcPts val="800"/>
              </a:spcBef>
              <a:spcAft>
                <a:spcPts val="0"/>
              </a:spcAft>
              <a:buFont typeface="Helvetica Neue"/>
              <a:buNone/>
            </a:pPr>
            <a:r>
              <a:rPr lang="sl-SI" sz="1800" u="none" strike="noStrike" dirty="0">
                <a:ln>
                  <a:noFill/>
                </a:ln>
                <a:solidFill>
                  <a:srgbClr val="000000"/>
                </a:solidFill>
                <a:effectLst/>
                <a:latin typeface="Arial" panose="020B0604020202020204" pitchFamily="34" charset="0"/>
                <a:ea typeface="Helvetica Neue"/>
                <a:cs typeface="Helvetica Neue"/>
              </a:rPr>
              <a:t>Omrežje pokriva množico različnih ekosistemov, prevladuje pa gozd, ki pokriva </a:t>
            </a:r>
            <a:r>
              <a:rPr lang="sl-SI" sz="1800" b="1" u="none" strike="noStrike" dirty="0">
                <a:ln>
                  <a:noFill/>
                </a:ln>
                <a:solidFill>
                  <a:srgbClr val="000000"/>
                </a:solidFill>
                <a:effectLst/>
                <a:latin typeface="Arial" panose="020B0604020202020204" pitchFamily="34" charset="0"/>
                <a:ea typeface="Helvetica Neue"/>
                <a:cs typeface="Helvetica Neue"/>
              </a:rPr>
              <a:t>70 %</a:t>
            </a:r>
            <a:r>
              <a:rPr lang="sl-SI" sz="1800" u="none" strike="noStrike" dirty="0">
                <a:ln>
                  <a:noFill/>
                </a:ln>
                <a:solidFill>
                  <a:srgbClr val="000000"/>
                </a:solidFill>
                <a:effectLst/>
                <a:latin typeface="Arial" panose="020B0604020202020204" pitchFamily="34" charset="0"/>
                <a:ea typeface="Helvetica Neue"/>
                <a:cs typeface="Helvetica Neue"/>
              </a:rPr>
              <a:t> slovenskega omrežja Natura 2000; kmetijska zemljišča v uporabi pokrivajo okoli </a:t>
            </a:r>
            <a:r>
              <a:rPr lang="sl-SI" sz="1800" b="1" u="none" strike="noStrike" dirty="0">
                <a:ln>
                  <a:noFill/>
                </a:ln>
                <a:solidFill>
                  <a:srgbClr val="000000"/>
                </a:solidFill>
                <a:effectLst/>
                <a:latin typeface="Arial" panose="020B0604020202020204" pitchFamily="34" charset="0"/>
                <a:ea typeface="Helvetica Neue"/>
                <a:cs typeface="Helvetica Neue"/>
              </a:rPr>
              <a:t>20 %</a:t>
            </a:r>
            <a:r>
              <a:rPr lang="sl-SI" sz="1800" u="none" strike="noStrike" dirty="0">
                <a:ln>
                  <a:noFill/>
                </a:ln>
                <a:solidFill>
                  <a:srgbClr val="000000"/>
                </a:solidFill>
                <a:effectLst/>
                <a:latin typeface="Arial" panose="020B0604020202020204" pitchFamily="34" charset="0"/>
                <a:ea typeface="Helvetica Neue"/>
                <a:cs typeface="Helvetica Neue"/>
              </a:rPr>
              <a:t> tega omrežja Natura 2000; celinskih voda je </a:t>
            </a:r>
            <a:r>
              <a:rPr lang="sl-SI" sz="1800" u="none" strike="noStrike" dirty="0" err="1">
                <a:ln>
                  <a:noFill/>
                </a:ln>
                <a:solidFill>
                  <a:srgbClr val="000000"/>
                </a:solidFill>
                <a:effectLst/>
                <a:latin typeface="Arial" panose="020B0604020202020204" pitchFamily="34" charset="0"/>
                <a:ea typeface="Helvetica Neue"/>
                <a:cs typeface="Helvetica Neue"/>
              </a:rPr>
              <a:t>površinsko</a:t>
            </a:r>
            <a:r>
              <a:rPr lang="sl-SI" sz="1800" dirty="0" err="1">
                <a:effectLst/>
                <a:latin typeface="Calibri" panose="020F0502020204030204" pitchFamily="34" charset="0"/>
                <a:ea typeface="Times New Roman" panose="02020603050405020304" pitchFamily="18" charset="0"/>
              </a:rPr>
              <a:t>»celinskih</a:t>
            </a:r>
            <a:r>
              <a:rPr lang="sl-SI" sz="1800" dirty="0">
                <a:effectLst/>
                <a:latin typeface="Calibri" panose="020F0502020204030204" pitchFamily="34" charset="0"/>
                <a:ea typeface="Times New Roman" panose="02020603050405020304" pitchFamily="18" charset="0"/>
              </a:rPr>
              <a:t> voda je površinsko res </a:t>
            </a:r>
            <a:r>
              <a:rPr lang="sl-SI" sz="1800" b="1" dirty="0">
                <a:effectLst/>
                <a:latin typeface="Calibri" panose="020F0502020204030204" pitchFamily="34" charset="0"/>
                <a:ea typeface="Times New Roman" panose="02020603050405020304" pitchFamily="18" charset="0"/>
              </a:rPr>
              <a:t>le za dober odstotek, </a:t>
            </a:r>
            <a:r>
              <a:rPr lang="sl-SI" sz="1800" dirty="0">
                <a:effectLst/>
                <a:latin typeface="Calibri" panose="020F0502020204030204" pitchFamily="34" charset="0"/>
                <a:ea typeface="Times New Roman" panose="02020603050405020304" pitchFamily="18" charset="0"/>
              </a:rPr>
              <a:t>so pa pomemben habitat </a:t>
            </a:r>
            <a:r>
              <a:rPr lang="sl-SI" sz="1800" b="1" dirty="0">
                <a:effectLst/>
                <a:latin typeface="Calibri" panose="020F0502020204030204" pitchFamily="34" charset="0"/>
                <a:ea typeface="Times New Roman" panose="02020603050405020304" pitchFamily="18" charset="0"/>
              </a:rPr>
              <a:t>preko tretjine vrst, ki jih obravnava PUN« ;</a:t>
            </a:r>
            <a:r>
              <a:rPr lang="sl-SI" sz="1800" u="none" strike="noStrike" dirty="0">
                <a:ln>
                  <a:noFill/>
                </a:ln>
                <a:solidFill>
                  <a:srgbClr val="000000"/>
                </a:solidFill>
                <a:effectLst/>
                <a:latin typeface="Arial" panose="020B0604020202020204" pitchFamily="34" charset="0"/>
                <a:ea typeface="Helvetica Neue"/>
                <a:cs typeface="Helvetica Neue"/>
              </a:rPr>
              <a:t>pomembno vlogo pa imajo </a:t>
            </a:r>
            <a:r>
              <a:rPr lang="sl-SI" sz="1800" b="1" u="none" strike="noStrike" dirty="0">
                <a:ln>
                  <a:noFill/>
                </a:ln>
                <a:solidFill>
                  <a:srgbClr val="000000"/>
                </a:solidFill>
                <a:effectLst/>
                <a:latin typeface="Arial" panose="020B0604020202020204" pitchFamily="34" charset="0"/>
                <a:ea typeface="Helvetica Neue"/>
                <a:cs typeface="Helvetica Neue"/>
              </a:rPr>
              <a:t>jame</a:t>
            </a:r>
            <a:r>
              <a:rPr lang="sl-SI" sz="1800" u="none" strike="noStrike" dirty="0">
                <a:ln>
                  <a:noFill/>
                </a:ln>
                <a:solidFill>
                  <a:srgbClr val="000000"/>
                </a:solidFill>
                <a:effectLst/>
                <a:latin typeface="Arial" panose="020B0604020202020204" pitchFamily="34" charset="0"/>
                <a:ea typeface="Helvetica Neue"/>
                <a:cs typeface="Helvetica Neue"/>
              </a:rPr>
              <a:t>, ki so predmet ohranjanja na več kot </a:t>
            </a:r>
            <a:r>
              <a:rPr lang="sl-SI" sz="1800" b="1" u="none" strike="noStrike" dirty="0">
                <a:ln>
                  <a:noFill/>
                </a:ln>
                <a:solidFill>
                  <a:srgbClr val="000000"/>
                </a:solidFill>
                <a:effectLst/>
                <a:latin typeface="Arial" panose="020B0604020202020204" pitchFamily="34" charset="0"/>
                <a:ea typeface="Helvetica Neue"/>
                <a:cs typeface="Helvetica Neue"/>
              </a:rPr>
              <a:t>70 območjih</a:t>
            </a:r>
            <a:r>
              <a:rPr lang="sl-SI" sz="1800" b="1" u="none" strike="noStrike" dirty="0">
                <a:ln>
                  <a:noFill/>
                </a:ln>
                <a:solidFill>
                  <a:srgbClr val="000000"/>
                </a:solidFill>
                <a:effectLst/>
                <a:latin typeface="Helvetica Neue"/>
                <a:ea typeface="Helvetica Neue"/>
                <a:cs typeface="Helvetica Neue"/>
              </a:rPr>
              <a:t>. </a:t>
            </a:r>
            <a:r>
              <a:rPr lang="sl-SI" sz="1800" u="none" strike="noStrike" dirty="0">
                <a:ln>
                  <a:noFill/>
                </a:ln>
                <a:solidFill>
                  <a:srgbClr val="000000"/>
                </a:solidFill>
                <a:effectLst/>
                <a:latin typeface="Arial" panose="020B0604020202020204" pitchFamily="34" charset="0"/>
                <a:ea typeface="Helvetica Neue"/>
                <a:cs typeface="Helvetica Neue"/>
              </a:rPr>
              <a:t>Človekova bivališča pokrivajo </a:t>
            </a:r>
            <a:r>
              <a:rPr lang="sl-SI" sz="1800" b="1" u="none" strike="noStrike" dirty="0">
                <a:ln>
                  <a:noFill/>
                </a:ln>
                <a:solidFill>
                  <a:srgbClr val="000000"/>
                </a:solidFill>
                <a:effectLst/>
                <a:latin typeface="Arial" panose="020B0604020202020204" pitchFamily="34" charset="0"/>
                <a:ea typeface="Helvetica Neue"/>
                <a:cs typeface="Helvetica Neue"/>
              </a:rPr>
              <a:t>2 %</a:t>
            </a:r>
            <a:r>
              <a:rPr lang="sl-SI" sz="1800" u="none" strike="noStrike" dirty="0">
                <a:ln>
                  <a:noFill/>
                </a:ln>
                <a:solidFill>
                  <a:srgbClr val="000000"/>
                </a:solidFill>
                <a:effectLst/>
                <a:latin typeface="Arial" panose="020B0604020202020204" pitchFamily="34" charset="0"/>
                <a:ea typeface="Helvetica Neue"/>
                <a:cs typeface="Helvetica Neue"/>
              </a:rPr>
              <a:t> površine v omrežju Natura 2000 – stavbe so pomembne za razmnoževanje, počivanje oziroma prezimovanje vrst. </a:t>
            </a:r>
            <a:endParaRPr lang="sl-SI" sz="1800" u="none" strike="noStrike" dirty="0">
              <a:ln>
                <a:noFill/>
              </a:ln>
              <a:solidFill>
                <a:srgbClr val="000000"/>
              </a:solidFill>
              <a:effectLst/>
              <a:latin typeface="Helvetica Neue"/>
              <a:ea typeface="Helvetica Neue"/>
              <a:cs typeface="Helvetica Neue"/>
            </a:endParaRPr>
          </a:p>
          <a:p>
            <a:endParaRPr lang="sl-SI" dirty="0"/>
          </a:p>
        </p:txBody>
      </p:sp>
    </p:spTree>
    <p:extLst>
      <p:ext uri="{BB962C8B-B14F-4D97-AF65-F5344CB8AC3E}">
        <p14:creationId xmlns:p14="http://schemas.microsoft.com/office/powerpoint/2010/main" val="1402857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b="1" dirty="0"/>
              <a:t>Predzadnje infrastruktura zadnje prilagojena raba mineralih surovin</a:t>
            </a:r>
            <a:endParaRPr lang="sl-SI" dirty="0"/>
          </a:p>
        </p:txBody>
      </p:sp>
    </p:spTree>
    <p:extLst>
      <p:ext uri="{BB962C8B-B14F-4D97-AF65-F5344CB8AC3E}">
        <p14:creationId xmlns:p14="http://schemas.microsoft.com/office/powerpoint/2010/main" val="2600706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dirty="0"/>
              <a:t>Ostalo: SKZG, Ministrstvo za infrastrukturo, policija, vojska, </a:t>
            </a:r>
            <a:r>
              <a:rPr lang="sl-SI" sz="1200" b="0" i="0" u="none" strike="noStrike" dirty="0">
                <a:solidFill>
                  <a:srgbClr val="000000"/>
                </a:solidFill>
                <a:effectLst/>
                <a:latin typeface="Calibri" panose="020F0502020204030204" pitchFamily="34" charset="0"/>
              </a:rPr>
              <a:t>upravljavec omrežja, cest…</a:t>
            </a:r>
          </a:p>
          <a:p>
            <a:r>
              <a:rPr lang="sl-SI" sz="1200" b="0" i="0" u="none" strike="noStrike" dirty="0">
                <a:solidFill>
                  <a:srgbClr val="000000"/>
                </a:solidFill>
                <a:effectLst/>
                <a:latin typeface="Calibri" panose="020F0502020204030204" pitchFamily="34" charset="0"/>
              </a:rPr>
              <a:t>Večje</a:t>
            </a:r>
          </a:p>
          <a:p>
            <a:endParaRPr lang="sl-SI" sz="1200" dirty="0"/>
          </a:p>
          <a:p>
            <a:endParaRPr lang="sl-SI" sz="1200" dirty="0"/>
          </a:p>
        </p:txBody>
      </p:sp>
      <p:sp>
        <p:nvSpPr>
          <p:cNvPr id="4" name="Označba mesta številke diapoz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8EBAE-E8F4-4B0C-9C94-33C39D882157}"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893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0488" y="744538"/>
            <a:ext cx="6616700" cy="3722687"/>
          </a:xfrm>
        </p:spPr>
      </p:sp>
      <p:sp>
        <p:nvSpPr>
          <p:cNvPr id="3" name="Označba mesta opomb 2"/>
          <p:cNvSpPr>
            <a:spLocks noGrp="1"/>
          </p:cNvSpPr>
          <p:nvPr>
            <p:ph type="body" idx="1"/>
          </p:nvPr>
        </p:nvSpPr>
        <p:spPr/>
        <p:txBody>
          <a:bodyPr/>
          <a:lstStyle/>
          <a:p>
            <a:pPr algn="just">
              <a:lnSpc>
                <a:spcPct val="115000"/>
              </a:lnSpc>
              <a:spcAft>
                <a:spcPts val="1000"/>
              </a:spcAft>
            </a:pPr>
            <a:r>
              <a:rPr lang="sl-SI" sz="1200" dirty="0">
                <a:effectLst/>
                <a:latin typeface="+mn-lt"/>
                <a:ea typeface="Calibri" panose="020F0502020204030204" pitchFamily="34" charset="0"/>
                <a:cs typeface="Times New Roman" panose="02020603050405020304" pitchFamily="18" charset="0"/>
              </a:rPr>
              <a:t>V Prilogi B je podana tudi informacija o nujnosti izvajanja vsakega podanega varstvenega ukrepa (stolpec </a:t>
            </a:r>
            <a:r>
              <a:rPr lang="sl-SI" sz="1200" b="1" dirty="0">
                <a:effectLst/>
                <a:latin typeface="+mn-lt"/>
                <a:ea typeface="Calibri" panose="020F0502020204030204" pitchFamily="34" charset="0"/>
                <a:cs typeface="Times New Roman" panose="02020603050405020304" pitchFamily="18" charset="0"/>
              </a:rPr>
              <a:t>»Nujnost ukrepanja«</a:t>
            </a:r>
            <a:r>
              <a:rPr lang="sl-SI" sz="1200" dirty="0">
                <a:effectLst/>
                <a:latin typeface="+mn-lt"/>
                <a:ea typeface="Calibri" panose="020F0502020204030204" pitchFamily="34" charset="0"/>
                <a:cs typeface="Times New Roman" panose="02020603050405020304" pitchFamily="18" charset="0"/>
              </a:rPr>
              <a:t>). Podani sta dve prioriteti:</a:t>
            </a:r>
            <a:endParaRPr lang="sl-SI" sz="1200" dirty="0">
              <a:effectLst/>
              <a:latin typeface="+mn-lt"/>
              <a:ea typeface="Calibri" panose="020F0502020204030204" pitchFamily="34" charset="0"/>
            </a:endParaRPr>
          </a:p>
          <a:p>
            <a:pPr marL="342900" lvl="0" indent="-342900" algn="just">
              <a:lnSpc>
                <a:spcPct val="115000"/>
              </a:lnSpc>
              <a:buFont typeface="Symbol" panose="05050102010706020507" pitchFamily="18" charset="2"/>
              <a:buChar char=""/>
            </a:pPr>
            <a:r>
              <a:rPr lang="sl-SI" sz="1200" b="1" dirty="0">
                <a:effectLst/>
                <a:latin typeface="+mn-lt"/>
                <a:ea typeface="Calibri" panose="020F0502020204030204" pitchFamily="34" charset="0"/>
                <a:cs typeface="Times New Roman" panose="02020603050405020304" pitchFamily="18" charset="0"/>
              </a:rPr>
              <a:t>Prioriteta 1</a:t>
            </a:r>
            <a:r>
              <a:rPr lang="sl-SI" sz="1200" dirty="0">
                <a:effectLst/>
                <a:latin typeface="+mn-lt"/>
                <a:ea typeface="Calibri" panose="020F0502020204030204" pitchFamily="34" charset="0"/>
                <a:cs typeface="Times New Roman" panose="02020603050405020304" pitchFamily="18" charset="0"/>
              </a:rPr>
              <a:t> – varstveni ukrep je treba začeti izvajati takoj na začetku programskega obdobja (v prvih dveh letih), drugače bo prišlo do hitrega bistvenega poslabšanja stanja ohranjenosti vrste ali habitatnega tipa. Izvajanje ukrepa lahko traja več kot dve leti. </a:t>
            </a:r>
            <a:endParaRPr lang="sl-SI" sz="1200" dirty="0">
              <a:effectLst/>
              <a:latin typeface="+mn-lt"/>
              <a:ea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sl-SI" sz="1200" b="1" dirty="0">
                <a:effectLst/>
                <a:latin typeface="+mn-lt"/>
                <a:ea typeface="Calibri" panose="020F0502020204030204" pitchFamily="34" charset="0"/>
                <a:cs typeface="Times New Roman" panose="02020603050405020304" pitchFamily="18" charset="0"/>
              </a:rPr>
              <a:t>Prioriteta 2</a:t>
            </a:r>
            <a:r>
              <a:rPr lang="sl-SI" sz="1200" dirty="0">
                <a:effectLst/>
                <a:latin typeface="+mn-lt"/>
                <a:ea typeface="Calibri" panose="020F0502020204030204" pitchFamily="34" charset="0"/>
                <a:cs typeface="Times New Roman" panose="02020603050405020304" pitchFamily="18" charset="0"/>
              </a:rPr>
              <a:t> – varstveni ukrep je treba začeti izvajati tekom programskega obdobja (2023–2028), s čimer se prepreči poslabšanje stanja ohranjenosti vrste ali habitatnega tipa oziroma se z ukrepom zagotavlja ugodno stanje. Varstveni ukrep se lahko prične izvajati tudi že prvo leto veljavnosti programa in se lahko izvaja ves čas veljavnosti programa, lahko pa se izvede zgolj enkrat (vezano na naravo ukrepa). </a:t>
            </a:r>
            <a:endParaRPr lang="sl-SI" sz="1200" dirty="0">
              <a:effectLst/>
              <a:latin typeface="+mn-lt"/>
              <a:ea typeface="Calibri" panose="020F0502020204030204" pitchFamily="34" charset="0"/>
            </a:endParaRPr>
          </a:p>
          <a:p>
            <a:r>
              <a:rPr lang="sl-SI" sz="1200" dirty="0">
                <a:effectLst/>
                <a:latin typeface="+mn-lt"/>
                <a:ea typeface="Calibri" panose="020F0502020204030204" pitchFamily="34" charset="0"/>
                <a:cs typeface="Times New Roman" panose="02020603050405020304" pitchFamily="18" charset="0"/>
              </a:rPr>
              <a:t>Nujnost ukrepanja ni podana za skupino ukrepov »sektorsko načrtovanje«, saj se slednje izvaja skladno s časovnico izvajanja osnovne aktivnosti znotraj različnih sektorjev, na katero pa program upravljanja nima vpliva. </a:t>
            </a:r>
            <a:endParaRPr lang="sl-SI" sz="1200" dirty="0">
              <a:latin typeface="+mn-lt"/>
            </a:endParaRPr>
          </a:p>
        </p:txBody>
      </p:sp>
    </p:spTree>
    <p:extLst>
      <p:ext uri="{BB962C8B-B14F-4D97-AF65-F5344CB8AC3E}">
        <p14:creationId xmlns:p14="http://schemas.microsoft.com/office/powerpoint/2010/main" val="960587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Barlow Semi Condensed" panose="00000506000000000000" pitchFamily="2" charset="-18"/>
              </a:rPr>
              <a:t>vključiti varstveni cilj v načrte upravljanja GGO in GGE z načrtovanjem sektorskih ukrepov &gt;2000</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Barlow Semi Condensed" panose="00000506000000000000" pitchFamily="2" charset="-18"/>
              </a:rPr>
              <a:t>Povečati / ohranjati površine rezervatov (in varovalnih gozdov) &gt;100</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Barlow Semi Condensed" panose="00000506000000000000" pitchFamily="2" charset="-18"/>
              </a:rPr>
              <a:t>spremeniti Pravilnik o varstvu gozdov 38</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Barlow Semi Condensed" panose="00000506000000000000" pitchFamily="2" charset="-18"/>
              </a:rPr>
              <a:t>odkup ali menjava zemljišč 4</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Barlow Semi Condensed" panose="00000506000000000000" pitchFamily="2" charset="-18"/>
              </a:rPr>
              <a:t>določiti </a:t>
            </a:r>
            <a:r>
              <a:rPr lang="sl-SI" sz="1200" dirty="0" err="1">
                <a:latin typeface="Barlow Semi Condensed" panose="00000506000000000000" pitchFamily="2" charset="-18"/>
              </a:rPr>
              <a:t>conacijo</a:t>
            </a:r>
            <a:r>
              <a:rPr lang="sl-SI" sz="1200" dirty="0">
                <a:latin typeface="Barlow Semi Condensed" panose="00000506000000000000" pitchFamily="2" charset="-18"/>
              </a:rPr>
              <a:t> 2. varstvenega območja za doseganje standardov  1. varstvenega območja 2</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Barlow Semi Condensed" panose="00000506000000000000" pitchFamily="2" charset="-18"/>
              </a:rPr>
              <a:t>Obnovitev (izvajalec DPN HE Brežice)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latin typeface="Barlow Semi Condensed" panose="00000506000000000000" pitchFamily="2" charset="-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latin typeface="Barlow Semi Condensed" panose="00000506000000000000" pitchFamily="2" charset="-18"/>
            </a:endParaRPr>
          </a:p>
          <a:p>
            <a:endParaRPr lang="sl-SI" dirty="0"/>
          </a:p>
        </p:txBody>
      </p:sp>
      <p:sp>
        <p:nvSpPr>
          <p:cNvPr id="4" name="Označba mesta številke diapozitiva 3"/>
          <p:cNvSpPr>
            <a:spLocks noGrp="1"/>
          </p:cNvSpPr>
          <p:nvPr>
            <p:ph type="sldNum" sz="quarter" idx="5"/>
          </p:nvPr>
        </p:nvSpPr>
        <p:spPr/>
        <p:txBody>
          <a:bodyPr/>
          <a:lstStyle/>
          <a:p>
            <a:fld id="{3EA482DB-FC55-4906-9195-078035FD4075}" type="slidenum">
              <a:rPr lang="sl-SI" smtClean="0"/>
              <a:t>25</a:t>
            </a:fld>
            <a:endParaRPr lang="sl-SI"/>
          </a:p>
        </p:txBody>
      </p:sp>
    </p:spTree>
    <p:extLst>
      <p:ext uri="{BB962C8B-B14F-4D97-AF65-F5344CB8AC3E}">
        <p14:creationId xmlns:p14="http://schemas.microsoft.com/office/powerpoint/2010/main" val="1553502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198</a:t>
            </a:r>
          </a:p>
          <a:p>
            <a:r>
              <a:rPr lang="sl-SI" dirty="0"/>
              <a:t>18</a:t>
            </a:r>
          </a:p>
        </p:txBody>
      </p:sp>
      <p:sp>
        <p:nvSpPr>
          <p:cNvPr id="4" name="Označba mesta številke diapozitiva 3"/>
          <p:cNvSpPr>
            <a:spLocks noGrp="1"/>
          </p:cNvSpPr>
          <p:nvPr>
            <p:ph type="sldNum" sz="quarter" idx="5"/>
          </p:nvPr>
        </p:nvSpPr>
        <p:spPr/>
        <p:txBody>
          <a:bodyPr/>
          <a:lstStyle/>
          <a:p>
            <a:fld id="{3EA482DB-FC55-4906-9195-078035FD4075}" type="slidenum">
              <a:rPr lang="sl-SI" smtClean="0"/>
              <a:t>26</a:t>
            </a:fld>
            <a:endParaRPr lang="sl-SI"/>
          </a:p>
        </p:txBody>
      </p:sp>
    </p:spTree>
    <p:extLst>
      <p:ext uri="{BB962C8B-B14F-4D97-AF65-F5344CB8AC3E}">
        <p14:creationId xmlns:p14="http://schemas.microsoft.com/office/powerpoint/2010/main" val="1494155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latin typeface="Barlow Semi Condensed" panose="00000506000000000000" pitchFamily="2" charset="-18"/>
            </a:endParaRPr>
          </a:p>
          <a:p>
            <a:endParaRPr lang="sl-SI" dirty="0"/>
          </a:p>
          <a:p>
            <a:endParaRPr lang="sl-SI" dirty="0"/>
          </a:p>
          <a:p>
            <a:endParaRPr lang="sl-SI" dirty="0"/>
          </a:p>
        </p:txBody>
      </p:sp>
      <p:sp>
        <p:nvSpPr>
          <p:cNvPr id="4" name="Označba mesta številke diapozitiva 3"/>
          <p:cNvSpPr>
            <a:spLocks noGrp="1"/>
          </p:cNvSpPr>
          <p:nvPr>
            <p:ph type="sldNum" sz="quarter" idx="5"/>
          </p:nvPr>
        </p:nvSpPr>
        <p:spPr/>
        <p:txBody>
          <a:bodyPr/>
          <a:lstStyle/>
          <a:p>
            <a:fld id="{3EA482DB-FC55-4906-9195-078035FD4075}" type="slidenum">
              <a:rPr lang="sl-SI" smtClean="0"/>
              <a:t>27</a:t>
            </a:fld>
            <a:endParaRPr lang="sl-SI"/>
          </a:p>
        </p:txBody>
      </p:sp>
    </p:spTree>
    <p:extLst>
      <p:ext uri="{BB962C8B-B14F-4D97-AF65-F5344CB8AC3E}">
        <p14:creationId xmlns:p14="http://schemas.microsoft.com/office/powerpoint/2010/main" val="4078051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Pogojenost &gt;550</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Barlow Semi Condensed" panose="00000506000000000000" pitchFamily="2" charset="-18"/>
              </a:rPr>
              <a:t>in standard kakovosti za nitrate za kras – 30</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b="0" i="0" u="none" strike="noStrike" dirty="0">
                <a:solidFill>
                  <a:srgbClr val="000000"/>
                </a:solidFill>
                <a:effectLst/>
                <a:latin typeface="Calibri" panose="020F0502020204030204" pitchFamily="34" charset="0"/>
              </a:rPr>
              <a:t>vključevanje varstvenega cilja v zakupne pogodbe (nove in podaljšanje obstoječih)</a:t>
            </a:r>
            <a:r>
              <a:rPr lang="sl-SI" dirty="0"/>
              <a:t> – 31</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b="0" i="0" u="none" strike="noStrike" dirty="0">
                <a:solidFill>
                  <a:srgbClr val="000000"/>
                </a:solidFill>
                <a:effectLst/>
                <a:latin typeface="Calibri" panose="020F0502020204030204" pitchFamily="34" charset="0"/>
              </a:rPr>
              <a:t>vključiti varstveni cilj v letne programe vzdrževalnih del na hidromelioracijskih sistemih</a:t>
            </a:r>
            <a:r>
              <a:rPr lang="sl-SI" dirty="0"/>
              <a:t> – 15</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Barlow Semi Condensed" panose="00000506000000000000" pitchFamily="2" charset="-18"/>
              </a:rPr>
              <a:t>zagotoviti doseganje varstvenega cilja z izvajanjem SKP (in ukrepov varstva narave) – ca. 1950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latin typeface="Barlow Semi Condensed" panose="00000506000000000000" pitchFamily="2" charset="-18"/>
            </a:endParaRPr>
          </a:p>
          <a:p>
            <a:endParaRPr lang="sl-SI" dirty="0"/>
          </a:p>
          <a:p>
            <a:endParaRPr lang="sl-SI" dirty="0"/>
          </a:p>
          <a:p>
            <a:endParaRPr lang="sl-SI" dirty="0"/>
          </a:p>
        </p:txBody>
      </p:sp>
      <p:sp>
        <p:nvSpPr>
          <p:cNvPr id="4" name="Označba mesta številke diapozitiva 3"/>
          <p:cNvSpPr>
            <a:spLocks noGrp="1"/>
          </p:cNvSpPr>
          <p:nvPr>
            <p:ph type="sldNum" sz="quarter" idx="5"/>
          </p:nvPr>
        </p:nvSpPr>
        <p:spPr/>
        <p:txBody>
          <a:bodyPr/>
          <a:lstStyle/>
          <a:p>
            <a:fld id="{3EA482DB-FC55-4906-9195-078035FD4075}" type="slidenum">
              <a:rPr lang="sl-SI" smtClean="0"/>
              <a:t>28</a:t>
            </a:fld>
            <a:endParaRPr lang="sl-SI"/>
          </a:p>
        </p:txBody>
      </p:sp>
    </p:spTree>
    <p:extLst>
      <p:ext uri="{BB962C8B-B14F-4D97-AF65-F5344CB8AC3E}">
        <p14:creationId xmlns:p14="http://schemas.microsoft.com/office/powerpoint/2010/main" val="1553502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6A8EBAE-E8F4-4B0C-9C94-33C39D882157}" type="slidenum">
              <a:rPr lang="sl-SI" smtClean="0"/>
              <a:t>29</a:t>
            </a:fld>
            <a:endParaRPr lang="sl-SI"/>
          </a:p>
        </p:txBody>
      </p:sp>
    </p:spTree>
    <p:extLst>
      <p:ext uri="{BB962C8B-B14F-4D97-AF65-F5344CB8AC3E}">
        <p14:creationId xmlns:p14="http://schemas.microsoft.com/office/powerpoint/2010/main" val="746463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b="1" dirty="0"/>
              <a:t>Dodatek k zadnji alineji (o usmeritvah): </a:t>
            </a:r>
            <a:r>
              <a:rPr lang="en-US" sz="1200" b="0" kern="0" dirty="0" err="1">
                <a:solidFill>
                  <a:srgbClr val="595959"/>
                </a:solidFill>
                <a:latin typeface="Arial"/>
                <a:cs typeface="Arial"/>
                <a:sym typeface="Arial"/>
              </a:rPr>
              <a:t>čiščenje</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obrežne</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zarasti</a:t>
            </a:r>
            <a:r>
              <a:rPr lang="en-US" sz="1200" b="0" kern="0" dirty="0">
                <a:solidFill>
                  <a:srgbClr val="595959"/>
                </a:solidFill>
                <a:latin typeface="Arial"/>
                <a:cs typeface="Arial"/>
                <a:sym typeface="Arial"/>
              </a:rPr>
              <a:t> in </a:t>
            </a:r>
            <a:r>
              <a:rPr lang="en-US" sz="1200" b="0" kern="0" dirty="0" err="1">
                <a:solidFill>
                  <a:srgbClr val="595959"/>
                </a:solidFill>
                <a:latin typeface="Arial"/>
                <a:cs typeface="Arial"/>
                <a:sym typeface="Arial"/>
              </a:rPr>
              <a:t>vodne</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vegetacije</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vzdrževanje</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ter</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izvedbo</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novih</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obrežnih</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zavarovanj</a:t>
            </a:r>
            <a:r>
              <a:rPr lang="en-US" sz="1200" b="0" kern="0" dirty="0">
                <a:solidFill>
                  <a:srgbClr val="595959"/>
                </a:solidFill>
                <a:latin typeface="Arial"/>
                <a:cs typeface="Arial"/>
                <a:sym typeface="Arial"/>
              </a:rPr>
              <a:t> in </a:t>
            </a:r>
            <a:r>
              <a:rPr lang="en-US" sz="1200" b="0" kern="0" dirty="0" err="1">
                <a:solidFill>
                  <a:srgbClr val="595959"/>
                </a:solidFill>
                <a:latin typeface="Arial"/>
                <a:cs typeface="Arial"/>
                <a:sym typeface="Arial"/>
              </a:rPr>
              <a:t>vodnih</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objektov</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zveznost</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vodnega</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toka</a:t>
            </a:r>
            <a:r>
              <a:rPr lang="en-US" sz="1200" b="0" kern="0" dirty="0">
                <a:solidFill>
                  <a:srgbClr val="595959"/>
                </a:solidFill>
                <a:latin typeface="Arial"/>
                <a:cs typeface="Arial"/>
                <a:sym typeface="Arial"/>
              </a:rPr>
              <a:t> in </a:t>
            </a:r>
            <a:r>
              <a:rPr lang="en-US" sz="1200" b="0" kern="0" dirty="0" err="1">
                <a:solidFill>
                  <a:srgbClr val="595959"/>
                </a:solidFill>
                <a:latin typeface="Arial"/>
                <a:cs typeface="Arial"/>
                <a:sym typeface="Arial"/>
              </a:rPr>
              <a:t>čas</a:t>
            </a:r>
            <a:r>
              <a:rPr lang="en-US" sz="1200" b="0" kern="0" dirty="0">
                <a:solidFill>
                  <a:srgbClr val="595959"/>
                </a:solidFill>
                <a:latin typeface="Arial"/>
                <a:cs typeface="Arial"/>
                <a:sym typeface="Arial"/>
              </a:rPr>
              <a:t> </a:t>
            </a:r>
            <a:r>
              <a:rPr lang="en-US" sz="1200" b="0" kern="0" dirty="0" err="1">
                <a:solidFill>
                  <a:srgbClr val="595959"/>
                </a:solidFill>
                <a:latin typeface="Arial"/>
                <a:cs typeface="Arial"/>
                <a:sym typeface="Arial"/>
              </a:rPr>
              <a:t>izvajanja</a:t>
            </a:r>
            <a:r>
              <a:rPr lang="en-US" sz="1200" b="0" kern="0" dirty="0">
                <a:solidFill>
                  <a:srgbClr val="595959"/>
                </a:solidFill>
                <a:latin typeface="Arial"/>
                <a:cs typeface="Arial"/>
                <a:sym typeface="Arial"/>
              </a:rPr>
              <a:t> del</a:t>
            </a:r>
            <a:r>
              <a:rPr lang="en-US" sz="1200" b="0" kern="0" dirty="0">
                <a:solidFill>
                  <a:srgbClr val="FFC000"/>
                </a:solidFill>
                <a:latin typeface="Arial"/>
                <a:cs typeface="Arial"/>
                <a:sym typeface="Arial"/>
              </a:rPr>
              <a:t> </a:t>
            </a:r>
            <a:endParaRPr lang="sl-SI" b="0" dirty="0"/>
          </a:p>
        </p:txBody>
      </p:sp>
      <p:sp>
        <p:nvSpPr>
          <p:cNvPr id="4" name="Označba mesta številke diapozitiva 3"/>
          <p:cNvSpPr>
            <a:spLocks noGrp="1"/>
          </p:cNvSpPr>
          <p:nvPr>
            <p:ph type="sldNum" sz="quarter" idx="5"/>
          </p:nvPr>
        </p:nvSpPr>
        <p:spPr/>
        <p:txBody>
          <a:bodyPr/>
          <a:lstStyle/>
          <a:p>
            <a:fld id="{06A8EBAE-E8F4-4B0C-9C94-33C39D882157}" type="slidenum">
              <a:rPr lang="sl-SI" smtClean="0"/>
              <a:t>30</a:t>
            </a:fld>
            <a:endParaRPr lang="sl-SI"/>
          </a:p>
        </p:txBody>
      </p:sp>
    </p:spTree>
    <p:extLst>
      <p:ext uri="{BB962C8B-B14F-4D97-AF65-F5344CB8AC3E}">
        <p14:creationId xmlns:p14="http://schemas.microsoft.com/office/powerpoint/2010/main" val="2308052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sz="1800" dirty="0">
                <a:effectLst/>
                <a:latin typeface="Calibri" panose="020F0502020204030204" pitchFamily="34" charset="0"/>
                <a:cs typeface="Times New Roman" panose="02020603050405020304" pitchFamily="18" charset="0"/>
              </a:rPr>
              <a:t>Vključevanje varstvenih ciljev v načrte urejanja prostora je nujno za zagotavljanje </a:t>
            </a:r>
            <a:r>
              <a:rPr lang="sl-SI" sz="1200" b="1" dirty="0">
                <a:effectLst/>
                <a:latin typeface="Calibri" panose="020F0502020204030204" pitchFamily="34" charset="0"/>
                <a:ea typeface="Calibri" panose="020F0502020204030204" pitchFamily="34" charset="0"/>
                <a:cs typeface="Times New Roman" panose="02020603050405020304" pitchFamily="18" charset="0"/>
              </a:rPr>
              <a:t>ohranjanja in izboljšanja stanja ogroženih vrst in habitatnih tipov. </a:t>
            </a:r>
            <a:r>
              <a:rPr lang="sl-SI" sz="1200" b="0" dirty="0">
                <a:effectLst/>
                <a:latin typeface="Calibri" panose="020F0502020204030204" pitchFamily="34" charset="0"/>
                <a:ea typeface="Calibri" panose="020F0502020204030204" pitchFamily="34" charset="0"/>
                <a:cs typeface="Times New Roman" panose="02020603050405020304" pitchFamily="18" charset="0"/>
              </a:rPr>
              <a:t>Varstvenih usmeritev je v sektorju prostorskega načrtovanja veliko, kot primer pa izpostavljamo le nekaj pomembnejših.</a:t>
            </a:r>
            <a:endParaRPr lang="sl-SI" dirty="0"/>
          </a:p>
        </p:txBody>
      </p:sp>
    </p:spTree>
    <p:extLst>
      <p:ext uri="{BB962C8B-B14F-4D97-AF65-F5344CB8AC3E}">
        <p14:creationId xmlns:p14="http://schemas.microsoft.com/office/powerpoint/2010/main" val="3505390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a:spcBef>
                <a:spcPts val="800"/>
              </a:spcBef>
            </a:pPr>
            <a:r>
              <a:rPr lang="sl-SI" sz="1800" u="none" strike="noStrike" dirty="0">
                <a:ln>
                  <a:noFill/>
                </a:ln>
                <a:solidFill>
                  <a:srgbClr val="000000"/>
                </a:solidFill>
                <a:effectLst/>
                <a:latin typeface="Helvetica Neue"/>
                <a:ea typeface="Helvetica Neue"/>
                <a:cs typeface="Helvetica Neue"/>
              </a:rPr>
              <a:t> </a:t>
            </a:r>
            <a:endParaRPr lang="sl-SI" sz="1800" dirty="0">
              <a:ln>
                <a:noFill/>
              </a:ln>
              <a:solidFill>
                <a:srgbClr val="000000"/>
              </a:solidFill>
              <a:effectLst/>
              <a:latin typeface="Helvetica Neue"/>
              <a:ea typeface="Helvetica Neue"/>
              <a:cs typeface="Helvetica Neue"/>
            </a:endParaRPr>
          </a:p>
          <a:p>
            <a:pPr>
              <a:spcBef>
                <a:spcPts val="800"/>
              </a:spcBef>
            </a:pPr>
            <a:r>
              <a:rPr lang="sl-SI" sz="1800" b="1" dirty="0">
                <a:ln>
                  <a:noFill/>
                </a:ln>
                <a:solidFill>
                  <a:srgbClr val="000000"/>
                </a:solidFill>
                <a:effectLst/>
                <a:latin typeface="Arial" panose="020B0604020202020204" pitchFamily="34" charset="0"/>
                <a:ea typeface="Helvetica Neue"/>
                <a:cs typeface="Helvetica Neue"/>
              </a:rPr>
              <a:t>Pravni red Evropske unije</a:t>
            </a:r>
            <a:endParaRPr lang="sl-SI" sz="1800" dirty="0">
              <a:ln>
                <a:noFill/>
              </a:ln>
              <a:solidFill>
                <a:srgbClr val="000000"/>
              </a:solidFill>
              <a:effectLst/>
              <a:latin typeface="Helvetica Neue"/>
              <a:ea typeface="Helvetica Neue"/>
              <a:cs typeface="Helvetica Neue"/>
            </a:endParaRPr>
          </a:p>
          <a:p>
            <a:pPr>
              <a:spcBef>
                <a:spcPts val="800"/>
              </a:spcBef>
            </a:pPr>
            <a:r>
              <a:rPr lang="sl-SI" sz="1800" b="1" dirty="0">
                <a:ln>
                  <a:noFill/>
                </a:ln>
                <a:solidFill>
                  <a:srgbClr val="000000"/>
                </a:solidFill>
                <a:effectLst/>
                <a:latin typeface="Arial" panose="020B0604020202020204" pitchFamily="34" charset="0"/>
                <a:ea typeface="Helvetica Neue"/>
                <a:cs typeface="Helvetica Neue"/>
              </a:rPr>
              <a:t> </a:t>
            </a:r>
            <a:endParaRPr lang="sl-SI" sz="1800" dirty="0">
              <a:ln>
                <a:noFill/>
              </a:ln>
              <a:solidFill>
                <a:srgbClr val="000000"/>
              </a:solidFill>
              <a:effectLst/>
              <a:latin typeface="Helvetica Neue"/>
              <a:ea typeface="Helvetica Neue"/>
              <a:cs typeface="Helvetica Neue"/>
            </a:endParaRPr>
          </a:p>
          <a:p>
            <a:pPr marL="342900" lvl="0" indent="-342900">
              <a:lnSpc>
                <a:spcPct val="115000"/>
              </a:lnSpc>
              <a:spcBef>
                <a:spcPts val="800"/>
              </a:spcBef>
              <a:spcAft>
                <a:spcPts val="0"/>
              </a:spcAft>
              <a:buFont typeface="Helvetica Neue"/>
              <a:buChar char="-"/>
            </a:pPr>
            <a:r>
              <a:rPr lang="sl-SI" sz="1800" u="none" strike="noStrike" dirty="0">
                <a:ln>
                  <a:noFill/>
                </a:ln>
                <a:solidFill>
                  <a:srgbClr val="000000"/>
                </a:solidFill>
                <a:effectLst/>
                <a:latin typeface="Arial" panose="020B0604020202020204" pitchFamily="34" charset="0"/>
                <a:ea typeface="Helvetica Neue"/>
                <a:cs typeface="Helvetica Neue"/>
              </a:rPr>
              <a:t>Direktiva o habitatih (potencialna posebna ohranitvena območja – </a:t>
            </a:r>
            <a:r>
              <a:rPr lang="sl-SI" sz="1800" u="none" strike="noStrike" dirty="0" err="1">
                <a:ln>
                  <a:noFill/>
                </a:ln>
                <a:solidFill>
                  <a:srgbClr val="000000"/>
                </a:solidFill>
                <a:effectLst/>
                <a:latin typeface="Arial" panose="020B0604020202020204" pitchFamily="34" charset="0"/>
                <a:ea typeface="Helvetica Neue"/>
                <a:cs typeface="Helvetica Neue"/>
              </a:rPr>
              <a:t>pPOO</a:t>
            </a:r>
            <a:r>
              <a:rPr lang="sl-SI" sz="1800" u="none" strike="noStrike" dirty="0">
                <a:ln>
                  <a:noFill/>
                </a:ln>
                <a:solidFill>
                  <a:srgbClr val="000000"/>
                </a:solidFill>
                <a:effectLst/>
                <a:latin typeface="Arial" panose="020B0604020202020204" pitchFamily="34" charset="0"/>
                <a:ea typeface="Helvetica Neue"/>
                <a:cs typeface="Helvetica Neue"/>
              </a:rPr>
              <a:t>, kasneje POO)</a:t>
            </a:r>
            <a:endParaRPr lang="sl-SI" sz="1800" u="none" strike="noStrike" dirty="0">
              <a:ln>
                <a:noFill/>
              </a:ln>
              <a:solidFill>
                <a:srgbClr val="000000"/>
              </a:solidFill>
              <a:effectLst/>
              <a:latin typeface="Helvetica Neue"/>
              <a:ea typeface="Helvetica Neue"/>
              <a:cs typeface="Helvetica Neue"/>
            </a:endParaRPr>
          </a:p>
          <a:p>
            <a:pPr marL="342900" lvl="0" indent="-342900">
              <a:lnSpc>
                <a:spcPct val="115000"/>
              </a:lnSpc>
              <a:spcBef>
                <a:spcPts val="800"/>
              </a:spcBef>
              <a:spcAft>
                <a:spcPts val="0"/>
              </a:spcAft>
              <a:buFont typeface="Helvetica Neue"/>
              <a:buChar char="-"/>
            </a:pPr>
            <a:r>
              <a:rPr lang="sl-SI" sz="1800" u="none" strike="noStrike" dirty="0">
                <a:ln>
                  <a:noFill/>
                </a:ln>
                <a:solidFill>
                  <a:srgbClr val="000000"/>
                </a:solidFill>
                <a:effectLst/>
                <a:latin typeface="Arial" panose="020B0604020202020204" pitchFamily="34" charset="0"/>
                <a:ea typeface="Helvetica Neue"/>
                <a:cs typeface="Helvetica Neue"/>
              </a:rPr>
              <a:t>Direktiva o pticah (posebna območja varstva - POV)</a:t>
            </a:r>
            <a:endParaRPr lang="sl-SI" sz="1800" u="none" strike="noStrike" dirty="0">
              <a:ln>
                <a:noFill/>
              </a:ln>
              <a:solidFill>
                <a:srgbClr val="000000"/>
              </a:solidFill>
              <a:effectLst/>
              <a:latin typeface="Helvetica Neue"/>
              <a:ea typeface="Helvetica Neue"/>
              <a:cs typeface="Helvetica Neue"/>
            </a:endParaRPr>
          </a:p>
          <a:p>
            <a:pPr marL="0" lvl="0" indent="0">
              <a:lnSpc>
                <a:spcPct val="115000"/>
              </a:lnSpc>
              <a:spcBef>
                <a:spcPts val="800"/>
              </a:spcBef>
              <a:spcAft>
                <a:spcPts val="0"/>
              </a:spcAft>
              <a:buFont typeface="Helvetica Neue"/>
              <a:buNone/>
            </a:pPr>
            <a:endParaRPr lang="sl-SI" sz="1800" u="none" strike="noStrike" dirty="0">
              <a:ln>
                <a:noFill/>
              </a:ln>
              <a:solidFill>
                <a:srgbClr val="000000"/>
              </a:solidFill>
              <a:effectLst/>
              <a:latin typeface="Arial" panose="020B0604020202020204" pitchFamily="34" charset="0"/>
              <a:ea typeface="Helvetica Neue"/>
              <a:cs typeface="Helvetica Neue"/>
            </a:endParaRPr>
          </a:p>
          <a:p>
            <a:pPr marL="0" lvl="0" indent="0">
              <a:lnSpc>
                <a:spcPct val="115000"/>
              </a:lnSpc>
              <a:spcBef>
                <a:spcPts val="800"/>
              </a:spcBef>
              <a:spcAft>
                <a:spcPts val="0"/>
              </a:spcAft>
              <a:buFont typeface="Helvetica Neue"/>
              <a:buNone/>
            </a:pPr>
            <a:r>
              <a:rPr lang="sl-SI" sz="1800" u="none" strike="noStrike" dirty="0">
                <a:ln>
                  <a:noFill/>
                </a:ln>
                <a:solidFill>
                  <a:srgbClr val="000000"/>
                </a:solidFill>
                <a:effectLst/>
                <a:latin typeface="Arial" panose="020B0604020202020204" pitchFamily="34" charset="0"/>
                <a:ea typeface="Helvetica Neue"/>
                <a:cs typeface="Helvetica Neue"/>
              </a:rPr>
              <a:t>Obveznosti obeh direktiv so </a:t>
            </a:r>
            <a:r>
              <a:rPr lang="sl-SI" sz="1800" b="1" u="none" strike="noStrike" dirty="0">
                <a:ln>
                  <a:noFill/>
                </a:ln>
                <a:solidFill>
                  <a:srgbClr val="000000"/>
                </a:solidFill>
                <a:effectLst/>
                <a:latin typeface="Arial" panose="020B0604020202020204" pitchFamily="34" charset="0"/>
                <a:ea typeface="Helvetica Neue"/>
                <a:cs typeface="Helvetica Neue"/>
              </a:rPr>
              <a:t>v celoti prenesene v slovenski pravni red </a:t>
            </a:r>
            <a:r>
              <a:rPr lang="sl-SI" sz="1800" u="none" strike="noStrike" dirty="0">
                <a:ln>
                  <a:noFill/>
                </a:ln>
                <a:solidFill>
                  <a:srgbClr val="000000"/>
                </a:solidFill>
                <a:effectLst/>
                <a:latin typeface="Arial" panose="020B0604020202020204" pitchFamily="34" charset="0"/>
                <a:ea typeface="Helvetica Neue"/>
                <a:cs typeface="Helvetica Neue"/>
              </a:rPr>
              <a:t>s predpisi o ohranjanju narave.</a:t>
            </a:r>
            <a:endParaRPr lang="sl-SI" sz="1800" u="none" strike="noStrike" dirty="0">
              <a:ln>
                <a:noFill/>
              </a:ln>
              <a:solidFill>
                <a:srgbClr val="000000"/>
              </a:solidFill>
              <a:effectLst/>
              <a:latin typeface="Helvetica Neue"/>
              <a:ea typeface="Helvetica Neue"/>
              <a:cs typeface="Helvetica Neue"/>
            </a:endParaRPr>
          </a:p>
          <a:p>
            <a:pPr algn="just">
              <a:lnSpc>
                <a:spcPct val="115000"/>
              </a:lnSpc>
              <a:spcBef>
                <a:spcPts val="800"/>
              </a:spcBef>
            </a:pPr>
            <a:r>
              <a:rPr lang="sl-SI" sz="1800" dirty="0">
                <a:ln>
                  <a:noFill/>
                </a:ln>
                <a:solidFill>
                  <a:srgbClr val="36A672"/>
                </a:solidFill>
                <a:effectLst/>
                <a:latin typeface="Arial" panose="020B0604020202020204" pitchFamily="34" charset="0"/>
                <a:ea typeface="Helvetica Neue"/>
                <a:cs typeface="Helvetica Neue"/>
              </a:rPr>
              <a:t> </a:t>
            </a:r>
            <a:endParaRPr lang="sl-SI" sz="1800" dirty="0">
              <a:ln>
                <a:noFill/>
              </a:ln>
              <a:solidFill>
                <a:srgbClr val="000000"/>
              </a:solidFill>
              <a:effectLst/>
              <a:latin typeface="Helvetica Neue"/>
              <a:ea typeface="Helvetica Neue"/>
              <a:cs typeface="Helvetica Neue"/>
            </a:endParaRPr>
          </a:p>
          <a:p>
            <a:pPr algn="just">
              <a:lnSpc>
                <a:spcPct val="115000"/>
              </a:lnSpc>
              <a:spcBef>
                <a:spcPts val="800"/>
              </a:spcBef>
            </a:pPr>
            <a:r>
              <a:rPr lang="sl-SI" sz="1800" b="1" dirty="0">
                <a:ln>
                  <a:noFill/>
                </a:ln>
                <a:solidFill>
                  <a:srgbClr val="000000"/>
                </a:solidFill>
                <a:effectLst/>
                <a:latin typeface="Arial" panose="020B0604020202020204" pitchFamily="34" charset="0"/>
                <a:ea typeface="Helvetica Neue"/>
                <a:cs typeface="Helvetica Neue"/>
              </a:rPr>
              <a:t>Pravni red Republike Slovenije</a:t>
            </a:r>
            <a:endParaRPr lang="sl-SI" sz="1800" dirty="0">
              <a:ln>
                <a:noFill/>
              </a:ln>
              <a:solidFill>
                <a:srgbClr val="000000"/>
              </a:solidFill>
              <a:effectLst/>
              <a:latin typeface="Helvetica Neue"/>
              <a:ea typeface="Helvetica Neue"/>
              <a:cs typeface="Helvetica Neue"/>
            </a:endParaRPr>
          </a:p>
          <a:p>
            <a:pPr algn="just">
              <a:lnSpc>
                <a:spcPct val="115000"/>
              </a:lnSpc>
              <a:spcBef>
                <a:spcPts val="800"/>
              </a:spcBef>
            </a:pPr>
            <a:r>
              <a:rPr lang="sl-SI" sz="1800" b="1" dirty="0">
                <a:ln>
                  <a:noFill/>
                </a:ln>
                <a:solidFill>
                  <a:srgbClr val="000000"/>
                </a:solidFill>
                <a:effectLst/>
                <a:latin typeface="Arial" panose="020B0604020202020204" pitchFamily="34" charset="0"/>
                <a:ea typeface="Helvetica Neue"/>
                <a:cs typeface="Helvetica Neue"/>
              </a:rPr>
              <a:t> </a:t>
            </a:r>
            <a:endParaRPr lang="sl-SI" sz="1800" dirty="0">
              <a:ln>
                <a:noFill/>
              </a:ln>
              <a:solidFill>
                <a:srgbClr val="000000"/>
              </a:solidFill>
              <a:effectLst/>
              <a:latin typeface="Helvetica Neue"/>
              <a:ea typeface="Helvetica Neue"/>
              <a:cs typeface="Helvetica Neue"/>
            </a:endParaRPr>
          </a:p>
          <a:p>
            <a:pPr marL="342900" lvl="0" indent="-342900">
              <a:lnSpc>
                <a:spcPct val="115000"/>
              </a:lnSpc>
              <a:spcBef>
                <a:spcPts val="800"/>
              </a:spcBef>
              <a:spcAft>
                <a:spcPts val="0"/>
              </a:spcAft>
              <a:buFont typeface="Helvetica Neue"/>
              <a:buChar char="-"/>
            </a:pPr>
            <a:r>
              <a:rPr lang="sl-SI" sz="1800" u="none" strike="noStrike" dirty="0">
                <a:ln>
                  <a:noFill/>
                </a:ln>
                <a:solidFill>
                  <a:srgbClr val="000000"/>
                </a:solidFill>
                <a:effectLst/>
                <a:latin typeface="Arial" panose="020B0604020202020204" pitchFamily="34" charset="0"/>
                <a:ea typeface="Helvetica Neue"/>
                <a:cs typeface="Helvetica Neue"/>
              </a:rPr>
              <a:t>Zakon o varstvu okolja (ZVO) – krovni zakon</a:t>
            </a:r>
          </a:p>
          <a:p>
            <a:pPr marL="342900" marR="0" lvl="0" indent="-342900" defTabSz="457200" eaLnBrk="1" fontAlgn="auto" latinLnBrk="0" hangingPunct="1">
              <a:lnSpc>
                <a:spcPct val="115000"/>
              </a:lnSpc>
              <a:spcBef>
                <a:spcPts val="800"/>
              </a:spcBef>
              <a:spcAft>
                <a:spcPts val="0"/>
              </a:spcAft>
              <a:buClrTx/>
              <a:buSzTx/>
              <a:buFont typeface="Helvetica Neue"/>
              <a:buChar char="-"/>
              <a:tabLst/>
              <a:defRPr/>
            </a:pPr>
            <a:r>
              <a:rPr lang="sl-SI" sz="1800" u="none" strike="noStrike" dirty="0">
                <a:ln>
                  <a:noFill/>
                </a:ln>
                <a:solidFill>
                  <a:srgbClr val="000000"/>
                </a:solidFill>
                <a:effectLst/>
                <a:latin typeface="Arial" panose="020B0604020202020204" pitchFamily="34" charset="0"/>
                <a:ea typeface="Helvetica Neue"/>
                <a:cs typeface="Helvetica Neue"/>
              </a:rPr>
              <a:t>Zakon o varstvu podzemnih jam</a:t>
            </a:r>
            <a:endParaRPr lang="sl-SI" sz="1800" u="none" strike="noStrike" dirty="0">
              <a:ln>
                <a:noFill/>
              </a:ln>
              <a:solidFill>
                <a:srgbClr val="000000"/>
              </a:solidFill>
              <a:effectLst/>
              <a:latin typeface="Helvetica Neue"/>
              <a:ea typeface="Helvetica Neue"/>
              <a:cs typeface="Helvetica Neue"/>
            </a:endParaRPr>
          </a:p>
          <a:p>
            <a:pPr marL="342900" lvl="0" indent="-342900">
              <a:lnSpc>
                <a:spcPct val="115000"/>
              </a:lnSpc>
              <a:spcBef>
                <a:spcPts val="800"/>
              </a:spcBef>
              <a:spcAft>
                <a:spcPts val="0"/>
              </a:spcAft>
              <a:buFont typeface="Helvetica Neue"/>
              <a:buChar char="-"/>
            </a:pPr>
            <a:r>
              <a:rPr lang="sl-SI" sz="1800" u="none" strike="noStrike" dirty="0">
                <a:ln>
                  <a:noFill/>
                </a:ln>
                <a:solidFill>
                  <a:srgbClr val="000000"/>
                </a:solidFill>
                <a:effectLst/>
                <a:latin typeface="Arial" panose="020B0604020202020204" pitchFamily="34" charset="0"/>
                <a:ea typeface="Helvetica Neue"/>
                <a:cs typeface="Helvetica Neue"/>
              </a:rPr>
              <a:t>Zakon o ohranjanju narave (ZON) in njegovi podzakonski akti:</a:t>
            </a:r>
          </a:p>
          <a:p>
            <a:pPr marL="0" lvl="2" indent="0">
              <a:lnSpc>
                <a:spcPct val="115000"/>
              </a:lnSpc>
              <a:spcBef>
                <a:spcPts val="800"/>
              </a:spcBef>
              <a:spcAft>
                <a:spcPts val="0"/>
              </a:spcAft>
              <a:buFont typeface="Helvetica Neue"/>
              <a:buNone/>
            </a:pPr>
            <a:r>
              <a:rPr lang="sl-SI" sz="1800" u="none" strike="noStrike" dirty="0">
                <a:ln>
                  <a:noFill/>
                </a:ln>
                <a:solidFill>
                  <a:srgbClr val="000000"/>
                </a:solidFill>
                <a:effectLst/>
                <a:latin typeface="Helvetica Neue"/>
                <a:ea typeface="Helvetica Neue"/>
                <a:cs typeface="Helvetica Neue"/>
              </a:rPr>
              <a:t>	- </a:t>
            </a:r>
            <a:r>
              <a:rPr lang="sl-SI" sz="1800" u="none" strike="noStrike" dirty="0">
                <a:ln>
                  <a:noFill/>
                </a:ln>
                <a:solidFill>
                  <a:srgbClr val="000000"/>
                </a:solidFill>
                <a:effectLst/>
                <a:latin typeface="Arial" panose="020B0604020202020204" pitchFamily="34" charset="0"/>
                <a:ea typeface="Helvetica Neue"/>
                <a:cs typeface="Helvetica Neue"/>
              </a:rPr>
              <a:t>Uredba o posebnih varstvenih območjih (območjih Natura 2000)</a:t>
            </a:r>
            <a:endParaRPr lang="sl-SI" sz="1800" u="none" strike="noStrike" dirty="0">
              <a:ln>
                <a:noFill/>
              </a:ln>
              <a:solidFill>
                <a:srgbClr val="000000"/>
              </a:solidFill>
              <a:effectLst/>
              <a:latin typeface="Helvetica Neue"/>
              <a:ea typeface="Helvetica Neue"/>
              <a:cs typeface="Helvetica Neue"/>
            </a:endParaRPr>
          </a:p>
          <a:p>
            <a:pPr marL="0" lvl="0" indent="0">
              <a:lnSpc>
                <a:spcPct val="115000"/>
              </a:lnSpc>
              <a:spcBef>
                <a:spcPts val="800"/>
              </a:spcBef>
              <a:spcAft>
                <a:spcPts val="0"/>
              </a:spcAft>
              <a:buFont typeface="Helvetica Neue"/>
              <a:buNone/>
            </a:pPr>
            <a:r>
              <a:rPr lang="sl-SI" sz="1800" u="none" strike="noStrike" dirty="0">
                <a:ln>
                  <a:noFill/>
                </a:ln>
                <a:solidFill>
                  <a:srgbClr val="000000"/>
                </a:solidFill>
                <a:effectLst/>
                <a:latin typeface="Arial" panose="020B0604020202020204" pitchFamily="34" charset="0"/>
                <a:ea typeface="Helvetica Neue"/>
                <a:cs typeface="Helvetica Neue"/>
              </a:rPr>
              <a:t>	- Resolucija o Nacionalnem programu varstva okolja za obdobje 2020-2030 (ReNPVO20-30)</a:t>
            </a:r>
            <a:endParaRPr lang="sl-SI" sz="1800" u="none" strike="noStrike" dirty="0">
              <a:ln>
                <a:noFill/>
              </a:ln>
              <a:solidFill>
                <a:srgbClr val="000000"/>
              </a:solidFill>
              <a:effectLst/>
              <a:latin typeface="Helvetica Neue"/>
              <a:ea typeface="Helvetica Neue"/>
              <a:cs typeface="Helvetica Neue"/>
            </a:endParaRPr>
          </a:p>
          <a:p>
            <a:pPr marL="0" lvl="0" indent="0">
              <a:lnSpc>
                <a:spcPct val="115000"/>
              </a:lnSpc>
              <a:spcBef>
                <a:spcPts val="800"/>
              </a:spcBef>
              <a:spcAft>
                <a:spcPts val="0"/>
              </a:spcAft>
              <a:buFont typeface="Helvetica Neue"/>
              <a:buNone/>
            </a:pPr>
            <a:r>
              <a:rPr lang="sl-SI" sz="1800" u="none" strike="noStrike" dirty="0">
                <a:ln>
                  <a:noFill/>
                </a:ln>
                <a:solidFill>
                  <a:srgbClr val="000000"/>
                </a:solidFill>
                <a:effectLst/>
                <a:latin typeface="Arial" panose="020B0604020202020204" pitchFamily="34" charset="0"/>
                <a:ea typeface="Helvetica Neue"/>
                <a:cs typeface="Helvetica Neue"/>
              </a:rPr>
              <a:t>	- Akti o ustanovitvi zavarovanih območjih</a:t>
            </a:r>
            <a:endParaRPr lang="sl-SI" sz="1800" u="none" strike="noStrike" dirty="0">
              <a:ln>
                <a:noFill/>
              </a:ln>
              <a:solidFill>
                <a:srgbClr val="000000"/>
              </a:solidFill>
              <a:effectLst/>
              <a:latin typeface="Helvetica Neue"/>
              <a:ea typeface="Helvetica Neue"/>
              <a:cs typeface="Helvetica Neue"/>
            </a:endParaRPr>
          </a:p>
          <a:p>
            <a:endParaRPr lang="sl-SI" dirty="0"/>
          </a:p>
          <a:p>
            <a:pPr marL="0" lvl="0" indent="0">
              <a:lnSpc>
                <a:spcPct val="115000"/>
              </a:lnSpc>
              <a:spcBef>
                <a:spcPts val="800"/>
              </a:spcBef>
              <a:spcAft>
                <a:spcPts val="0"/>
              </a:spcAft>
              <a:buFont typeface="Helvetica Neue"/>
              <a:buNone/>
            </a:pPr>
            <a:r>
              <a:rPr lang="sl-SI" sz="1200" b="0" u="none" strike="noStrike" dirty="0">
                <a:ln>
                  <a:noFill/>
                </a:ln>
                <a:solidFill>
                  <a:srgbClr val="000000"/>
                </a:solidFill>
                <a:effectLst/>
                <a:latin typeface="Arial" panose="020B0604020202020204" pitchFamily="34" charset="0"/>
                <a:ea typeface="Helvetica Neue"/>
                <a:cs typeface="Helvetica Neue"/>
              </a:rPr>
              <a:t>S sprejetjem novega PUN, ki bo v obliki uredbe, bo pod ZON spadala tudi </a:t>
            </a:r>
            <a:r>
              <a:rPr lang="sl-SI" sz="1200" b="1" u="none" strike="noStrike" dirty="0">
                <a:ln>
                  <a:noFill/>
                </a:ln>
                <a:solidFill>
                  <a:srgbClr val="000000"/>
                </a:solidFill>
                <a:effectLst/>
                <a:latin typeface="Arial" panose="020B0604020202020204" pitchFamily="34" charset="0"/>
                <a:ea typeface="Helvetica Neue"/>
                <a:cs typeface="Helvetica Neue"/>
              </a:rPr>
              <a:t>Uredba o PUN.</a:t>
            </a:r>
          </a:p>
          <a:p>
            <a:pPr marL="0" lvl="0" indent="0">
              <a:lnSpc>
                <a:spcPct val="115000"/>
              </a:lnSpc>
              <a:spcBef>
                <a:spcPts val="800"/>
              </a:spcBef>
              <a:spcAft>
                <a:spcPts val="0"/>
              </a:spcAft>
              <a:buFont typeface="Helvetica Neue"/>
              <a:buNone/>
            </a:pPr>
            <a:endParaRPr lang="sl-SI" sz="1200" u="none" strike="noStrike" dirty="0">
              <a:ln>
                <a:noFill/>
              </a:ln>
              <a:solidFill>
                <a:srgbClr val="000000"/>
              </a:solidFill>
              <a:effectLst/>
              <a:latin typeface="Helvetica Neue"/>
              <a:ea typeface="Helvetica Neue"/>
              <a:cs typeface="Helvetica Neue"/>
            </a:endParaRPr>
          </a:p>
          <a:p>
            <a:pPr marL="0" lvl="0" indent="0">
              <a:lnSpc>
                <a:spcPct val="115000"/>
              </a:lnSpc>
              <a:spcBef>
                <a:spcPts val="800"/>
              </a:spcBef>
              <a:spcAft>
                <a:spcPts val="0"/>
              </a:spcAft>
              <a:buFont typeface="Helvetica Neue"/>
              <a:buNone/>
            </a:pPr>
            <a:r>
              <a:rPr lang="sl-SI" sz="1200" u="none" strike="noStrike" dirty="0">
                <a:ln>
                  <a:noFill/>
                </a:ln>
                <a:solidFill>
                  <a:srgbClr val="000000"/>
                </a:solidFill>
                <a:effectLst/>
                <a:latin typeface="Arial" panose="020B0604020202020204" pitchFamily="34" charset="0"/>
                <a:ea typeface="Helvetica Neue"/>
                <a:cs typeface="Helvetica Neue"/>
              </a:rPr>
              <a:t>V </a:t>
            </a:r>
            <a:r>
              <a:rPr lang="sl-SI" sz="1200" b="1" u="none" strike="noStrike" dirty="0">
                <a:ln>
                  <a:noFill/>
                </a:ln>
                <a:solidFill>
                  <a:srgbClr val="000000"/>
                </a:solidFill>
                <a:effectLst/>
                <a:latin typeface="Arial" panose="020B0604020202020204" pitchFamily="34" charset="0"/>
                <a:ea typeface="Helvetica Neue"/>
                <a:cs typeface="Helvetica Neue"/>
              </a:rPr>
              <a:t>pripravi</a:t>
            </a:r>
            <a:r>
              <a:rPr lang="sl-SI" sz="1200" u="none" strike="noStrike" dirty="0">
                <a:ln>
                  <a:noFill/>
                </a:ln>
                <a:solidFill>
                  <a:srgbClr val="000000"/>
                </a:solidFill>
                <a:effectLst/>
                <a:latin typeface="Arial" panose="020B0604020202020204" pitchFamily="34" charset="0"/>
                <a:ea typeface="Helvetica Neue"/>
                <a:cs typeface="Helvetica Neue"/>
              </a:rPr>
              <a:t> je tudi </a:t>
            </a:r>
            <a:r>
              <a:rPr lang="sl-SI" sz="1200" b="1" u="none" strike="noStrike" dirty="0">
                <a:ln>
                  <a:noFill/>
                </a:ln>
                <a:solidFill>
                  <a:srgbClr val="000000"/>
                </a:solidFill>
                <a:effectLst/>
                <a:latin typeface="Arial" panose="020B0604020202020204" pitchFamily="34" charset="0"/>
                <a:ea typeface="Helvetica Neue"/>
                <a:cs typeface="Helvetica Neue"/>
              </a:rPr>
              <a:t>Zakon o invazivnih tujerodnih vrstah</a:t>
            </a:r>
            <a:r>
              <a:rPr lang="sl-SI" sz="1200" u="none" strike="noStrike" dirty="0">
                <a:ln>
                  <a:noFill/>
                </a:ln>
                <a:solidFill>
                  <a:srgbClr val="000000"/>
                </a:solidFill>
                <a:effectLst/>
                <a:latin typeface="Arial" panose="020B0604020202020204" pitchFamily="34" charset="0"/>
                <a:ea typeface="Helvetica Neue"/>
                <a:cs typeface="Helvetica Neue"/>
              </a:rPr>
              <a:t> in njegovi podzakonski akti (Uredba za </a:t>
            </a:r>
            <a:r>
              <a:rPr lang="sl-SI" sz="1200" u="none" strike="noStrike" dirty="0" err="1">
                <a:ln>
                  <a:noFill/>
                </a:ln>
                <a:solidFill>
                  <a:srgbClr val="000000"/>
                </a:solidFill>
                <a:effectLst/>
                <a:latin typeface="Arial" panose="020B0604020202020204" pitchFamily="34" charset="0"/>
                <a:ea typeface="Helvetica Neue"/>
                <a:cs typeface="Helvetica Neue"/>
              </a:rPr>
              <a:t>invazivke</a:t>
            </a:r>
            <a:r>
              <a:rPr lang="sl-SI" sz="1200" u="none" strike="noStrike" dirty="0">
                <a:ln>
                  <a:noFill/>
                </a:ln>
                <a:solidFill>
                  <a:srgbClr val="000000"/>
                </a:solidFill>
                <a:effectLst/>
                <a:latin typeface="Arial" panose="020B0604020202020204" pitchFamily="34" charset="0"/>
                <a:ea typeface="Helvetica Neue"/>
                <a:cs typeface="Helvetica Neue"/>
              </a:rPr>
              <a:t>).</a:t>
            </a:r>
            <a:endParaRPr lang="sl-SI" sz="1200" u="none" strike="noStrike" dirty="0">
              <a:ln>
                <a:noFill/>
              </a:ln>
              <a:solidFill>
                <a:srgbClr val="000000"/>
              </a:solidFill>
              <a:effectLst/>
              <a:latin typeface="Helvetica Neue"/>
              <a:ea typeface="Helvetica Neue"/>
              <a:cs typeface="Helvetica Neue"/>
            </a:endParaRPr>
          </a:p>
          <a:p>
            <a:endParaRPr lang="sl-SI" dirty="0"/>
          </a:p>
        </p:txBody>
      </p:sp>
    </p:spTree>
    <p:extLst>
      <p:ext uri="{BB962C8B-B14F-4D97-AF65-F5344CB8AC3E}">
        <p14:creationId xmlns:p14="http://schemas.microsoft.com/office/powerpoint/2010/main" val="701704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800" dirty="0" err="1"/>
              <a:t>Nadzor</a:t>
            </a:r>
            <a:r>
              <a:rPr lang="en-US" sz="1800" dirty="0"/>
              <a:t> </a:t>
            </a:r>
            <a:r>
              <a:rPr lang="en-US" sz="1800" dirty="0" err="1"/>
              <a:t>nad</a:t>
            </a:r>
            <a:r>
              <a:rPr lang="en-US" sz="1800" dirty="0"/>
              <a:t> </a:t>
            </a:r>
            <a:r>
              <a:rPr lang="en-US" sz="1800" dirty="0" err="1"/>
              <a:t>izvajanjem</a:t>
            </a:r>
            <a:r>
              <a:rPr lang="en-US" sz="1800" dirty="0"/>
              <a:t> </a:t>
            </a:r>
            <a:r>
              <a:rPr lang="en-US" sz="1800" dirty="0" err="1"/>
              <a:t>ukrepov</a:t>
            </a:r>
            <a:r>
              <a:rPr lang="en-US" sz="1800" dirty="0"/>
              <a:t> se </a:t>
            </a:r>
            <a:r>
              <a:rPr lang="en-US" sz="1800" dirty="0" err="1"/>
              <a:t>izvaja</a:t>
            </a:r>
            <a:r>
              <a:rPr lang="en-US" sz="1800" dirty="0"/>
              <a:t> </a:t>
            </a:r>
            <a:r>
              <a:rPr lang="en-US" sz="1800" dirty="0" err="1"/>
              <a:t>kot</a:t>
            </a:r>
            <a:r>
              <a:rPr lang="en-US" sz="1800" dirty="0"/>
              <a:t> </a:t>
            </a:r>
            <a:r>
              <a:rPr lang="en-US" sz="1800" b="1" dirty="0" err="1"/>
              <a:t>neposredni</a:t>
            </a:r>
            <a:r>
              <a:rPr lang="en-US" sz="1800" b="1" dirty="0"/>
              <a:t> </a:t>
            </a:r>
            <a:r>
              <a:rPr lang="en-US" sz="1800" b="1" dirty="0" err="1"/>
              <a:t>nadzor</a:t>
            </a:r>
            <a:r>
              <a:rPr lang="en-US" sz="1800" b="1" dirty="0"/>
              <a:t> v </a:t>
            </a:r>
            <a:r>
              <a:rPr lang="en-US" sz="1800" b="1" dirty="0" err="1"/>
              <a:t>naravi</a:t>
            </a:r>
            <a:r>
              <a:rPr lang="en-US" sz="1800" dirty="0"/>
              <a:t> (</a:t>
            </a:r>
            <a:r>
              <a:rPr lang="en-US" sz="1800" dirty="0" err="1"/>
              <a:t>naravovarstveni</a:t>
            </a:r>
            <a:r>
              <a:rPr lang="en-US" sz="1800" dirty="0"/>
              <a:t> in </a:t>
            </a:r>
            <a:r>
              <a:rPr lang="en-US" sz="1800" dirty="0" err="1"/>
              <a:t>gozdni</a:t>
            </a:r>
            <a:r>
              <a:rPr lang="en-US" sz="1800" dirty="0"/>
              <a:t>) in</a:t>
            </a:r>
            <a:r>
              <a:rPr lang="en-US" sz="1800" b="1" dirty="0"/>
              <a:t> </a:t>
            </a:r>
            <a:r>
              <a:rPr lang="en-US" sz="1800" b="1" dirty="0" err="1"/>
              <a:t>inšpekcijski</a:t>
            </a:r>
            <a:r>
              <a:rPr lang="en-US" sz="1800" b="1" dirty="0"/>
              <a:t> </a:t>
            </a:r>
            <a:r>
              <a:rPr lang="en-US" sz="1800" b="1" dirty="0" err="1"/>
              <a:t>nadzor</a:t>
            </a:r>
            <a:r>
              <a:rPr lang="en-US" sz="1800" dirty="0"/>
              <a:t> (</a:t>
            </a:r>
            <a:r>
              <a:rPr lang="en-US" sz="1800" dirty="0" err="1"/>
              <a:t>okoljski</a:t>
            </a:r>
            <a:r>
              <a:rPr lang="en-US" sz="1800" dirty="0"/>
              <a:t>, </a:t>
            </a:r>
            <a:r>
              <a:rPr lang="en-US" sz="1800" dirty="0" err="1"/>
              <a:t>kmetijski</a:t>
            </a:r>
            <a:r>
              <a:rPr lang="en-US" sz="1800" dirty="0"/>
              <a:t>, </a:t>
            </a:r>
            <a:r>
              <a:rPr lang="en-US" sz="1800" dirty="0" err="1"/>
              <a:t>gozdarski</a:t>
            </a:r>
            <a:r>
              <a:rPr lang="en-US" sz="1800" dirty="0"/>
              <a:t>, </a:t>
            </a:r>
            <a:r>
              <a:rPr lang="en-US" sz="1800" dirty="0" err="1"/>
              <a:t>ribiški</a:t>
            </a:r>
            <a:r>
              <a:rPr lang="en-US" sz="1800" dirty="0"/>
              <a:t>)</a:t>
            </a:r>
            <a:r>
              <a:rPr lang="sl-SI" sz="1800" dirty="0"/>
              <a:t>. </a:t>
            </a:r>
            <a:r>
              <a:rPr lang="sl-SI" sz="2800" dirty="0">
                <a:effectLst/>
                <a:latin typeface="Calibri" panose="020F0502020204030204" pitchFamily="34" charset="0"/>
                <a:ea typeface="Calibri" panose="020F0502020204030204" pitchFamily="34" charset="0"/>
                <a:cs typeface="Times New Roman" panose="02020603050405020304" pitchFamily="18" charset="0"/>
              </a:rPr>
              <a:t>PUN ukrepe nadzora določi v primerih, </a:t>
            </a:r>
            <a:r>
              <a:rPr lang="sl-SI" sz="2800" b="1" dirty="0">
                <a:effectLst/>
                <a:latin typeface="Calibri" panose="020F0502020204030204" pitchFamily="34" charset="0"/>
                <a:ea typeface="Calibri" panose="020F0502020204030204" pitchFamily="34" charset="0"/>
                <a:cs typeface="Times New Roman" panose="02020603050405020304" pitchFamily="18" charset="0"/>
              </a:rPr>
              <a:t>ko iz stanja v naravi izhaja, da obstajajo grožnje za nedoseganje ugodnega stanja vrst in habitatnih tipov kljub zakonsko določenim prepovedim in režimom</a:t>
            </a:r>
            <a:r>
              <a:rPr lang="sl-SI" sz="2800" dirty="0">
                <a:effectLst/>
                <a:latin typeface="Calibri" panose="020F0502020204030204" pitchFamily="34" charset="0"/>
                <a:ea typeface="Calibri" panose="020F0502020204030204" pitchFamily="34" charset="0"/>
                <a:cs typeface="Times New Roman" panose="02020603050405020304" pitchFamily="18" charset="0"/>
              </a:rPr>
              <a:t>. Za zagotavljanje posameznega podrobnega varstvenega cilja </a:t>
            </a:r>
            <a:r>
              <a:rPr lang="sl-SI" sz="2800" b="1" dirty="0">
                <a:effectLst/>
                <a:latin typeface="Calibri" panose="020F0502020204030204" pitchFamily="34" charset="0"/>
                <a:ea typeface="Calibri" panose="020F0502020204030204" pitchFamily="34" charset="0"/>
                <a:cs typeface="Times New Roman" panose="02020603050405020304" pitchFamily="18" charset="0"/>
              </a:rPr>
              <a:t>je zato potrebno okrepljeno izvajanje teh predpisov</a:t>
            </a:r>
            <a:r>
              <a:rPr lang="sl-SI" sz="2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defTabSz="457200" eaLnBrk="1" fontAlgn="auto" latinLnBrk="0" hangingPunct="1">
              <a:lnSpc>
                <a:spcPct val="100000"/>
              </a:lnSpc>
              <a:spcBef>
                <a:spcPts val="0"/>
              </a:spcBef>
              <a:spcAft>
                <a:spcPts val="0"/>
              </a:spcAft>
              <a:buClrTx/>
              <a:buSzTx/>
              <a:buFontTx/>
              <a:buNone/>
              <a:tabLst/>
              <a:defRPr/>
            </a:pPr>
            <a:endParaRPr lang="sl-SI" sz="2800" dirty="0">
              <a:effectLst/>
              <a:latin typeface="Calibri" panose="020F0502020204030204" pitchFamily="34" charset="0"/>
              <a:cs typeface="Times New Roman" panose="02020603050405020304" pitchFamily="18" charset="0"/>
            </a:endParaRPr>
          </a:p>
          <a:p>
            <a:pPr marL="0" marR="0" lvl="0" indent="0" defTabSz="457200" eaLnBrk="1" fontAlgn="auto" latinLnBrk="0" hangingPunct="1">
              <a:lnSpc>
                <a:spcPct val="100000"/>
              </a:lnSpc>
              <a:spcBef>
                <a:spcPts val="0"/>
              </a:spcBef>
              <a:spcAft>
                <a:spcPts val="0"/>
              </a:spcAft>
              <a:buClrTx/>
              <a:buSzTx/>
              <a:buFontTx/>
              <a:buNone/>
              <a:tabLst/>
              <a:defRPr/>
            </a:pPr>
            <a:r>
              <a:rPr lang="sl-SI" sz="2800" dirty="0">
                <a:effectLst/>
                <a:latin typeface="Calibri" panose="020F0502020204030204" pitchFamily="34" charset="0"/>
                <a:cs typeface="Times New Roman" panose="02020603050405020304" pitchFamily="18" charset="0"/>
              </a:rPr>
              <a:t>V nasprotju z drugimi sektorji, „nadzor“ ni samostojen sektor, vendar v PUN-u spada pod „tip varstvenega ukrepa“, veže pa se lahko na različne sektorje. Ti sektorji so: </a:t>
            </a:r>
            <a:r>
              <a:rPr lang="sl-SI" sz="2800" b="1" dirty="0">
                <a:effectLst/>
                <a:latin typeface="Calibri" panose="020F0502020204030204" pitchFamily="34" charset="0"/>
                <a:cs typeface="Times New Roman" panose="02020603050405020304" pitchFamily="18" charset="0"/>
              </a:rPr>
              <a:t>gozdarstvo</a:t>
            </a:r>
            <a:r>
              <a:rPr lang="sl-SI" sz="2800" dirty="0">
                <a:effectLst/>
                <a:latin typeface="Calibri" panose="020F0502020204030204" pitchFamily="34" charset="0"/>
                <a:cs typeface="Times New Roman" panose="02020603050405020304" pitchFamily="18" charset="0"/>
              </a:rPr>
              <a:t> (gozdni nadzor), </a:t>
            </a:r>
            <a:r>
              <a:rPr lang="sl-SI" sz="2800" b="1" dirty="0">
                <a:effectLst/>
                <a:latin typeface="Calibri" panose="020F0502020204030204" pitchFamily="34" charset="0"/>
                <a:cs typeface="Times New Roman" panose="02020603050405020304" pitchFamily="18" charset="0"/>
              </a:rPr>
              <a:t>inšpekcija</a:t>
            </a:r>
            <a:r>
              <a:rPr lang="sl-SI" sz="2800" dirty="0">
                <a:effectLst/>
                <a:latin typeface="Calibri" panose="020F0502020204030204" pitchFamily="34" charset="0"/>
                <a:cs typeface="Times New Roman" panose="02020603050405020304" pitchFamily="18" charset="0"/>
              </a:rPr>
              <a:t> (inšpekcijski nadzor), </a:t>
            </a:r>
            <a:r>
              <a:rPr lang="sl-SI" sz="2800" b="1" dirty="0">
                <a:effectLst/>
                <a:latin typeface="Calibri" panose="020F0502020204030204" pitchFamily="34" charset="0"/>
                <a:cs typeface="Times New Roman" panose="02020603050405020304" pitchFamily="18" charset="0"/>
              </a:rPr>
              <a:t>notranje zadeve </a:t>
            </a:r>
            <a:r>
              <a:rPr lang="sl-SI" sz="2800" dirty="0">
                <a:effectLst/>
                <a:latin typeface="Calibri" panose="020F0502020204030204" pitchFamily="34" charset="0"/>
                <a:cs typeface="Times New Roman" panose="02020603050405020304" pitchFamily="18" charset="0"/>
              </a:rPr>
              <a:t>(policija), </a:t>
            </a:r>
            <a:r>
              <a:rPr lang="sl-SI" sz="2800" b="1" dirty="0">
                <a:effectLst/>
                <a:latin typeface="Calibri" panose="020F0502020204030204" pitchFamily="34" charset="0"/>
                <a:cs typeface="Times New Roman" panose="02020603050405020304" pitchFamily="18" charset="0"/>
              </a:rPr>
              <a:t>občinske javne službe </a:t>
            </a:r>
            <a:r>
              <a:rPr lang="sl-SI" sz="2800" dirty="0">
                <a:effectLst/>
                <a:latin typeface="Calibri" panose="020F0502020204030204" pitchFamily="34" charset="0"/>
                <a:cs typeface="Times New Roman" panose="02020603050405020304" pitchFamily="18" charset="0"/>
              </a:rPr>
              <a:t>(redarstvo) in </a:t>
            </a:r>
            <a:r>
              <a:rPr lang="sl-SI" sz="2800" b="1" dirty="0">
                <a:effectLst/>
                <a:latin typeface="Calibri" panose="020F0502020204030204" pitchFamily="34" charset="0"/>
                <a:cs typeface="Times New Roman" panose="02020603050405020304" pitchFamily="18" charset="0"/>
              </a:rPr>
              <a:t>varstvo narave </a:t>
            </a:r>
            <a:r>
              <a:rPr lang="sl-SI" sz="2800" dirty="0">
                <a:effectLst/>
                <a:latin typeface="Calibri" panose="020F0502020204030204" pitchFamily="34" charset="0"/>
                <a:cs typeface="Times New Roman" panose="02020603050405020304" pitchFamily="18" charset="0"/>
              </a:rPr>
              <a:t>(naravovarstveni nadzor).</a:t>
            </a:r>
          </a:p>
        </p:txBody>
      </p:sp>
    </p:spTree>
    <p:extLst>
      <p:ext uri="{BB962C8B-B14F-4D97-AF65-F5344CB8AC3E}">
        <p14:creationId xmlns:p14="http://schemas.microsoft.com/office/powerpoint/2010/main" val="1352121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sz="1800" dirty="0">
                <a:effectLst/>
                <a:latin typeface="Calibri" panose="020F0502020204030204" pitchFamily="34" charset="0"/>
                <a:ea typeface="Calibri" panose="020F0502020204030204" pitchFamily="34" charset="0"/>
                <a:cs typeface="Times New Roman" panose="02020603050405020304" pitchFamily="18" charset="0"/>
              </a:rPr>
              <a:t>Kadar je potrebno vzdrževanje objekta za ohranjanje ustreznega stanja samega objekta, je treba poskrbeti, da z ustreznim vzdrževanjem </a:t>
            </a:r>
            <a:r>
              <a:rPr lang="x-none" sz="1800" dirty="0">
                <a:effectLst/>
                <a:latin typeface="Times New Roman" panose="02020603050405020304" pitchFamily="18" charset="0"/>
                <a:ea typeface="Times New Roman" panose="02020603050405020304" pitchFamily="18" charset="0"/>
              </a:rPr>
              <a:t> </a:t>
            </a:r>
            <a:r>
              <a:rPr lang="sl-SI" sz="1800" dirty="0">
                <a:effectLst/>
                <a:latin typeface="Calibri" panose="020F0502020204030204" pitchFamily="34" charset="0"/>
                <a:ea typeface="Calibri" panose="020F0502020204030204" pitchFamily="34" charset="0"/>
                <a:cs typeface="Times New Roman" panose="02020603050405020304" pitchFamily="18" charset="0"/>
              </a:rPr>
              <a:t>pomagamo </a:t>
            </a:r>
            <a:r>
              <a:rPr lang="x-none" sz="1800" dirty="0">
                <a:effectLst/>
                <a:latin typeface="Times New Roman" panose="02020603050405020304" pitchFamily="18" charset="0"/>
                <a:ea typeface="Times New Roman" panose="02020603050405020304" pitchFamily="18" charset="0"/>
              </a:rPr>
              <a:t> </a:t>
            </a:r>
            <a:r>
              <a:rPr lang="sl-SI" sz="1800" dirty="0">
                <a:effectLst/>
                <a:latin typeface="Calibri" panose="020F0502020204030204" pitchFamily="34" charset="0"/>
                <a:ea typeface="Calibri" panose="020F0502020204030204" pitchFamily="34" charset="0"/>
                <a:cs typeface="Times New Roman" panose="02020603050405020304" pitchFamily="18" charset="0"/>
              </a:rPr>
              <a:t>zagotavljati tudi ugodno stanje ohranjenosti vrste in/ali njenega življenjskega prostora. </a:t>
            </a:r>
            <a:r>
              <a:rPr lang="x-none" sz="1800" dirty="0">
                <a:effectLst/>
                <a:latin typeface="Times New Roman" panose="02020603050405020304" pitchFamily="18" charset="0"/>
                <a:ea typeface="Times New Roman" panose="02020603050405020304" pitchFamily="18" charset="0"/>
              </a:rPr>
              <a:t> </a:t>
            </a:r>
            <a:r>
              <a:rPr lang="sl-SI" sz="1800" dirty="0">
                <a:effectLst/>
                <a:latin typeface="Times New Roman" panose="02020603050405020304" pitchFamily="18" charset="0"/>
                <a:ea typeface="Times New Roman" panose="02020603050405020304" pitchFamily="18" charset="0"/>
              </a:rPr>
              <a:t>Morda z ustrezno izvedenim vzdrževanjem in obnovo ne posegamo v ugodno stanje ohranjenosti …</a:t>
            </a:r>
          </a:p>
          <a:p>
            <a:r>
              <a:rPr lang="sl-SI" sz="1800" dirty="0">
                <a:effectLst/>
                <a:latin typeface="Times New Roman" panose="02020603050405020304" pitchFamily="18" charset="0"/>
                <a:ea typeface="Times New Roman" panose="02020603050405020304" pitchFamily="18" charset="0"/>
              </a:rPr>
              <a:t> </a:t>
            </a:r>
          </a:p>
          <a:p>
            <a:r>
              <a:rPr lang="sl-SI" sz="1800" dirty="0">
                <a:effectLst/>
                <a:latin typeface="Times New Roman" panose="02020603050405020304" pitchFamily="18" charset="0"/>
                <a:ea typeface="Times New Roman" panose="02020603050405020304" pitchFamily="18" charset="0"/>
              </a:rPr>
              <a:t>Ali pa kaj strožjega – »</a:t>
            </a:r>
            <a:r>
              <a:rPr lang="sl-SI" sz="1800" b="1" dirty="0">
                <a:effectLst/>
                <a:latin typeface="Times New Roman" panose="02020603050405020304" pitchFamily="18" charset="0"/>
                <a:ea typeface="Times New Roman" panose="02020603050405020304" pitchFamily="18" charset="0"/>
              </a:rPr>
              <a:t>obnova v času razmnoževanja ni dovoljena</a:t>
            </a:r>
            <a:r>
              <a:rPr lang="sl-SI" sz="1800" dirty="0">
                <a:effectLst/>
                <a:latin typeface="Times New Roman" panose="02020603050405020304" pitchFamily="18" charset="0"/>
                <a:ea typeface="Times New Roman" panose="02020603050405020304" pitchFamily="18" charset="0"/>
              </a:rPr>
              <a:t>«  in ker bo PUN uredba, lahko v del vezan na predpisovanje ravnanj in prepovedi – </a:t>
            </a:r>
            <a:r>
              <a:rPr lang="sl-SI" sz="1800" dirty="0">
                <a:effectLst/>
                <a:highlight>
                  <a:srgbClr val="FFFF00"/>
                </a:highlight>
                <a:latin typeface="Times New Roman" panose="02020603050405020304" pitchFamily="18" charset="0"/>
                <a:ea typeface="Times New Roman" panose="02020603050405020304" pitchFamily="18" charset="0"/>
              </a:rPr>
              <a:t>uredbeni del  - damo prepovedi tudi vezane na uničevanje zatočišč, pa čeprav to pokriva že uredba o ZŽV.?</a:t>
            </a:r>
            <a:endParaRPr lang="sl-SI" sz="1800" dirty="0">
              <a:effectLst/>
              <a:latin typeface="Times New Roman" panose="02020603050405020304" pitchFamily="18" charset="0"/>
              <a:ea typeface="Times New Roman" panose="02020603050405020304" pitchFamily="18" charset="0"/>
            </a:endParaRPr>
          </a:p>
          <a:p>
            <a:r>
              <a:rPr lang="x-none" sz="1800" dirty="0">
                <a:effectLst/>
                <a:latin typeface="Times New Roman" panose="02020603050405020304" pitchFamily="18" charset="0"/>
                <a:ea typeface="Times New Roman" panose="02020603050405020304" pitchFamily="18" charset="0"/>
              </a:rPr>
              <a:t> </a:t>
            </a:r>
            <a:r>
              <a:rPr lang="sl-SI" sz="1800" dirty="0">
                <a:effectLst/>
                <a:latin typeface="Times New Roman" panose="02020603050405020304" pitchFamily="18" charset="0"/>
                <a:ea typeface="Times New Roman" panose="02020603050405020304" pitchFamily="18" charset="0"/>
              </a:rPr>
              <a:t>Ni nujno, da vzdrževanje stavbe pomaga k ugodnemu stanju. Ravno to je problem, da z vzdrževanjem lahko poslabšajo stanje zatočišča in s tem vrste.</a:t>
            </a:r>
          </a:p>
          <a:p>
            <a:pPr marL="0" marR="0" lvl="0" indent="0" algn="just" defTabSz="457200" eaLnBrk="1" fontAlgn="auto" latinLnBrk="0" hangingPunct="1">
              <a:lnSpc>
                <a:spcPct val="100000"/>
              </a:lnSpc>
              <a:spcBef>
                <a:spcPts val="0"/>
              </a:spcBef>
              <a:spcAft>
                <a:spcPts val="0"/>
              </a:spcAft>
              <a:buClrTx/>
              <a:buSzTx/>
              <a:buFontTx/>
              <a:buNone/>
              <a:tabLst/>
              <a:defRPr/>
            </a:pPr>
            <a:r>
              <a:rPr lang="sl-SI" sz="1800" dirty="0">
                <a:effectLst/>
                <a:latin typeface="Calibri" panose="020F0502020204030204" pitchFamily="34" charset="0"/>
                <a:ea typeface="Calibri" panose="020F0502020204030204" pitchFamily="34" charset="0"/>
                <a:cs typeface="Times New Roman" panose="02020603050405020304" pitchFamily="18" charset="0"/>
              </a:rPr>
              <a:t>Ukrepi, ki so vezani na to vsebino, so v prilogi </a:t>
            </a:r>
            <a:r>
              <a:rPr lang="sl-SI"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6.2 »Ukrepi«</a:t>
            </a:r>
            <a:r>
              <a:rPr lang="sl-SI" sz="1800" dirty="0">
                <a:effectLst/>
                <a:latin typeface="Calibri" panose="020F0502020204030204" pitchFamily="34" charset="0"/>
                <a:ea typeface="Calibri" panose="020F0502020204030204" pitchFamily="34" charset="0"/>
                <a:cs typeface="Times New Roman" panose="02020603050405020304" pitchFamily="18" charset="0"/>
              </a:rPr>
              <a:t> v polju »Tip varstvenega ukrepa« zavedeni pod »varstvo kulturne dediščine«, v polju »Varstveni ukrep« pa je navedeno, da je treba vključiti varstveni cilj v načrte urejanja prostora in izvajanje posegov. Slednje poteka preko podajanja naravovarstvenih smernic in mnenj ter </a:t>
            </a:r>
            <a:r>
              <a:rPr lang="sl-SI" sz="1800" dirty="0" err="1">
                <a:effectLst/>
                <a:latin typeface="Calibri" panose="020F0502020204030204" pitchFamily="34" charset="0"/>
                <a:ea typeface="Calibri" panose="020F0502020204030204" pitchFamily="34" charset="0"/>
                <a:cs typeface="Times New Roman" panose="02020603050405020304" pitchFamily="18" charset="0"/>
              </a:rPr>
              <a:t>kulturnovarstvenih</a:t>
            </a:r>
            <a:r>
              <a:rPr lang="sl-SI" sz="1800" dirty="0">
                <a:effectLst/>
                <a:latin typeface="Calibri" panose="020F0502020204030204" pitchFamily="34" charset="0"/>
                <a:ea typeface="Calibri" panose="020F0502020204030204" pitchFamily="34" charset="0"/>
                <a:cs typeface="Times New Roman" panose="02020603050405020304" pitchFamily="18" charset="0"/>
              </a:rPr>
              <a:t> pogojev.</a:t>
            </a:r>
            <a:endParaRPr lang="sl-SI" sz="1800" dirty="0">
              <a:effectLst/>
              <a:latin typeface="Times New Roman" panose="02020603050405020304" pitchFamily="18" charset="0"/>
              <a:ea typeface="Calibri" panose="020F0502020204030204" pitchFamily="34" charset="0"/>
            </a:endParaRPr>
          </a:p>
          <a:p>
            <a:endParaRPr lang="sl-SI" dirty="0"/>
          </a:p>
        </p:txBody>
      </p:sp>
    </p:spTree>
    <p:extLst>
      <p:ext uri="{BB962C8B-B14F-4D97-AF65-F5344CB8AC3E}">
        <p14:creationId xmlns:p14="http://schemas.microsoft.com/office/powerpoint/2010/main" val="3937569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6A8EBAE-E8F4-4B0C-9C94-33C39D882157}" type="slidenum">
              <a:rPr lang="sl-SI" smtClean="0"/>
              <a:t>36</a:t>
            </a:fld>
            <a:endParaRPr lang="sl-SI"/>
          </a:p>
        </p:txBody>
      </p:sp>
    </p:spTree>
    <p:extLst>
      <p:ext uri="{BB962C8B-B14F-4D97-AF65-F5344CB8AC3E}">
        <p14:creationId xmlns:p14="http://schemas.microsoft.com/office/powerpoint/2010/main" val="3760798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B110C-4FD6-3FE1-FE30-EF6F5A3172FF}"/>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809EFCF0-D2F7-0C1A-4010-49EC444CA3FF}"/>
              </a:ext>
            </a:extLst>
          </p:cNvPr>
          <p:cNvSpPr>
            <a:spLocks noGrp="1" noRot="1" noChangeAspect="1"/>
          </p:cNvSpPr>
          <p:nvPr>
            <p:ph type="sldImg"/>
          </p:nvPr>
        </p:nvSpPr>
        <p:spPr>
          <a:xfrm>
            <a:off x="90488" y="744538"/>
            <a:ext cx="6616700" cy="3722687"/>
          </a:xfrm>
        </p:spPr>
      </p:sp>
      <p:sp>
        <p:nvSpPr>
          <p:cNvPr id="3" name="Označba mesta opomb 2">
            <a:extLst>
              <a:ext uri="{FF2B5EF4-FFF2-40B4-BE49-F238E27FC236}">
                <a16:creationId xmlns:a16="http://schemas.microsoft.com/office/drawing/2014/main" id="{984F2532-7F71-53F7-9D13-1B097E56E1EE}"/>
              </a:ext>
            </a:extLst>
          </p:cNvPr>
          <p:cNvSpPr>
            <a:spLocks noGrp="1"/>
          </p:cNvSpPr>
          <p:nvPr>
            <p:ph type="body" idx="1"/>
          </p:nvPr>
        </p:nvSpPr>
        <p:spPr/>
        <p:txBody>
          <a:bodyPr/>
          <a:lstStyle/>
          <a:p>
            <a:pPr algn="just">
              <a:lnSpc>
                <a:spcPct val="115000"/>
              </a:lnSpc>
              <a:spcAft>
                <a:spcPts val="600"/>
              </a:spcAft>
            </a:pPr>
            <a:r>
              <a:rPr lang="sl-SI" sz="1100" dirty="0">
                <a:effectLst/>
                <a:latin typeface="Calibri" panose="020F0502020204030204" pitchFamily="34" charset="0"/>
                <a:ea typeface="Calibri" panose="020F0502020204030204" pitchFamily="34" charset="0"/>
                <a:cs typeface="Times New Roman" panose="02020603050405020304" pitchFamily="18" charset="0"/>
              </a:rPr>
              <a:t>Varstveni ukrepi so v skladu z obvestilom Evropske komisije</a:t>
            </a:r>
            <a:r>
              <a:rPr lang="sl-SI" sz="11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sl-SI" sz="1100" dirty="0">
                <a:effectLst/>
                <a:latin typeface="Calibri" panose="020F0502020204030204" pitchFamily="34" charset="0"/>
                <a:ea typeface="Calibri" panose="020F0502020204030204" pitchFamily="34" charset="0"/>
                <a:cs typeface="Times New Roman" panose="02020603050405020304" pitchFamily="18" charset="0"/>
              </a:rPr>
              <a:t> način za doseganje podrobnih varstvenih ciljev. Te ukrepe izvajajo javne službe in posamezniki, zlasti lastniki zemljišč. Ravnanje posameznikov določa resorna zakonodaja, ta pa ima v ključnih področjih obvezujoče sektorske načrte rabe in varstva naravnih virov (za gozd, ribe, divjad). Ugodno stanje vrst in habitatnih tipov na območjih Natura 2000 v Sloveniji se lahko zagotavlja s sektorskimi načrti in ukrepi upravljanja naravnih virov (gozdarstvo, upravljanje z divjadjo, ribištvo, upravljanje voda, raba mineralnih surovin…) ter s primernim prostorskim načrtovanjem. Na kmetijskih površinah, na katerih ni sektorskega načrtovanja, se lahko ravnanja lastnikov usmerja s finančnimi instrumenti skupne kmetijske politike (v nadaljevanju: SKP), zlasti razvoja podeželja</a:t>
            </a:r>
            <a:endParaRPr lang="sl-SI" sz="1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3653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6A8EBAE-E8F4-4B0C-9C94-33C39D882157}" type="slidenum">
              <a:rPr lang="sl-SI" smtClean="0"/>
              <a:t>40</a:t>
            </a:fld>
            <a:endParaRPr lang="sl-SI"/>
          </a:p>
        </p:txBody>
      </p:sp>
    </p:spTree>
    <p:extLst>
      <p:ext uri="{BB962C8B-B14F-4D97-AF65-F5344CB8AC3E}">
        <p14:creationId xmlns:p14="http://schemas.microsoft.com/office/powerpoint/2010/main" val="362227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2104154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252141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251078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6FD0F-B2DF-8069-2304-06CB5F1482AA}"/>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6BE4649A-4A66-78A6-0D47-A57DDE20E55E}"/>
              </a:ext>
            </a:extLst>
          </p:cNvPr>
          <p:cNvSpPr>
            <a:spLocks noGrp="1" noRot="1" noChangeAspect="1"/>
          </p:cNvSpPr>
          <p:nvPr>
            <p:ph type="sldImg"/>
          </p:nvPr>
        </p:nvSpPr>
        <p:spPr>
          <a:xfrm>
            <a:off x="381000" y="685800"/>
            <a:ext cx="6096000" cy="3429000"/>
          </a:xfrm>
        </p:spPr>
      </p:sp>
      <p:sp>
        <p:nvSpPr>
          <p:cNvPr id="3" name="Označba mesta opomb 2">
            <a:extLst>
              <a:ext uri="{FF2B5EF4-FFF2-40B4-BE49-F238E27FC236}">
                <a16:creationId xmlns:a16="http://schemas.microsoft.com/office/drawing/2014/main" id="{B5C22D66-0C9F-6F25-56AD-B599BA4A8E9D}"/>
              </a:ext>
            </a:extLst>
          </p:cNvPr>
          <p:cNvSpPr>
            <a:spLocks noGrp="1"/>
          </p:cNvSpPr>
          <p:nvPr>
            <p:ph type="body" idx="1"/>
          </p:nvPr>
        </p:nvSpPr>
        <p:spPr/>
        <p:txBody>
          <a:bodyPr/>
          <a:lstStyle/>
          <a:p>
            <a:pPr>
              <a:spcBef>
                <a:spcPts val="800"/>
              </a:spcBef>
            </a:pPr>
            <a:r>
              <a:rPr lang="sl-SI" sz="1800" u="none" strike="noStrike" dirty="0">
                <a:ln>
                  <a:noFill/>
                </a:ln>
                <a:solidFill>
                  <a:srgbClr val="000000"/>
                </a:solidFill>
                <a:effectLst/>
                <a:latin typeface="Helvetica Neue"/>
                <a:ea typeface="Helvetica Neue"/>
                <a:cs typeface="Helvetica Neue"/>
              </a:rPr>
              <a:t> </a:t>
            </a:r>
            <a:endParaRPr lang="sl-SI" sz="1800" dirty="0">
              <a:ln>
                <a:noFill/>
              </a:ln>
              <a:solidFill>
                <a:srgbClr val="000000"/>
              </a:solidFill>
              <a:effectLst/>
              <a:latin typeface="Helvetica Neue"/>
              <a:ea typeface="Helvetica Neue"/>
              <a:cs typeface="Helvetica Neue"/>
            </a:endParaRPr>
          </a:p>
          <a:p>
            <a:pPr>
              <a:spcBef>
                <a:spcPts val="800"/>
              </a:spcBef>
            </a:pPr>
            <a:r>
              <a:rPr lang="sl-SI" sz="1800" b="1" dirty="0">
                <a:ln>
                  <a:noFill/>
                </a:ln>
                <a:solidFill>
                  <a:srgbClr val="000000"/>
                </a:solidFill>
                <a:effectLst/>
                <a:latin typeface="Arial" panose="020B0604020202020204" pitchFamily="34" charset="0"/>
                <a:ea typeface="Helvetica Neue"/>
                <a:cs typeface="Helvetica Neue"/>
              </a:rPr>
              <a:t>Pravni red Evropske unije</a:t>
            </a:r>
            <a:endParaRPr lang="sl-SI" sz="1800" dirty="0">
              <a:ln>
                <a:noFill/>
              </a:ln>
              <a:solidFill>
                <a:srgbClr val="000000"/>
              </a:solidFill>
              <a:effectLst/>
              <a:latin typeface="Helvetica Neue"/>
              <a:ea typeface="Helvetica Neue"/>
              <a:cs typeface="Helvetica Neue"/>
            </a:endParaRPr>
          </a:p>
          <a:p>
            <a:pPr>
              <a:spcBef>
                <a:spcPts val="800"/>
              </a:spcBef>
            </a:pPr>
            <a:r>
              <a:rPr lang="sl-SI" sz="1800" b="1" dirty="0">
                <a:ln>
                  <a:noFill/>
                </a:ln>
                <a:solidFill>
                  <a:srgbClr val="000000"/>
                </a:solidFill>
                <a:effectLst/>
                <a:latin typeface="Arial" panose="020B0604020202020204" pitchFamily="34" charset="0"/>
                <a:ea typeface="Helvetica Neue"/>
                <a:cs typeface="Helvetica Neue"/>
              </a:rPr>
              <a:t> </a:t>
            </a:r>
            <a:endParaRPr lang="sl-SI" sz="1800" dirty="0">
              <a:ln>
                <a:noFill/>
              </a:ln>
              <a:solidFill>
                <a:srgbClr val="000000"/>
              </a:solidFill>
              <a:effectLst/>
              <a:latin typeface="Helvetica Neue"/>
              <a:ea typeface="Helvetica Neue"/>
              <a:cs typeface="Helvetica Neue"/>
            </a:endParaRPr>
          </a:p>
          <a:p>
            <a:pPr marL="342900" lvl="0" indent="-342900">
              <a:lnSpc>
                <a:spcPct val="115000"/>
              </a:lnSpc>
              <a:spcBef>
                <a:spcPts val="800"/>
              </a:spcBef>
              <a:spcAft>
                <a:spcPts val="0"/>
              </a:spcAft>
              <a:buFont typeface="Helvetica Neue"/>
              <a:buChar char="-"/>
            </a:pPr>
            <a:r>
              <a:rPr lang="sl-SI" sz="1800" u="none" strike="noStrike" dirty="0">
                <a:ln>
                  <a:noFill/>
                </a:ln>
                <a:solidFill>
                  <a:srgbClr val="000000"/>
                </a:solidFill>
                <a:effectLst/>
                <a:latin typeface="Arial" panose="020B0604020202020204" pitchFamily="34" charset="0"/>
                <a:ea typeface="Helvetica Neue"/>
                <a:cs typeface="Helvetica Neue"/>
              </a:rPr>
              <a:t>Direktiva o habitatih (potencialna posebna ohranitvena območja – </a:t>
            </a:r>
            <a:r>
              <a:rPr lang="sl-SI" sz="1800" u="none" strike="noStrike" dirty="0" err="1">
                <a:ln>
                  <a:noFill/>
                </a:ln>
                <a:solidFill>
                  <a:srgbClr val="000000"/>
                </a:solidFill>
                <a:effectLst/>
                <a:latin typeface="Arial" panose="020B0604020202020204" pitchFamily="34" charset="0"/>
                <a:ea typeface="Helvetica Neue"/>
                <a:cs typeface="Helvetica Neue"/>
              </a:rPr>
              <a:t>pPOO</a:t>
            </a:r>
            <a:r>
              <a:rPr lang="sl-SI" sz="1800" u="none" strike="noStrike" dirty="0">
                <a:ln>
                  <a:noFill/>
                </a:ln>
                <a:solidFill>
                  <a:srgbClr val="000000"/>
                </a:solidFill>
                <a:effectLst/>
                <a:latin typeface="Arial" panose="020B0604020202020204" pitchFamily="34" charset="0"/>
                <a:ea typeface="Helvetica Neue"/>
                <a:cs typeface="Helvetica Neue"/>
              </a:rPr>
              <a:t>, kasneje POO)</a:t>
            </a:r>
            <a:endParaRPr lang="sl-SI" sz="1800" u="none" strike="noStrike" dirty="0">
              <a:ln>
                <a:noFill/>
              </a:ln>
              <a:solidFill>
                <a:srgbClr val="000000"/>
              </a:solidFill>
              <a:effectLst/>
              <a:latin typeface="Helvetica Neue"/>
              <a:ea typeface="Helvetica Neue"/>
              <a:cs typeface="Helvetica Neue"/>
            </a:endParaRPr>
          </a:p>
          <a:p>
            <a:pPr marL="342900" lvl="0" indent="-342900">
              <a:lnSpc>
                <a:spcPct val="115000"/>
              </a:lnSpc>
              <a:spcBef>
                <a:spcPts val="800"/>
              </a:spcBef>
              <a:spcAft>
                <a:spcPts val="0"/>
              </a:spcAft>
              <a:buFont typeface="Helvetica Neue"/>
              <a:buChar char="-"/>
            </a:pPr>
            <a:r>
              <a:rPr lang="sl-SI" sz="1800" u="none" strike="noStrike" dirty="0">
                <a:ln>
                  <a:noFill/>
                </a:ln>
                <a:solidFill>
                  <a:srgbClr val="000000"/>
                </a:solidFill>
                <a:effectLst/>
                <a:latin typeface="Arial" panose="020B0604020202020204" pitchFamily="34" charset="0"/>
                <a:ea typeface="Helvetica Neue"/>
                <a:cs typeface="Helvetica Neue"/>
              </a:rPr>
              <a:t>Direktiva o pticah (posebna območja varstva - POV)</a:t>
            </a:r>
            <a:endParaRPr lang="sl-SI" sz="1800" u="none" strike="noStrike" dirty="0">
              <a:ln>
                <a:noFill/>
              </a:ln>
              <a:solidFill>
                <a:srgbClr val="000000"/>
              </a:solidFill>
              <a:effectLst/>
              <a:latin typeface="Helvetica Neue"/>
              <a:ea typeface="Helvetica Neue"/>
              <a:cs typeface="Helvetica Neue"/>
            </a:endParaRPr>
          </a:p>
          <a:p>
            <a:pPr marL="0" lvl="0" indent="0">
              <a:lnSpc>
                <a:spcPct val="115000"/>
              </a:lnSpc>
              <a:spcBef>
                <a:spcPts val="800"/>
              </a:spcBef>
              <a:spcAft>
                <a:spcPts val="0"/>
              </a:spcAft>
              <a:buFont typeface="Helvetica Neue"/>
              <a:buNone/>
            </a:pPr>
            <a:endParaRPr lang="sl-SI" sz="1800" u="none" strike="noStrike" dirty="0">
              <a:ln>
                <a:noFill/>
              </a:ln>
              <a:solidFill>
                <a:srgbClr val="000000"/>
              </a:solidFill>
              <a:effectLst/>
              <a:latin typeface="Arial" panose="020B0604020202020204" pitchFamily="34" charset="0"/>
              <a:ea typeface="Helvetica Neue"/>
              <a:cs typeface="Helvetica Neue"/>
            </a:endParaRPr>
          </a:p>
          <a:p>
            <a:pPr marL="0" lvl="0" indent="0">
              <a:lnSpc>
                <a:spcPct val="115000"/>
              </a:lnSpc>
              <a:spcBef>
                <a:spcPts val="800"/>
              </a:spcBef>
              <a:spcAft>
                <a:spcPts val="0"/>
              </a:spcAft>
              <a:buFont typeface="Helvetica Neue"/>
              <a:buNone/>
            </a:pPr>
            <a:r>
              <a:rPr lang="sl-SI" sz="1800" u="none" strike="noStrike" dirty="0">
                <a:ln>
                  <a:noFill/>
                </a:ln>
                <a:solidFill>
                  <a:srgbClr val="000000"/>
                </a:solidFill>
                <a:effectLst/>
                <a:latin typeface="Arial" panose="020B0604020202020204" pitchFamily="34" charset="0"/>
                <a:ea typeface="Helvetica Neue"/>
                <a:cs typeface="Helvetica Neue"/>
              </a:rPr>
              <a:t>Obveznosti obeh direktiv so </a:t>
            </a:r>
            <a:r>
              <a:rPr lang="sl-SI" sz="1800" b="1" u="none" strike="noStrike" dirty="0">
                <a:ln>
                  <a:noFill/>
                </a:ln>
                <a:solidFill>
                  <a:srgbClr val="000000"/>
                </a:solidFill>
                <a:effectLst/>
                <a:latin typeface="Arial" panose="020B0604020202020204" pitchFamily="34" charset="0"/>
                <a:ea typeface="Helvetica Neue"/>
                <a:cs typeface="Helvetica Neue"/>
              </a:rPr>
              <a:t>v celoti prenesene v slovenski pravni red </a:t>
            </a:r>
            <a:r>
              <a:rPr lang="sl-SI" sz="1800" u="none" strike="noStrike" dirty="0">
                <a:ln>
                  <a:noFill/>
                </a:ln>
                <a:solidFill>
                  <a:srgbClr val="000000"/>
                </a:solidFill>
                <a:effectLst/>
                <a:latin typeface="Arial" panose="020B0604020202020204" pitchFamily="34" charset="0"/>
                <a:ea typeface="Helvetica Neue"/>
                <a:cs typeface="Helvetica Neue"/>
              </a:rPr>
              <a:t>s predpisi o ohranjanju narave.</a:t>
            </a:r>
            <a:endParaRPr lang="sl-SI" sz="1800" u="none" strike="noStrike" dirty="0">
              <a:ln>
                <a:noFill/>
              </a:ln>
              <a:solidFill>
                <a:srgbClr val="000000"/>
              </a:solidFill>
              <a:effectLst/>
              <a:latin typeface="Helvetica Neue"/>
              <a:ea typeface="Helvetica Neue"/>
              <a:cs typeface="Helvetica Neue"/>
            </a:endParaRPr>
          </a:p>
          <a:p>
            <a:pPr algn="just">
              <a:lnSpc>
                <a:spcPct val="115000"/>
              </a:lnSpc>
              <a:spcBef>
                <a:spcPts val="800"/>
              </a:spcBef>
            </a:pPr>
            <a:r>
              <a:rPr lang="sl-SI" sz="1800" dirty="0">
                <a:ln>
                  <a:noFill/>
                </a:ln>
                <a:solidFill>
                  <a:srgbClr val="36A672"/>
                </a:solidFill>
                <a:effectLst/>
                <a:latin typeface="Arial" panose="020B0604020202020204" pitchFamily="34" charset="0"/>
                <a:ea typeface="Helvetica Neue"/>
                <a:cs typeface="Helvetica Neue"/>
              </a:rPr>
              <a:t> </a:t>
            </a:r>
            <a:endParaRPr lang="sl-SI" sz="1800" dirty="0">
              <a:ln>
                <a:noFill/>
              </a:ln>
              <a:solidFill>
                <a:srgbClr val="000000"/>
              </a:solidFill>
              <a:effectLst/>
              <a:latin typeface="Helvetica Neue"/>
              <a:ea typeface="Helvetica Neue"/>
              <a:cs typeface="Helvetica Neue"/>
            </a:endParaRPr>
          </a:p>
          <a:p>
            <a:pPr algn="just">
              <a:lnSpc>
                <a:spcPct val="115000"/>
              </a:lnSpc>
              <a:spcBef>
                <a:spcPts val="800"/>
              </a:spcBef>
            </a:pPr>
            <a:r>
              <a:rPr lang="sl-SI" sz="1800" b="1" dirty="0">
                <a:ln>
                  <a:noFill/>
                </a:ln>
                <a:solidFill>
                  <a:srgbClr val="000000"/>
                </a:solidFill>
                <a:effectLst/>
                <a:latin typeface="Arial" panose="020B0604020202020204" pitchFamily="34" charset="0"/>
                <a:ea typeface="Helvetica Neue"/>
                <a:cs typeface="Helvetica Neue"/>
              </a:rPr>
              <a:t>Pravni red Republike Slovenije</a:t>
            </a:r>
            <a:endParaRPr lang="sl-SI" sz="1800" dirty="0">
              <a:ln>
                <a:noFill/>
              </a:ln>
              <a:solidFill>
                <a:srgbClr val="000000"/>
              </a:solidFill>
              <a:effectLst/>
              <a:latin typeface="Helvetica Neue"/>
              <a:ea typeface="Helvetica Neue"/>
              <a:cs typeface="Helvetica Neue"/>
            </a:endParaRPr>
          </a:p>
          <a:p>
            <a:pPr algn="just">
              <a:lnSpc>
                <a:spcPct val="115000"/>
              </a:lnSpc>
              <a:spcBef>
                <a:spcPts val="800"/>
              </a:spcBef>
            </a:pPr>
            <a:r>
              <a:rPr lang="sl-SI" sz="1800" b="1" dirty="0">
                <a:ln>
                  <a:noFill/>
                </a:ln>
                <a:solidFill>
                  <a:srgbClr val="000000"/>
                </a:solidFill>
                <a:effectLst/>
                <a:latin typeface="Arial" panose="020B0604020202020204" pitchFamily="34" charset="0"/>
                <a:ea typeface="Helvetica Neue"/>
                <a:cs typeface="Helvetica Neue"/>
              </a:rPr>
              <a:t> </a:t>
            </a:r>
            <a:endParaRPr lang="sl-SI" sz="1800" dirty="0">
              <a:ln>
                <a:noFill/>
              </a:ln>
              <a:solidFill>
                <a:srgbClr val="000000"/>
              </a:solidFill>
              <a:effectLst/>
              <a:latin typeface="Helvetica Neue"/>
              <a:ea typeface="Helvetica Neue"/>
              <a:cs typeface="Helvetica Neue"/>
            </a:endParaRPr>
          </a:p>
          <a:p>
            <a:pPr marL="342900" lvl="0" indent="-342900">
              <a:lnSpc>
                <a:spcPct val="115000"/>
              </a:lnSpc>
              <a:spcBef>
                <a:spcPts val="800"/>
              </a:spcBef>
              <a:spcAft>
                <a:spcPts val="0"/>
              </a:spcAft>
              <a:buFont typeface="Helvetica Neue"/>
              <a:buChar char="-"/>
            </a:pPr>
            <a:r>
              <a:rPr lang="sl-SI" sz="1800" u="none" strike="noStrike" dirty="0">
                <a:ln>
                  <a:noFill/>
                </a:ln>
                <a:solidFill>
                  <a:srgbClr val="000000"/>
                </a:solidFill>
                <a:effectLst/>
                <a:latin typeface="Arial" panose="020B0604020202020204" pitchFamily="34" charset="0"/>
                <a:ea typeface="Helvetica Neue"/>
                <a:cs typeface="Helvetica Neue"/>
              </a:rPr>
              <a:t>Zakon o varstvu okolja (ZVO) – krovni zakon</a:t>
            </a:r>
          </a:p>
          <a:p>
            <a:pPr marL="342900" marR="0" lvl="0" indent="-342900" defTabSz="457200" eaLnBrk="1" fontAlgn="auto" latinLnBrk="0" hangingPunct="1">
              <a:lnSpc>
                <a:spcPct val="115000"/>
              </a:lnSpc>
              <a:spcBef>
                <a:spcPts val="800"/>
              </a:spcBef>
              <a:spcAft>
                <a:spcPts val="0"/>
              </a:spcAft>
              <a:buClrTx/>
              <a:buSzTx/>
              <a:buFont typeface="Helvetica Neue"/>
              <a:buChar char="-"/>
              <a:tabLst/>
              <a:defRPr/>
            </a:pPr>
            <a:r>
              <a:rPr lang="sl-SI" sz="1800" u="none" strike="noStrike" dirty="0">
                <a:ln>
                  <a:noFill/>
                </a:ln>
                <a:solidFill>
                  <a:srgbClr val="000000"/>
                </a:solidFill>
                <a:effectLst/>
                <a:latin typeface="Arial" panose="020B0604020202020204" pitchFamily="34" charset="0"/>
                <a:ea typeface="Helvetica Neue"/>
                <a:cs typeface="Helvetica Neue"/>
              </a:rPr>
              <a:t>Zakon o varstvu podzemnih jam</a:t>
            </a:r>
            <a:endParaRPr lang="sl-SI" sz="1800" u="none" strike="noStrike" dirty="0">
              <a:ln>
                <a:noFill/>
              </a:ln>
              <a:solidFill>
                <a:srgbClr val="000000"/>
              </a:solidFill>
              <a:effectLst/>
              <a:latin typeface="Helvetica Neue"/>
              <a:ea typeface="Helvetica Neue"/>
              <a:cs typeface="Helvetica Neue"/>
            </a:endParaRPr>
          </a:p>
          <a:p>
            <a:pPr marL="342900" lvl="0" indent="-342900">
              <a:lnSpc>
                <a:spcPct val="115000"/>
              </a:lnSpc>
              <a:spcBef>
                <a:spcPts val="800"/>
              </a:spcBef>
              <a:spcAft>
                <a:spcPts val="0"/>
              </a:spcAft>
              <a:buFont typeface="Helvetica Neue"/>
              <a:buChar char="-"/>
            </a:pPr>
            <a:r>
              <a:rPr lang="sl-SI" sz="1800" u="none" strike="noStrike" dirty="0">
                <a:ln>
                  <a:noFill/>
                </a:ln>
                <a:solidFill>
                  <a:srgbClr val="000000"/>
                </a:solidFill>
                <a:effectLst/>
                <a:latin typeface="Arial" panose="020B0604020202020204" pitchFamily="34" charset="0"/>
                <a:ea typeface="Helvetica Neue"/>
                <a:cs typeface="Helvetica Neue"/>
              </a:rPr>
              <a:t>Zakon o ohranjanju narave (ZON) in njegovi podzakonski akti:</a:t>
            </a:r>
          </a:p>
          <a:p>
            <a:pPr marL="0" lvl="2" indent="0">
              <a:lnSpc>
                <a:spcPct val="115000"/>
              </a:lnSpc>
              <a:spcBef>
                <a:spcPts val="800"/>
              </a:spcBef>
              <a:spcAft>
                <a:spcPts val="0"/>
              </a:spcAft>
              <a:buFont typeface="Helvetica Neue"/>
              <a:buNone/>
            </a:pPr>
            <a:r>
              <a:rPr lang="sl-SI" sz="1800" u="none" strike="noStrike" dirty="0">
                <a:ln>
                  <a:noFill/>
                </a:ln>
                <a:solidFill>
                  <a:srgbClr val="000000"/>
                </a:solidFill>
                <a:effectLst/>
                <a:latin typeface="Helvetica Neue"/>
                <a:ea typeface="Helvetica Neue"/>
                <a:cs typeface="Helvetica Neue"/>
              </a:rPr>
              <a:t>	- </a:t>
            </a:r>
            <a:r>
              <a:rPr lang="sl-SI" sz="1800" u="none" strike="noStrike" dirty="0">
                <a:ln>
                  <a:noFill/>
                </a:ln>
                <a:solidFill>
                  <a:srgbClr val="000000"/>
                </a:solidFill>
                <a:effectLst/>
                <a:latin typeface="Arial" panose="020B0604020202020204" pitchFamily="34" charset="0"/>
                <a:ea typeface="Helvetica Neue"/>
                <a:cs typeface="Helvetica Neue"/>
              </a:rPr>
              <a:t>Uredba o posebnih varstvenih območjih (območjih Natura 2000)</a:t>
            </a:r>
            <a:endParaRPr lang="sl-SI" sz="1800" u="none" strike="noStrike" dirty="0">
              <a:ln>
                <a:noFill/>
              </a:ln>
              <a:solidFill>
                <a:srgbClr val="000000"/>
              </a:solidFill>
              <a:effectLst/>
              <a:latin typeface="Helvetica Neue"/>
              <a:ea typeface="Helvetica Neue"/>
              <a:cs typeface="Helvetica Neue"/>
            </a:endParaRPr>
          </a:p>
          <a:p>
            <a:pPr marL="0" lvl="0" indent="0">
              <a:lnSpc>
                <a:spcPct val="115000"/>
              </a:lnSpc>
              <a:spcBef>
                <a:spcPts val="800"/>
              </a:spcBef>
              <a:spcAft>
                <a:spcPts val="0"/>
              </a:spcAft>
              <a:buFont typeface="Helvetica Neue"/>
              <a:buNone/>
            </a:pPr>
            <a:r>
              <a:rPr lang="sl-SI" sz="1800" u="none" strike="noStrike" dirty="0">
                <a:ln>
                  <a:noFill/>
                </a:ln>
                <a:solidFill>
                  <a:srgbClr val="000000"/>
                </a:solidFill>
                <a:effectLst/>
                <a:latin typeface="Arial" panose="020B0604020202020204" pitchFamily="34" charset="0"/>
                <a:ea typeface="Helvetica Neue"/>
                <a:cs typeface="Helvetica Neue"/>
              </a:rPr>
              <a:t>	- Resolucija o Nacionalnem programu varstva okolja za obdobje 2020-2030 (ReNPVO20-30)</a:t>
            </a:r>
            <a:endParaRPr lang="sl-SI" sz="1800" u="none" strike="noStrike" dirty="0">
              <a:ln>
                <a:noFill/>
              </a:ln>
              <a:solidFill>
                <a:srgbClr val="000000"/>
              </a:solidFill>
              <a:effectLst/>
              <a:latin typeface="Helvetica Neue"/>
              <a:ea typeface="Helvetica Neue"/>
              <a:cs typeface="Helvetica Neue"/>
            </a:endParaRPr>
          </a:p>
          <a:p>
            <a:pPr marL="0" lvl="0" indent="0">
              <a:lnSpc>
                <a:spcPct val="115000"/>
              </a:lnSpc>
              <a:spcBef>
                <a:spcPts val="800"/>
              </a:spcBef>
              <a:spcAft>
                <a:spcPts val="0"/>
              </a:spcAft>
              <a:buFont typeface="Helvetica Neue"/>
              <a:buNone/>
            </a:pPr>
            <a:r>
              <a:rPr lang="sl-SI" sz="1800" u="none" strike="noStrike" dirty="0">
                <a:ln>
                  <a:noFill/>
                </a:ln>
                <a:solidFill>
                  <a:srgbClr val="000000"/>
                </a:solidFill>
                <a:effectLst/>
                <a:latin typeface="Arial" panose="020B0604020202020204" pitchFamily="34" charset="0"/>
                <a:ea typeface="Helvetica Neue"/>
                <a:cs typeface="Helvetica Neue"/>
              </a:rPr>
              <a:t>	- Akti o ustanovitvi zavarovanih območjih</a:t>
            </a:r>
            <a:endParaRPr lang="sl-SI" sz="1800" u="none" strike="noStrike" dirty="0">
              <a:ln>
                <a:noFill/>
              </a:ln>
              <a:solidFill>
                <a:srgbClr val="000000"/>
              </a:solidFill>
              <a:effectLst/>
              <a:latin typeface="Helvetica Neue"/>
              <a:ea typeface="Helvetica Neue"/>
              <a:cs typeface="Helvetica Neue"/>
            </a:endParaRPr>
          </a:p>
          <a:p>
            <a:endParaRPr lang="sl-SI" dirty="0"/>
          </a:p>
          <a:p>
            <a:pPr marL="0" lvl="0" indent="0">
              <a:lnSpc>
                <a:spcPct val="115000"/>
              </a:lnSpc>
              <a:spcBef>
                <a:spcPts val="800"/>
              </a:spcBef>
              <a:spcAft>
                <a:spcPts val="0"/>
              </a:spcAft>
              <a:buFont typeface="Helvetica Neue"/>
              <a:buNone/>
            </a:pPr>
            <a:r>
              <a:rPr lang="sl-SI" sz="1200" b="0" u="none" strike="noStrike" dirty="0">
                <a:ln>
                  <a:noFill/>
                </a:ln>
                <a:solidFill>
                  <a:srgbClr val="000000"/>
                </a:solidFill>
                <a:effectLst/>
                <a:latin typeface="Arial" panose="020B0604020202020204" pitchFamily="34" charset="0"/>
                <a:ea typeface="Helvetica Neue"/>
                <a:cs typeface="Helvetica Neue"/>
              </a:rPr>
              <a:t>S sprejetjem novega PUN, ki bo v obliki uredbe, bo pod ZON spadala tudi </a:t>
            </a:r>
            <a:r>
              <a:rPr lang="sl-SI" sz="1200" b="1" u="none" strike="noStrike" dirty="0">
                <a:ln>
                  <a:noFill/>
                </a:ln>
                <a:solidFill>
                  <a:srgbClr val="000000"/>
                </a:solidFill>
                <a:effectLst/>
                <a:latin typeface="Arial" panose="020B0604020202020204" pitchFamily="34" charset="0"/>
                <a:ea typeface="Helvetica Neue"/>
                <a:cs typeface="Helvetica Neue"/>
              </a:rPr>
              <a:t>Uredba o PUN.</a:t>
            </a:r>
          </a:p>
          <a:p>
            <a:pPr marL="0" lvl="0" indent="0">
              <a:lnSpc>
                <a:spcPct val="115000"/>
              </a:lnSpc>
              <a:spcBef>
                <a:spcPts val="800"/>
              </a:spcBef>
              <a:spcAft>
                <a:spcPts val="0"/>
              </a:spcAft>
              <a:buFont typeface="Helvetica Neue"/>
              <a:buNone/>
            </a:pPr>
            <a:endParaRPr lang="sl-SI" sz="1200" u="none" strike="noStrike" dirty="0">
              <a:ln>
                <a:noFill/>
              </a:ln>
              <a:solidFill>
                <a:srgbClr val="000000"/>
              </a:solidFill>
              <a:effectLst/>
              <a:latin typeface="Helvetica Neue"/>
              <a:ea typeface="Helvetica Neue"/>
              <a:cs typeface="Helvetica Neue"/>
            </a:endParaRPr>
          </a:p>
          <a:p>
            <a:pPr marL="0" lvl="0" indent="0">
              <a:lnSpc>
                <a:spcPct val="115000"/>
              </a:lnSpc>
              <a:spcBef>
                <a:spcPts val="800"/>
              </a:spcBef>
              <a:spcAft>
                <a:spcPts val="0"/>
              </a:spcAft>
              <a:buFont typeface="Helvetica Neue"/>
              <a:buNone/>
            </a:pPr>
            <a:r>
              <a:rPr lang="sl-SI" sz="1200" u="none" strike="noStrike" dirty="0">
                <a:ln>
                  <a:noFill/>
                </a:ln>
                <a:solidFill>
                  <a:srgbClr val="000000"/>
                </a:solidFill>
                <a:effectLst/>
                <a:latin typeface="Arial" panose="020B0604020202020204" pitchFamily="34" charset="0"/>
                <a:ea typeface="Helvetica Neue"/>
                <a:cs typeface="Helvetica Neue"/>
              </a:rPr>
              <a:t>V </a:t>
            </a:r>
            <a:r>
              <a:rPr lang="sl-SI" sz="1200" b="1" u="none" strike="noStrike" dirty="0">
                <a:ln>
                  <a:noFill/>
                </a:ln>
                <a:solidFill>
                  <a:srgbClr val="000000"/>
                </a:solidFill>
                <a:effectLst/>
                <a:latin typeface="Arial" panose="020B0604020202020204" pitchFamily="34" charset="0"/>
                <a:ea typeface="Helvetica Neue"/>
                <a:cs typeface="Helvetica Neue"/>
              </a:rPr>
              <a:t>pripravi</a:t>
            </a:r>
            <a:r>
              <a:rPr lang="sl-SI" sz="1200" u="none" strike="noStrike" dirty="0">
                <a:ln>
                  <a:noFill/>
                </a:ln>
                <a:solidFill>
                  <a:srgbClr val="000000"/>
                </a:solidFill>
                <a:effectLst/>
                <a:latin typeface="Arial" panose="020B0604020202020204" pitchFamily="34" charset="0"/>
                <a:ea typeface="Helvetica Neue"/>
                <a:cs typeface="Helvetica Neue"/>
              </a:rPr>
              <a:t> je tudi </a:t>
            </a:r>
            <a:r>
              <a:rPr lang="sl-SI" sz="1200" b="1" u="none" strike="noStrike" dirty="0">
                <a:ln>
                  <a:noFill/>
                </a:ln>
                <a:solidFill>
                  <a:srgbClr val="000000"/>
                </a:solidFill>
                <a:effectLst/>
                <a:latin typeface="Arial" panose="020B0604020202020204" pitchFamily="34" charset="0"/>
                <a:ea typeface="Helvetica Neue"/>
                <a:cs typeface="Helvetica Neue"/>
              </a:rPr>
              <a:t>Zakon o invazivnih tujerodnih vrstah</a:t>
            </a:r>
            <a:r>
              <a:rPr lang="sl-SI" sz="1200" u="none" strike="noStrike" dirty="0">
                <a:ln>
                  <a:noFill/>
                </a:ln>
                <a:solidFill>
                  <a:srgbClr val="000000"/>
                </a:solidFill>
                <a:effectLst/>
                <a:latin typeface="Arial" panose="020B0604020202020204" pitchFamily="34" charset="0"/>
                <a:ea typeface="Helvetica Neue"/>
                <a:cs typeface="Helvetica Neue"/>
              </a:rPr>
              <a:t> in njegovi podzakonski akti (Uredba za </a:t>
            </a:r>
            <a:r>
              <a:rPr lang="sl-SI" sz="1200" u="none" strike="noStrike" dirty="0" err="1">
                <a:ln>
                  <a:noFill/>
                </a:ln>
                <a:solidFill>
                  <a:srgbClr val="000000"/>
                </a:solidFill>
                <a:effectLst/>
                <a:latin typeface="Arial" panose="020B0604020202020204" pitchFamily="34" charset="0"/>
                <a:ea typeface="Helvetica Neue"/>
                <a:cs typeface="Helvetica Neue"/>
              </a:rPr>
              <a:t>invazivke</a:t>
            </a:r>
            <a:r>
              <a:rPr lang="sl-SI" sz="1200" u="none" strike="noStrike" dirty="0">
                <a:ln>
                  <a:noFill/>
                </a:ln>
                <a:solidFill>
                  <a:srgbClr val="000000"/>
                </a:solidFill>
                <a:effectLst/>
                <a:latin typeface="Arial" panose="020B0604020202020204" pitchFamily="34" charset="0"/>
                <a:ea typeface="Helvetica Neue"/>
                <a:cs typeface="Helvetica Neue"/>
              </a:rPr>
              <a:t>).</a:t>
            </a:r>
            <a:endParaRPr lang="sl-SI" sz="1200" u="none" strike="noStrike" dirty="0">
              <a:ln>
                <a:noFill/>
              </a:ln>
              <a:solidFill>
                <a:srgbClr val="000000"/>
              </a:solidFill>
              <a:effectLst/>
              <a:latin typeface="Helvetica Neue"/>
              <a:ea typeface="Helvetica Neue"/>
              <a:cs typeface="Helvetica Neue"/>
            </a:endParaRPr>
          </a:p>
          <a:p>
            <a:endParaRPr lang="sl-SI" dirty="0"/>
          </a:p>
        </p:txBody>
      </p:sp>
    </p:spTree>
    <p:extLst>
      <p:ext uri="{BB962C8B-B14F-4D97-AF65-F5344CB8AC3E}">
        <p14:creationId xmlns:p14="http://schemas.microsoft.com/office/powerpoint/2010/main" val="752246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dirty="0"/>
              <a:t>Uredba o posebnih varstvenih območjih (območjih Natura 2000) (Uradni list RS, št. 49/04, 110/04, 59/07, 43/08, 8/12, 33/13, 35/13 – </a:t>
            </a:r>
            <a:r>
              <a:rPr lang="sl-SI" dirty="0" err="1"/>
              <a:t>popr</a:t>
            </a:r>
            <a:r>
              <a:rPr lang="sl-SI" dirty="0"/>
              <a:t>., 39/13 – </a:t>
            </a:r>
            <a:r>
              <a:rPr lang="sl-SI" dirty="0" err="1"/>
              <a:t>odl</a:t>
            </a:r>
            <a:r>
              <a:rPr lang="sl-SI" dirty="0"/>
              <a:t>. US, 3/14, 21/16 in 47/18) predvideva, da se zaradi uresničevanja varstvenih ciljev na Natura območjih izvajajo prilagojena raba naravnih dobrin in upravljanja voda ter ukrepi varstva v skladu s predpisi s področja ohranjanja narave in drugimi predpisi. Ti ukrepi se določijo v programu upravljanja območij Natura 20000 (PUN 2000), ki ga sprejme vlada za dobo sedmih let. – (1)12 člen. </a:t>
            </a:r>
          </a:p>
        </p:txBody>
      </p:sp>
      <p:sp>
        <p:nvSpPr>
          <p:cNvPr id="4" name="Označba mesta številke diapozitiva 3"/>
          <p:cNvSpPr>
            <a:spLocks noGrp="1"/>
          </p:cNvSpPr>
          <p:nvPr>
            <p:ph type="sldNum" sz="quarter" idx="5"/>
          </p:nvPr>
        </p:nvSpPr>
        <p:spPr/>
        <p:txBody>
          <a:bodyPr/>
          <a:lstStyle/>
          <a:p>
            <a:fld id="{9E401A86-49A2-FD4B-8AB3-26A8FCD5D07D}" type="slidenum">
              <a:rPr lang="en-US" smtClean="0"/>
              <a:t>8</a:t>
            </a:fld>
            <a:endParaRPr lang="en-US"/>
          </a:p>
        </p:txBody>
      </p:sp>
    </p:spTree>
    <p:extLst>
      <p:ext uri="{BB962C8B-B14F-4D97-AF65-F5344CB8AC3E}">
        <p14:creationId xmlns:p14="http://schemas.microsoft.com/office/powerpoint/2010/main" val="323546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0488" y="744538"/>
            <a:ext cx="6616700" cy="3722687"/>
          </a:xfrm>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3467147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C43F7D2-CA30-4CB3-AF11-6FE009A4AE0E}"/>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C751B090-E6D2-4811-96DC-451D2A4B74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11935054-6D90-49DD-BC02-76FFD5EA5152}"/>
              </a:ext>
            </a:extLst>
          </p:cNvPr>
          <p:cNvSpPr>
            <a:spLocks noGrp="1"/>
          </p:cNvSpPr>
          <p:nvPr>
            <p:ph type="dt" sz="half" idx="10"/>
          </p:nvPr>
        </p:nvSpPr>
        <p:spPr/>
        <p:txBody>
          <a:bodyPr/>
          <a:lstStyle/>
          <a:p>
            <a:fld id="{CDC24FCA-1A11-41C0-ACCC-611BFF901BE9}" type="datetimeFigureOut">
              <a:rPr lang="sl-SI" smtClean="0"/>
              <a:t>2. 10. 2025</a:t>
            </a:fld>
            <a:endParaRPr lang="sl-SI"/>
          </a:p>
        </p:txBody>
      </p:sp>
      <p:sp>
        <p:nvSpPr>
          <p:cNvPr id="5" name="Označba mesta noge 4">
            <a:extLst>
              <a:ext uri="{FF2B5EF4-FFF2-40B4-BE49-F238E27FC236}">
                <a16:creationId xmlns:a16="http://schemas.microsoft.com/office/drawing/2014/main" id="{FC6CB89D-B50E-4A36-99ED-C9B9FF353CA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9CD6DFF9-F796-4516-8564-3245DA5433BD}"/>
              </a:ext>
            </a:extLst>
          </p:cNvPr>
          <p:cNvSpPr>
            <a:spLocks noGrp="1"/>
          </p:cNvSpPr>
          <p:nvPr>
            <p:ph type="sldNum" sz="quarter" idx="12"/>
          </p:nvPr>
        </p:nvSpPr>
        <p:spPr/>
        <p:txBody>
          <a:bodyPr/>
          <a:lstStyle/>
          <a:p>
            <a:fld id="{A768C201-7CDE-4726-B19A-190437872E60}" type="slidenum">
              <a:rPr lang="sl-SI" smtClean="0"/>
              <a:t>‹#›</a:t>
            </a:fld>
            <a:endParaRPr lang="sl-SI"/>
          </a:p>
        </p:txBody>
      </p:sp>
    </p:spTree>
    <p:extLst>
      <p:ext uri="{BB962C8B-B14F-4D97-AF65-F5344CB8AC3E}">
        <p14:creationId xmlns:p14="http://schemas.microsoft.com/office/powerpoint/2010/main" val="620940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97A5C36-DB83-44BD-9B09-7B5DFBFBC24C}"/>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A6249667-EC66-4A4A-87C3-C98BEFEF4F72}"/>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DDF79D1-7910-4E79-81AC-53E1500422DF}"/>
              </a:ext>
            </a:extLst>
          </p:cNvPr>
          <p:cNvSpPr>
            <a:spLocks noGrp="1"/>
          </p:cNvSpPr>
          <p:nvPr>
            <p:ph type="dt" sz="half" idx="10"/>
          </p:nvPr>
        </p:nvSpPr>
        <p:spPr/>
        <p:txBody>
          <a:bodyPr/>
          <a:lstStyle/>
          <a:p>
            <a:fld id="{CDC24FCA-1A11-41C0-ACCC-611BFF901BE9}" type="datetimeFigureOut">
              <a:rPr lang="sl-SI" smtClean="0"/>
              <a:t>2. 10. 2025</a:t>
            </a:fld>
            <a:endParaRPr lang="sl-SI"/>
          </a:p>
        </p:txBody>
      </p:sp>
      <p:sp>
        <p:nvSpPr>
          <p:cNvPr id="5" name="Označba mesta noge 4">
            <a:extLst>
              <a:ext uri="{FF2B5EF4-FFF2-40B4-BE49-F238E27FC236}">
                <a16:creationId xmlns:a16="http://schemas.microsoft.com/office/drawing/2014/main" id="{1C9BA1F0-352F-469B-98C1-168D11764F2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0B2169C2-11B2-4CD7-AC6F-CCF58825276D}"/>
              </a:ext>
            </a:extLst>
          </p:cNvPr>
          <p:cNvSpPr>
            <a:spLocks noGrp="1"/>
          </p:cNvSpPr>
          <p:nvPr>
            <p:ph type="sldNum" sz="quarter" idx="12"/>
          </p:nvPr>
        </p:nvSpPr>
        <p:spPr/>
        <p:txBody>
          <a:bodyPr/>
          <a:lstStyle/>
          <a:p>
            <a:fld id="{A768C201-7CDE-4726-B19A-190437872E60}" type="slidenum">
              <a:rPr lang="sl-SI" smtClean="0"/>
              <a:t>‹#›</a:t>
            </a:fld>
            <a:endParaRPr lang="sl-SI"/>
          </a:p>
        </p:txBody>
      </p:sp>
    </p:spTree>
    <p:extLst>
      <p:ext uri="{BB962C8B-B14F-4D97-AF65-F5344CB8AC3E}">
        <p14:creationId xmlns:p14="http://schemas.microsoft.com/office/powerpoint/2010/main" val="4023855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970F5F16-31A2-4803-B379-FA49B6A34FBD}"/>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447563D-E0D3-4D56-A389-D50929FD0304}"/>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1A7AB4AB-90CA-4E8F-9D27-921D27D81E71}"/>
              </a:ext>
            </a:extLst>
          </p:cNvPr>
          <p:cNvSpPr>
            <a:spLocks noGrp="1"/>
          </p:cNvSpPr>
          <p:nvPr>
            <p:ph type="dt" sz="half" idx="10"/>
          </p:nvPr>
        </p:nvSpPr>
        <p:spPr/>
        <p:txBody>
          <a:bodyPr/>
          <a:lstStyle/>
          <a:p>
            <a:fld id="{CDC24FCA-1A11-41C0-ACCC-611BFF901BE9}" type="datetimeFigureOut">
              <a:rPr lang="sl-SI" smtClean="0"/>
              <a:t>2. 10. 2025</a:t>
            </a:fld>
            <a:endParaRPr lang="sl-SI"/>
          </a:p>
        </p:txBody>
      </p:sp>
      <p:sp>
        <p:nvSpPr>
          <p:cNvPr id="5" name="Označba mesta noge 4">
            <a:extLst>
              <a:ext uri="{FF2B5EF4-FFF2-40B4-BE49-F238E27FC236}">
                <a16:creationId xmlns:a16="http://schemas.microsoft.com/office/drawing/2014/main" id="{28FE9900-0D9F-409D-876D-CC8909FD08D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4BB540C7-BDD9-4B07-935D-93E970CE2554}"/>
              </a:ext>
            </a:extLst>
          </p:cNvPr>
          <p:cNvSpPr>
            <a:spLocks noGrp="1"/>
          </p:cNvSpPr>
          <p:nvPr>
            <p:ph type="sldNum" sz="quarter" idx="12"/>
          </p:nvPr>
        </p:nvSpPr>
        <p:spPr/>
        <p:txBody>
          <a:bodyPr/>
          <a:lstStyle/>
          <a:p>
            <a:fld id="{A768C201-7CDE-4726-B19A-190437872E60}" type="slidenum">
              <a:rPr lang="sl-SI" smtClean="0"/>
              <a:t>‹#›</a:t>
            </a:fld>
            <a:endParaRPr lang="sl-SI"/>
          </a:p>
        </p:txBody>
      </p:sp>
    </p:spTree>
    <p:extLst>
      <p:ext uri="{BB962C8B-B14F-4D97-AF65-F5344CB8AC3E}">
        <p14:creationId xmlns:p14="http://schemas.microsoft.com/office/powerpoint/2010/main" val="3002655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914758" y="2130425"/>
            <a:ext cx="10367258" cy="1470026"/>
          </a:xfrm>
          <a:prstGeom prst="rect">
            <a:avLst/>
          </a:prstGeom>
        </p:spPr>
        <p:txBody>
          <a:bodyPr/>
          <a:lstStyle/>
          <a:p>
            <a:r>
              <a:t>Title Text</a:t>
            </a:r>
          </a:p>
        </p:txBody>
      </p:sp>
      <p:sp>
        <p:nvSpPr>
          <p:cNvPr id="13" name="Body Level One…"/>
          <p:cNvSpPr txBox="1">
            <a:spLocks noGrp="1"/>
          </p:cNvSpPr>
          <p:nvPr>
            <p:ph type="body" sz="quarter" idx="1"/>
          </p:nvPr>
        </p:nvSpPr>
        <p:spPr>
          <a:xfrm>
            <a:off x="1829517" y="3886200"/>
            <a:ext cx="8537742"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060984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702996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0" name="Picture 7" descr="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102" y="334034"/>
            <a:ext cx="1623817" cy="936012"/>
          </a:xfrm>
          <a:prstGeom prst="rect">
            <a:avLst/>
          </a:prstGeom>
          <a:ln w="12700">
            <a:miter lim="400000"/>
          </a:ln>
        </p:spPr>
      </p:pic>
      <p:sp>
        <p:nvSpPr>
          <p:cNvPr id="31" name="Title Text"/>
          <p:cNvSpPr txBox="1">
            <a:spLocks noGrp="1"/>
          </p:cNvSpPr>
          <p:nvPr>
            <p:ph type="title"/>
          </p:nvPr>
        </p:nvSpPr>
        <p:spPr>
          <a:xfrm>
            <a:off x="963461" y="4406901"/>
            <a:ext cx="10367258" cy="1362076"/>
          </a:xfrm>
          <a:prstGeom prst="rect">
            <a:avLst/>
          </a:prstGeom>
        </p:spPr>
        <p:txBody>
          <a:bodyPr anchor="t"/>
          <a:lstStyle>
            <a:lvl1pPr algn="l">
              <a:defRPr sz="4000" b="1" cap="all"/>
            </a:lvl1pPr>
          </a:lstStyle>
          <a:p>
            <a:r>
              <a:t>Title Text</a:t>
            </a:r>
          </a:p>
        </p:txBody>
      </p:sp>
      <p:sp>
        <p:nvSpPr>
          <p:cNvPr id="32" name="Body Level One…"/>
          <p:cNvSpPr txBox="1">
            <a:spLocks noGrp="1"/>
          </p:cNvSpPr>
          <p:nvPr>
            <p:ph type="body" sz="quarter" idx="1"/>
          </p:nvPr>
        </p:nvSpPr>
        <p:spPr>
          <a:xfrm>
            <a:off x="963461" y="2906713"/>
            <a:ext cx="10367258"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354929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61" name="Picture 7" descr="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102" y="334034"/>
            <a:ext cx="1623817" cy="936012"/>
          </a:xfrm>
          <a:prstGeom prst="rect">
            <a:avLst/>
          </a:prstGeom>
          <a:ln w="12700">
            <a:miter lim="400000"/>
          </a:ln>
        </p:spPr>
      </p:pic>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726281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0" name="Picture 7" descr="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102" y="334034"/>
            <a:ext cx="1623817" cy="936012"/>
          </a:xfrm>
          <a:prstGeom prst="rect">
            <a:avLst/>
          </a:prstGeom>
          <a:ln w="12700">
            <a:miter lim="400000"/>
          </a:ln>
        </p:spPr>
      </p:pic>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126828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88" name="Picture 7" descr="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102" y="334034"/>
            <a:ext cx="1623817" cy="936012"/>
          </a:xfrm>
          <a:prstGeom prst="rect">
            <a:avLst/>
          </a:prstGeom>
          <a:ln w="12700">
            <a:miter lim="400000"/>
          </a:ln>
        </p:spPr>
      </p:pic>
      <p:sp>
        <p:nvSpPr>
          <p:cNvPr id="89" name="Title Text"/>
          <p:cNvSpPr txBox="1">
            <a:spLocks noGrp="1"/>
          </p:cNvSpPr>
          <p:nvPr>
            <p:ph type="title"/>
          </p:nvPr>
        </p:nvSpPr>
        <p:spPr>
          <a:xfrm>
            <a:off x="2390653" y="4800600"/>
            <a:ext cx="7318064" cy="566738"/>
          </a:xfrm>
          <a:prstGeom prst="rect">
            <a:avLst/>
          </a:prstGeom>
        </p:spPr>
        <p:txBody>
          <a:bodyPr anchor="b"/>
          <a:lstStyle>
            <a:lvl1pPr algn="l">
              <a:defRPr sz="2000" b="1"/>
            </a:lvl1pPr>
          </a:lstStyle>
          <a:p>
            <a:r>
              <a:t>Title Text</a:t>
            </a:r>
          </a:p>
        </p:txBody>
      </p:sp>
      <p:sp>
        <p:nvSpPr>
          <p:cNvPr id="90" name="Picture Placeholder 2"/>
          <p:cNvSpPr>
            <a:spLocks noGrp="1"/>
          </p:cNvSpPr>
          <p:nvPr>
            <p:ph type="pic" sz="half" idx="21"/>
          </p:nvPr>
        </p:nvSpPr>
        <p:spPr>
          <a:xfrm>
            <a:off x="2390653" y="612775"/>
            <a:ext cx="7318064" cy="4114800"/>
          </a:xfrm>
          <a:prstGeom prst="rect">
            <a:avLst/>
          </a:prstGeom>
        </p:spPr>
        <p:txBody>
          <a:bodyPr lIns="91439" rIns="91439">
            <a:noAutofit/>
          </a:bodyPr>
          <a:lstStyle/>
          <a:p>
            <a:endParaRPr/>
          </a:p>
        </p:txBody>
      </p:sp>
      <p:sp>
        <p:nvSpPr>
          <p:cNvPr id="91" name="Body Level One…"/>
          <p:cNvSpPr txBox="1">
            <a:spLocks noGrp="1"/>
          </p:cNvSpPr>
          <p:nvPr>
            <p:ph type="body" sz="quarter" idx="1"/>
          </p:nvPr>
        </p:nvSpPr>
        <p:spPr>
          <a:xfrm>
            <a:off x="2390653" y="5367338"/>
            <a:ext cx="7318064"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05175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52DC08-91C6-4956-BD4D-393D48D8E57A}"/>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41FC25DD-8BC3-480F-9E31-0BF3C36F3CE4}"/>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BFE2F8F-A4ED-4707-9475-957939CE7A79}"/>
              </a:ext>
            </a:extLst>
          </p:cNvPr>
          <p:cNvSpPr>
            <a:spLocks noGrp="1"/>
          </p:cNvSpPr>
          <p:nvPr>
            <p:ph type="dt" sz="half" idx="10"/>
          </p:nvPr>
        </p:nvSpPr>
        <p:spPr/>
        <p:txBody>
          <a:bodyPr/>
          <a:lstStyle/>
          <a:p>
            <a:fld id="{CDC24FCA-1A11-41C0-ACCC-611BFF901BE9}" type="datetimeFigureOut">
              <a:rPr lang="sl-SI" smtClean="0"/>
              <a:t>2. 10. 2025</a:t>
            </a:fld>
            <a:endParaRPr lang="sl-SI"/>
          </a:p>
        </p:txBody>
      </p:sp>
      <p:sp>
        <p:nvSpPr>
          <p:cNvPr id="5" name="Označba mesta noge 4">
            <a:extLst>
              <a:ext uri="{FF2B5EF4-FFF2-40B4-BE49-F238E27FC236}">
                <a16:creationId xmlns:a16="http://schemas.microsoft.com/office/drawing/2014/main" id="{E1B56669-8710-4D87-90CB-9336C746600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B6588B0-15D2-489C-ACA6-D0DA76312940}"/>
              </a:ext>
            </a:extLst>
          </p:cNvPr>
          <p:cNvSpPr>
            <a:spLocks noGrp="1"/>
          </p:cNvSpPr>
          <p:nvPr>
            <p:ph type="sldNum" sz="quarter" idx="12"/>
          </p:nvPr>
        </p:nvSpPr>
        <p:spPr/>
        <p:txBody>
          <a:bodyPr/>
          <a:lstStyle/>
          <a:p>
            <a:fld id="{A768C201-7CDE-4726-B19A-190437872E60}" type="slidenum">
              <a:rPr lang="sl-SI" smtClean="0"/>
              <a:t>‹#›</a:t>
            </a:fld>
            <a:endParaRPr lang="sl-SI"/>
          </a:p>
        </p:txBody>
      </p:sp>
    </p:spTree>
    <p:extLst>
      <p:ext uri="{BB962C8B-B14F-4D97-AF65-F5344CB8AC3E}">
        <p14:creationId xmlns:p14="http://schemas.microsoft.com/office/powerpoint/2010/main" val="3202368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D101E3D-9E28-4C2E-878A-44FE37696C04}"/>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8BCF6D31-FF74-4788-8C84-26B90A4DC7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D6DD0535-2F91-4521-AF5D-695DF68DF8EF}"/>
              </a:ext>
            </a:extLst>
          </p:cNvPr>
          <p:cNvSpPr>
            <a:spLocks noGrp="1"/>
          </p:cNvSpPr>
          <p:nvPr>
            <p:ph type="dt" sz="half" idx="10"/>
          </p:nvPr>
        </p:nvSpPr>
        <p:spPr/>
        <p:txBody>
          <a:bodyPr/>
          <a:lstStyle/>
          <a:p>
            <a:fld id="{CDC24FCA-1A11-41C0-ACCC-611BFF901BE9}" type="datetimeFigureOut">
              <a:rPr lang="sl-SI" smtClean="0"/>
              <a:t>2. 10. 2025</a:t>
            </a:fld>
            <a:endParaRPr lang="sl-SI"/>
          </a:p>
        </p:txBody>
      </p:sp>
      <p:sp>
        <p:nvSpPr>
          <p:cNvPr id="5" name="Označba mesta noge 4">
            <a:extLst>
              <a:ext uri="{FF2B5EF4-FFF2-40B4-BE49-F238E27FC236}">
                <a16:creationId xmlns:a16="http://schemas.microsoft.com/office/drawing/2014/main" id="{268016C1-8B0E-495B-8903-DC42FA9F341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45D8550-C0C2-4B5F-93EC-B99161FC057A}"/>
              </a:ext>
            </a:extLst>
          </p:cNvPr>
          <p:cNvSpPr>
            <a:spLocks noGrp="1"/>
          </p:cNvSpPr>
          <p:nvPr>
            <p:ph type="sldNum" sz="quarter" idx="12"/>
          </p:nvPr>
        </p:nvSpPr>
        <p:spPr/>
        <p:txBody>
          <a:bodyPr/>
          <a:lstStyle/>
          <a:p>
            <a:fld id="{A768C201-7CDE-4726-B19A-190437872E60}" type="slidenum">
              <a:rPr lang="sl-SI" smtClean="0"/>
              <a:t>‹#›</a:t>
            </a:fld>
            <a:endParaRPr lang="sl-SI"/>
          </a:p>
        </p:txBody>
      </p:sp>
    </p:spTree>
    <p:extLst>
      <p:ext uri="{BB962C8B-B14F-4D97-AF65-F5344CB8AC3E}">
        <p14:creationId xmlns:p14="http://schemas.microsoft.com/office/powerpoint/2010/main" val="2429841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327B92D-5FA9-48CD-9AEC-7DD1281080AA}"/>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752913B4-4019-4ABB-8DC4-B41E820434DD}"/>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22E049DA-A81D-4092-A25D-E401D32E05C8}"/>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EE898CA8-C3E0-4638-809E-12AF88D52BF2}"/>
              </a:ext>
            </a:extLst>
          </p:cNvPr>
          <p:cNvSpPr>
            <a:spLocks noGrp="1"/>
          </p:cNvSpPr>
          <p:nvPr>
            <p:ph type="dt" sz="half" idx="10"/>
          </p:nvPr>
        </p:nvSpPr>
        <p:spPr/>
        <p:txBody>
          <a:bodyPr/>
          <a:lstStyle/>
          <a:p>
            <a:fld id="{CDC24FCA-1A11-41C0-ACCC-611BFF901BE9}" type="datetimeFigureOut">
              <a:rPr lang="sl-SI" smtClean="0"/>
              <a:t>2. 10. 2025</a:t>
            </a:fld>
            <a:endParaRPr lang="sl-SI"/>
          </a:p>
        </p:txBody>
      </p:sp>
      <p:sp>
        <p:nvSpPr>
          <p:cNvPr id="6" name="Označba mesta noge 5">
            <a:extLst>
              <a:ext uri="{FF2B5EF4-FFF2-40B4-BE49-F238E27FC236}">
                <a16:creationId xmlns:a16="http://schemas.microsoft.com/office/drawing/2014/main" id="{4D08ADFA-46F8-4F76-9C82-69253735EEC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C03EEEBD-4F56-4B9C-B073-C503B071859B}"/>
              </a:ext>
            </a:extLst>
          </p:cNvPr>
          <p:cNvSpPr>
            <a:spLocks noGrp="1"/>
          </p:cNvSpPr>
          <p:nvPr>
            <p:ph type="sldNum" sz="quarter" idx="12"/>
          </p:nvPr>
        </p:nvSpPr>
        <p:spPr/>
        <p:txBody>
          <a:bodyPr/>
          <a:lstStyle/>
          <a:p>
            <a:fld id="{A768C201-7CDE-4726-B19A-190437872E60}" type="slidenum">
              <a:rPr lang="sl-SI" smtClean="0"/>
              <a:t>‹#›</a:t>
            </a:fld>
            <a:endParaRPr lang="sl-SI"/>
          </a:p>
        </p:txBody>
      </p:sp>
    </p:spTree>
    <p:extLst>
      <p:ext uri="{BB962C8B-B14F-4D97-AF65-F5344CB8AC3E}">
        <p14:creationId xmlns:p14="http://schemas.microsoft.com/office/powerpoint/2010/main" val="146794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C0AB41-4074-48FE-8F77-BFD9074834E5}"/>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0A02FFBB-C7F1-4B62-82B4-DE8E57BDCF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AE84B36D-0963-4161-A665-2862A5F3FE8F}"/>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2D7F564C-4BA7-4423-A2C5-635E1CD4A3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77D9C4D2-95BA-4BAE-80C5-C77C1EDFCEB0}"/>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A32047C5-30AA-48DF-8054-4DB1AC5D96C5}"/>
              </a:ext>
            </a:extLst>
          </p:cNvPr>
          <p:cNvSpPr>
            <a:spLocks noGrp="1"/>
          </p:cNvSpPr>
          <p:nvPr>
            <p:ph type="dt" sz="half" idx="10"/>
          </p:nvPr>
        </p:nvSpPr>
        <p:spPr/>
        <p:txBody>
          <a:bodyPr/>
          <a:lstStyle/>
          <a:p>
            <a:fld id="{CDC24FCA-1A11-41C0-ACCC-611BFF901BE9}" type="datetimeFigureOut">
              <a:rPr lang="sl-SI" smtClean="0"/>
              <a:t>2. 10. 2025</a:t>
            </a:fld>
            <a:endParaRPr lang="sl-SI"/>
          </a:p>
        </p:txBody>
      </p:sp>
      <p:sp>
        <p:nvSpPr>
          <p:cNvPr id="8" name="Označba mesta noge 7">
            <a:extLst>
              <a:ext uri="{FF2B5EF4-FFF2-40B4-BE49-F238E27FC236}">
                <a16:creationId xmlns:a16="http://schemas.microsoft.com/office/drawing/2014/main" id="{68E9DAC2-5065-49B6-ACAD-D9EB88A29021}"/>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039BC42D-D82A-40EE-AB84-D42B52401BB2}"/>
              </a:ext>
            </a:extLst>
          </p:cNvPr>
          <p:cNvSpPr>
            <a:spLocks noGrp="1"/>
          </p:cNvSpPr>
          <p:nvPr>
            <p:ph type="sldNum" sz="quarter" idx="12"/>
          </p:nvPr>
        </p:nvSpPr>
        <p:spPr/>
        <p:txBody>
          <a:bodyPr/>
          <a:lstStyle/>
          <a:p>
            <a:fld id="{A768C201-7CDE-4726-B19A-190437872E60}" type="slidenum">
              <a:rPr lang="sl-SI" smtClean="0"/>
              <a:t>‹#›</a:t>
            </a:fld>
            <a:endParaRPr lang="sl-SI"/>
          </a:p>
        </p:txBody>
      </p:sp>
    </p:spTree>
    <p:extLst>
      <p:ext uri="{BB962C8B-B14F-4D97-AF65-F5344CB8AC3E}">
        <p14:creationId xmlns:p14="http://schemas.microsoft.com/office/powerpoint/2010/main" val="193181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58ABD54-9709-4C78-BE74-80BDB5F70AB1}"/>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13A589B1-9F2D-46E3-A277-D5D30CCFD6F0}"/>
              </a:ext>
            </a:extLst>
          </p:cNvPr>
          <p:cNvSpPr>
            <a:spLocks noGrp="1"/>
          </p:cNvSpPr>
          <p:nvPr>
            <p:ph type="dt" sz="half" idx="10"/>
          </p:nvPr>
        </p:nvSpPr>
        <p:spPr/>
        <p:txBody>
          <a:bodyPr/>
          <a:lstStyle/>
          <a:p>
            <a:fld id="{CDC24FCA-1A11-41C0-ACCC-611BFF901BE9}" type="datetimeFigureOut">
              <a:rPr lang="sl-SI" smtClean="0"/>
              <a:t>2. 10. 2025</a:t>
            </a:fld>
            <a:endParaRPr lang="sl-SI"/>
          </a:p>
        </p:txBody>
      </p:sp>
      <p:sp>
        <p:nvSpPr>
          <p:cNvPr id="4" name="Označba mesta noge 3">
            <a:extLst>
              <a:ext uri="{FF2B5EF4-FFF2-40B4-BE49-F238E27FC236}">
                <a16:creationId xmlns:a16="http://schemas.microsoft.com/office/drawing/2014/main" id="{D947858C-0656-4A3B-BC40-63E46E7C77CB}"/>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F6E79539-CCB5-47DE-A498-222E61F16789}"/>
              </a:ext>
            </a:extLst>
          </p:cNvPr>
          <p:cNvSpPr>
            <a:spLocks noGrp="1"/>
          </p:cNvSpPr>
          <p:nvPr>
            <p:ph type="sldNum" sz="quarter" idx="12"/>
          </p:nvPr>
        </p:nvSpPr>
        <p:spPr/>
        <p:txBody>
          <a:bodyPr/>
          <a:lstStyle/>
          <a:p>
            <a:fld id="{A768C201-7CDE-4726-B19A-190437872E60}" type="slidenum">
              <a:rPr lang="sl-SI" smtClean="0"/>
              <a:t>‹#›</a:t>
            </a:fld>
            <a:endParaRPr lang="sl-SI"/>
          </a:p>
        </p:txBody>
      </p:sp>
    </p:spTree>
    <p:extLst>
      <p:ext uri="{BB962C8B-B14F-4D97-AF65-F5344CB8AC3E}">
        <p14:creationId xmlns:p14="http://schemas.microsoft.com/office/powerpoint/2010/main" val="75221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95E5242-B67F-4FBD-8774-7B3E8C98B453}"/>
              </a:ext>
            </a:extLst>
          </p:cNvPr>
          <p:cNvSpPr>
            <a:spLocks noGrp="1"/>
          </p:cNvSpPr>
          <p:nvPr>
            <p:ph type="dt" sz="half" idx="10"/>
          </p:nvPr>
        </p:nvSpPr>
        <p:spPr/>
        <p:txBody>
          <a:bodyPr/>
          <a:lstStyle/>
          <a:p>
            <a:fld id="{CDC24FCA-1A11-41C0-ACCC-611BFF901BE9}" type="datetimeFigureOut">
              <a:rPr lang="sl-SI" smtClean="0"/>
              <a:t>2. 10. 2025</a:t>
            </a:fld>
            <a:endParaRPr lang="sl-SI"/>
          </a:p>
        </p:txBody>
      </p:sp>
      <p:sp>
        <p:nvSpPr>
          <p:cNvPr id="3" name="Označba mesta noge 2">
            <a:extLst>
              <a:ext uri="{FF2B5EF4-FFF2-40B4-BE49-F238E27FC236}">
                <a16:creationId xmlns:a16="http://schemas.microsoft.com/office/drawing/2014/main" id="{1BA5A663-D066-4C5E-B9F1-CF3873BCC833}"/>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E7FEF12C-673E-47DA-8392-E08C92091CD9}"/>
              </a:ext>
            </a:extLst>
          </p:cNvPr>
          <p:cNvSpPr>
            <a:spLocks noGrp="1"/>
          </p:cNvSpPr>
          <p:nvPr>
            <p:ph type="sldNum" sz="quarter" idx="12"/>
          </p:nvPr>
        </p:nvSpPr>
        <p:spPr/>
        <p:txBody>
          <a:bodyPr/>
          <a:lstStyle/>
          <a:p>
            <a:fld id="{A768C201-7CDE-4726-B19A-190437872E60}" type="slidenum">
              <a:rPr lang="sl-SI" smtClean="0"/>
              <a:t>‹#›</a:t>
            </a:fld>
            <a:endParaRPr lang="sl-SI"/>
          </a:p>
        </p:txBody>
      </p:sp>
    </p:spTree>
    <p:extLst>
      <p:ext uri="{BB962C8B-B14F-4D97-AF65-F5344CB8AC3E}">
        <p14:creationId xmlns:p14="http://schemas.microsoft.com/office/powerpoint/2010/main" val="148593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10E970-A7EA-4F02-A410-0027FE720900}"/>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4D4CDD39-FBCF-4E58-B512-77410328FE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BD8DB16E-7426-4F23-948B-1D0C62A3C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0557DBF0-4F92-4453-B465-0EA515A0E079}"/>
              </a:ext>
            </a:extLst>
          </p:cNvPr>
          <p:cNvSpPr>
            <a:spLocks noGrp="1"/>
          </p:cNvSpPr>
          <p:nvPr>
            <p:ph type="dt" sz="half" idx="10"/>
          </p:nvPr>
        </p:nvSpPr>
        <p:spPr/>
        <p:txBody>
          <a:bodyPr/>
          <a:lstStyle/>
          <a:p>
            <a:fld id="{CDC24FCA-1A11-41C0-ACCC-611BFF901BE9}" type="datetimeFigureOut">
              <a:rPr lang="sl-SI" smtClean="0"/>
              <a:t>2. 10. 2025</a:t>
            </a:fld>
            <a:endParaRPr lang="sl-SI"/>
          </a:p>
        </p:txBody>
      </p:sp>
      <p:sp>
        <p:nvSpPr>
          <p:cNvPr id="6" name="Označba mesta noge 5">
            <a:extLst>
              <a:ext uri="{FF2B5EF4-FFF2-40B4-BE49-F238E27FC236}">
                <a16:creationId xmlns:a16="http://schemas.microsoft.com/office/drawing/2014/main" id="{31A4CE16-1048-496A-8BD5-DEE94B2BA532}"/>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1474A3C-6232-42FA-9932-32EE456A200F}"/>
              </a:ext>
            </a:extLst>
          </p:cNvPr>
          <p:cNvSpPr>
            <a:spLocks noGrp="1"/>
          </p:cNvSpPr>
          <p:nvPr>
            <p:ph type="sldNum" sz="quarter" idx="12"/>
          </p:nvPr>
        </p:nvSpPr>
        <p:spPr/>
        <p:txBody>
          <a:bodyPr/>
          <a:lstStyle/>
          <a:p>
            <a:fld id="{A768C201-7CDE-4726-B19A-190437872E60}" type="slidenum">
              <a:rPr lang="sl-SI" smtClean="0"/>
              <a:t>‹#›</a:t>
            </a:fld>
            <a:endParaRPr lang="sl-SI"/>
          </a:p>
        </p:txBody>
      </p:sp>
    </p:spTree>
    <p:extLst>
      <p:ext uri="{BB962C8B-B14F-4D97-AF65-F5344CB8AC3E}">
        <p14:creationId xmlns:p14="http://schemas.microsoft.com/office/powerpoint/2010/main" val="118685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127EC75-0ACB-4625-973A-AD261874E842}"/>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FCEF6FB0-7575-42FE-8BDB-5539668CD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05E72A9F-8059-400D-A293-342193418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40A1B8ED-A282-463A-8ADB-828BE54B59BA}"/>
              </a:ext>
            </a:extLst>
          </p:cNvPr>
          <p:cNvSpPr>
            <a:spLocks noGrp="1"/>
          </p:cNvSpPr>
          <p:nvPr>
            <p:ph type="dt" sz="half" idx="10"/>
          </p:nvPr>
        </p:nvSpPr>
        <p:spPr/>
        <p:txBody>
          <a:bodyPr/>
          <a:lstStyle/>
          <a:p>
            <a:fld id="{CDC24FCA-1A11-41C0-ACCC-611BFF901BE9}" type="datetimeFigureOut">
              <a:rPr lang="sl-SI" smtClean="0"/>
              <a:t>2. 10. 2025</a:t>
            </a:fld>
            <a:endParaRPr lang="sl-SI"/>
          </a:p>
        </p:txBody>
      </p:sp>
      <p:sp>
        <p:nvSpPr>
          <p:cNvPr id="6" name="Označba mesta noge 5">
            <a:extLst>
              <a:ext uri="{FF2B5EF4-FFF2-40B4-BE49-F238E27FC236}">
                <a16:creationId xmlns:a16="http://schemas.microsoft.com/office/drawing/2014/main" id="{902CC120-0F07-4EAE-B08A-29F35C557D1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DD869260-0CC6-4F81-8E66-ABC022B1C966}"/>
              </a:ext>
            </a:extLst>
          </p:cNvPr>
          <p:cNvSpPr>
            <a:spLocks noGrp="1"/>
          </p:cNvSpPr>
          <p:nvPr>
            <p:ph type="sldNum" sz="quarter" idx="12"/>
          </p:nvPr>
        </p:nvSpPr>
        <p:spPr/>
        <p:txBody>
          <a:bodyPr/>
          <a:lstStyle/>
          <a:p>
            <a:fld id="{A768C201-7CDE-4726-B19A-190437872E60}" type="slidenum">
              <a:rPr lang="sl-SI" smtClean="0"/>
              <a:t>‹#›</a:t>
            </a:fld>
            <a:endParaRPr lang="sl-SI"/>
          </a:p>
        </p:txBody>
      </p:sp>
    </p:spTree>
    <p:extLst>
      <p:ext uri="{BB962C8B-B14F-4D97-AF65-F5344CB8AC3E}">
        <p14:creationId xmlns:p14="http://schemas.microsoft.com/office/powerpoint/2010/main" val="168926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16102837-D791-4AE3-998B-A3FEB5BE74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1BBD1C54-4756-4401-A565-66809EC1E6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A4C7902-45B1-4857-BB23-D6E267CC39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24FCA-1A11-41C0-ACCC-611BFF901BE9}" type="datetimeFigureOut">
              <a:rPr lang="sl-SI" smtClean="0"/>
              <a:t>2. 10. 2025</a:t>
            </a:fld>
            <a:endParaRPr lang="sl-SI"/>
          </a:p>
        </p:txBody>
      </p:sp>
      <p:sp>
        <p:nvSpPr>
          <p:cNvPr id="5" name="Označba mesta noge 4">
            <a:extLst>
              <a:ext uri="{FF2B5EF4-FFF2-40B4-BE49-F238E27FC236}">
                <a16:creationId xmlns:a16="http://schemas.microsoft.com/office/drawing/2014/main" id="{83DB8721-9AC5-4575-B2A5-0754B84EB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CE5D0E01-594C-4D00-96D5-5A5594259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8C201-7CDE-4726-B19A-190437872E60}" type="slidenum">
              <a:rPr lang="sl-SI" smtClean="0"/>
              <a:t>‹#›</a:t>
            </a:fld>
            <a:endParaRPr lang="sl-SI"/>
          </a:p>
        </p:txBody>
      </p:sp>
    </p:spTree>
    <p:extLst>
      <p:ext uri="{BB962C8B-B14F-4D97-AF65-F5344CB8AC3E}">
        <p14:creationId xmlns:p14="http://schemas.microsoft.com/office/powerpoint/2010/main" val="3240537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7102" y="334034"/>
            <a:ext cx="1623817" cy="936012"/>
          </a:xfrm>
          <a:prstGeom prst="rect">
            <a:avLst/>
          </a:prstGeom>
          <a:ln w="12700">
            <a:miter lim="400000"/>
          </a:ln>
        </p:spPr>
      </p:pic>
      <p:sp>
        <p:nvSpPr>
          <p:cNvPr id="3" name="Title Text"/>
          <p:cNvSpPr txBox="1">
            <a:spLocks noGrp="1"/>
          </p:cNvSpPr>
          <p:nvPr>
            <p:ph type="title"/>
          </p:nvPr>
        </p:nvSpPr>
        <p:spPr>
          <a:xfrm>
            <a:off x="609837" y="274639"/>
            <a:ext cx="10977097"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609837" y="1600200"/>
            <a:ext cx="10977097" cy="452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307053" y="6400415"/>
            <a:ext cx="279883"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557695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9" r:id="rId6"/>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7.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20.jpeg"/><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2.jpeg"/><Relationship Id="rId7" Type="http://schemas.openxmlformats.org/officeDocument/2006/relationships/diagramColors" Target="../diagrams/colors11.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50.png"/></Relationships>
</file>

<file path=ppt/slides/_rels/slide2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6.jpeg"/><Relationship Id="rId7" Type="http://schemas.openxmlformats.org/officeDocument/2006/relationships/diagramColors" Target="../diagrams/colors14.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image" Target="../media/image8.svg"/><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56.jpeg"/><Relationship Id="rId7" Type="http://schemas.openxmlformats.org/officeDocument/2006/relationships/diagramColors" Target="../diagrams/colors22.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58.png"/><Relationship Id="rId7" Type="http://schemas.openxmlformats.org/officeDocument/2006/relationships/diagramColors" Target="../diagrams/colors23.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3.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8.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2.jpeg"/><Relationship Id="rId7" Type="http://schemas.openxmlformats.org/officeDocument/2006/relationships/diagramColors" Target="../diagrams/colors26.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39.xml.rels><?xml version="1.0" encoding="UTF-8" standalone="yes"?>
<Relationships xmlns="http://schemas.openxmlformats.org/package/2006/relationships"><Relationship Id="rId3" Type="http://schemas.openxmlformats.org/officeDocument/2006/relationships/hyperlink" Target="https://natura2000.gov.si/fileadmin/user_upload/Dokumenti/LIFE_IP_NATURA_SI/Rezultati/PUN_2023-2028_sprejet/PrilogaB.xlsx" TargetMode="External"/><Relationship Id="rId2" Type="http://schemas.openxmlformats.org/officeDocument/2006/relationships/hyperlink" Target="https://natura2000.gov.si/natura-2000/life-ip-natura-si/pun-2023-2028/" TargetMode="Externa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hyperlink" Target="https://narcis.gov.si/ords/r/narcis/narcis/prijav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diagramDrawing" Target="../diagrams/drawing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image" Target="../media/image8.svg"/><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1"/>
          <p:cNvSpPr txBox="1">
            <a:spLocks noGrp="1"/>
          </p:cNvSpPr>
          <p:nvPr>
            <p:ph type="ctrTitle"/>
          </p:nvPr>
        </p:nvSpPr>
        <p:spPr>
          <a:xfrm>
            <a:off x="757931" y="1633516"/>
            <a:ext cx="5503878" cy="1959850"/>
          </a:xfrm>
          <a:prstGeom prst="rect">
            <a:avLst/>
          </a:prstGeom>
        </p:spPr>
        <p:txBody>
          <a:bodyPr lIns="45719" tIns="45720" rIns="45719" bIns="45720" anchor="ctr">
            <a:normAutofit/>
          </a:bodyPr>
          <a:lstStyle>
            <a:lvl1pPr algn="l">
              <a:defRPr sz="4000">
                <a:solidFill>
                  <a:srgbClr val="36A672"/>
                </a:solidFill>
              </a:defRPr>
            </a:lvl1pPr>
          </a:lstStyle>
          <a:p>
            <a:r>
              <a:rPr lang="en-US" dirty="0">
                <a:latin typeface="Barlow Semi Condensed" panose="00000506000000000000" pitchFamily="2" charset="-18"/>
              </a:rPr>
              <a:t>Predstavitev </a:t>
            </a:r>
            <a:r>
              <a:rPr lang="sl-SI" dirty="0">
                <a:latin typeface="Barlow Semi Condensed" panose="00000506000000000000" pitchFamily="2" charset="-18"/>
              </a:rPr>
              <a:t>P</a:t>
            </a:r>
            <a:r>
              <a:rPr lang="en-US" dirty="0" err="1">
                <a:latin typeface="Barlow Semi Condensed" panose="00000506000000000000" pitchFamily="2" charset="-18"/>
              </a:rPr>
              <a:t>rograma</a:t>
            </a:r>
            <a:r>
              <a:rPr lang="en-US" dirty="0">
                <a:latin typeface="Barlow Semi Condensed" panose="00000506000000000000" pitchFamily="2" charset="-18"/>
              </a:rPr>
              <a:t> </a:t>
            </a:r>
            <a:r>
              <a:rPr lang="en-US" dirty="0" err="1">
                <a:latin typeface="Barlow Semi Condensed" panose="00000506000000000000" pitchFamily="2" charset="-18"/>
              </a:rPr>
              <a:t>upravljanja</a:t>
            </a:r>
            <a:r>
              <a:rPr lang="en-US" dirty="0">
                <a:latin typeface="Barlow Semi Condensed" panose="00000506000000000000" pitchFamily="2" charset="-18"/>
              </a:rPr>
              <a:t> </a:t>
            </a:r>
            <a:r>
              <a:rPr lang="en-US" dirty="0" err="1">
                <a:latin typeface="Barlow Semi Condensed" panose="00000506000000000000" pitchFamily="2" charset="-18"/>
              </a:rPr>
              <a:t>območij</a:t>
            </a:r>
            <a:r>
              <a:rPr lang="en-US" dirty="0">
                <a:latin typeface="Barlow Semi Condensed" panose="00000506000000000000" pitchFamily="2" charset="-18"/>
              </a:rPr>
              <a:t> </a:t>
            </a:r>
            <a:r>
              <a:rPr lang="en-US" dirty="0" err="1">
                <a:latin typeface="Barlow Semi Condensed" panose="00000506000000000000" pitchFamily="2" charset="-18"/>
              </a:rPr>
              <a:t>Natur</a:t>
            </a:r>
            <a:r>
              <a:rPr lang="sl-SI" dirty="0">
                <a:latin typeface="Barlow Semi Condensed" panose="00000506000000000000" pitchFamily="2" charset="-18"/>
              </a:rPr>
              <a:t>a</a:t>
            </a:r>
            <a:r>
              <a:rPr lang="en-US" dirty="0">
                <a:latin typeface="Barlow Semi Condensed" panose="00000506000000000000" pitchFamily="2" charset="-18"/>
              </a:rPr>
              <a:t> 2000 </a:t>
            </a:r>
          </a:p>
        </p:txBody>
      </p:sp>
      <p:sp>
        <p:nvSpPr>
          <p:cNvPr id="102" name="Subtitle 2"/>
          <p:cNvSpPr txBox="1">
            <a:spLocks noGrp="1"/>
          </p:cNvSpPr>
          <p:nvPr>
            <p:ph type="subTitle" sz="quarter" idx="1"/>
          </p:nvPr>
        </p:nvSpPr>
        <p:spPr>
          <a:xfrm>
            <a:off x="757932" y="3656872"/>
            <a:ext cx="5688271" cy="1259028"/>
          </a:xfrm>
          <a:prstGeom prst="rect">
            <a:avLst/>
          </a:prstGeom>
        </p:spPr>
        <p:txBody>
          <a:bodyPr lIns="45719" tIns="45720" rIns="45719" bIns="45720" anchor="t">
            <a:normAutofit/>
          </a:bodyPr>
          <a:lstStyle>
            <a:lvl1pPr algn="l">
              <a:spcBef>
                <a:spcPts val="500"/>
              </a:spcBef>
              <a:defRPr sz="2400">
                <a:solidFill>
                  <a:srgbClr val="58585B"/>
                </a:solidFill>
              </a:defRPr>
            </a:lvl1pPr>
          </a:lstStyle>
          <a:p>
            <a:r>
              <a:rPr lang="en-US" dirty="0">
                <a:latin typeface="Barlow Semi Condensed" panose="00000506000000000000" pitchFamily="2" charset="-18"/>
              </a:rPr>
              <a:t>LIFE17 IPE/SI/000011 - LIFE-IP NATURA.SI</a:t>
            </a:r>
          </a:p>
          <a:p>
            <a:endParaRPr lang="en-US" dirty="0"/>
          </a:p>
          <a:p>
            <a:r>
              <a:rPr lang="sl-SI" sz="1900" dirty="0">
                <a:latin typeface="Barlow Semi Condensed" panose="00000506000000000000" pitchFamily="2" charset="-18"/>
              </a:rPr>
              <a:t>Nino Kirbiš	</a:t>
            </a:r>
            <a:endParaRPr lang="en-US" sz="1900" dirty="0">
              <a:latin typeface="Barlow Semi Condensed" panose="00000506000000000000" pitchFamily="2" charset="-18"/>
            </a:endParaRPr>
          </a:p>
          <a:p>
            <a:endParaRPr lang="en-US" dirty="0"/>
          </a:p>
        </p:txBody>
      </p:sp>
      <p:pic>
        <p:nvPicPr>
          <p:cNvPr id="5" name="Slika 4">
            <a:extLst>
              <a:ext uri="{FF2B5EF4-FFF2-40B4-BE49-F238E27FC236}">
                <a16:creationId xmlns:a16="http://schemas.microsoft.com/office/drawing/2014/main" id="{D8EC86B5-3F1D-8898-79DB-D607415948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8120" y="0"/>
            <a:ext cx="5503879" cy="6858000"/>
          </a:xfrm>
          <a:prstGeom prst="rect">
            <a:avLst/>
          </a:prstGeom>
        </p:spPr>
      </p:pic>
      <p:pic>
        <p:nvPicPr>
          <p:cNvPr id="6" name="Slika 5">
            <a:extLst>
              <a:ext uri="{FF2B5EF4-FFF2-40B4-BE49-F238E27FC236}">
                <a16:creationId xmlns:a16="http://schemas.microsoft.com/office/drawing/2014/main" id="{3158B9BA-D7E9-5FC3-DB4A-1E08168E599F}"/>
              </a:ext>
            </a:extLst>
          </p:cNvPr>
          <p:cNvPicPr>
            <a:picLocks noChangeAspect="1"/>
          </p:cNvPicPr>
          <p:nvPr/>
        </p:nvPicPr>
        <p:blipFill>
          <a:blip r:embed="rId4"/>
          <a:stretch>
            <a:fillRect/>
          </a:stretch>
        </p:blipFill>
        <p:spPr>
          <a:xfrm>
            <a:off x="190192" y="5197493"/>
            <a:ext cx="6376969" cy="1511939"/>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584936" y="1382018"/>
            <a:ext cx="5384940" cy="909237"/>
          </a:xfrm>
          <a:prstGeom prst="rect">
            <a:avLst/>
          </a:prstGeom>
          <a:solidFill>
            <a:srgbClr val="FFFFFF"/>
          </a:solidFill>
        </p:spPr>
        <p:txBody>
          <a:bodyPr>
            <a:normAutofit/>
          </a:bodyPr>
          <a:lstStyle>
            <a:lvl1pPr algn="l">
              <a:defRPr sz="3000">
                <a:solidFill>
                  <a:srgbClr val="36A672"/>
                </a:solidFill>
              </a:defRPr>
            </a:lvl1pPr>
          </a:lstStyle>
          <a:p>
            <a:r>
              <a:rPr lang="sl-SI" sz="2400" dirty="0">
                <a:latin typeface="Arial" panose="020B0604020202020204" pitchFamily="34" charset="0"/>
                <a:cs typeface="Arial" panose="020B0604020202020204" pitchFamily="34" charset="0"/>
              </a:rPr>
              <a:t>Zgodovina PUN</a:t>
            </a:r>
            <a:endParaRPr sz="2400" dirty="0">
              <a:latin typeface="Arial" panose="020B0604020202020204" pitchFamily="34" charset="0"/>
              <a:cs typeface="Arial" panose="020B0604020202020204" pitchFamily="34" charset="0"/>
            </a:endParaRPr>
          </a:p>
        </p:txBody>
      </p:sp>
      <p:sp>
        <p:nvSpPr>
          <p:cNvPr id="115" name="Content Placeholder 2"/>
          <p:cNvSpPr txBox="1"/>
          <p:nvPr/>
        </p:nvSpPr>
        <p:spPr>
          <a:xfrm>
            <a:off x="584936" y="2291255"/>
            <a:ext cx="5511064" cy="3781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marL="342900" lvl="1"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kern="0" dirty="0">
                <a:solidFill>
                  <a:srgbClr val="595959"/>
                </a:solidFill>
                <a:latin typeface="Arial"/>
                <a:cs typeface="Arial"/>
                <a:sym typeface="Arial"/>
              </a:rPr>
              <a:t>Prvi program za obdobje </a:t>
            </a:r>
            <a:r>
              <a:rPr lang="sl-SI" sz="1600" b="1" kern="0" dirty="0">
                <a:solidFill>
                  <a:srgbClr val="595959"/>
                </a:solidFill>
                <a:latin typeface="Arial"/>
                <a:cs typeface="Arial"/>
                <a:sym typeface="Arial"/>
              </a:rPr>
              <a:t>2007 – 2013</a:t>
            </a:r>
          </a:p>
          <a:p>
            <a:pPr marL="0" lvl="1" defTabSz="457200" hangingPunct="0">
              <a:lnSpc>
                <a:spcPct val="150000"/>
              </a:lnSpc>
              <a:spcBef>
                <a:spcPts val="400"/>
              </a:spcBef>
              <a:buClr>
                <a:srgbClr val="36A672"/>
              </a:buClr>
              <a:buSzPct val="120000"/>
              <a:defRPr sz="2000">
                <a:solidFill>
                  <a:srgbClr val="595959"/>
                </a:solidFill>
              </a:defRPr>
            </a:pPr>
            <a:r>
              <a:rPr lang="sl-SI" sz="1600" kern="0" dirty="0">
                <a:solidFill>
                  <a:srgbClr val="595959"/>
                </a:solidFill>
                <a:latin typeface="Arial"/>
                <a:cs typeface="Arial"/>
                <a:sym typeface="Arial"/>
              </a:rPr>
              <a:t>	- podaljšan leta </a:t>
            </a:r>
            <a:r>
              <a:rPr lang="sl-SI" sz="1600" b="1" kern="0" dirty="0">
                <a:solidFill>
                  <a:srgbClr val="595959"/>
                </a:solidFill>
                <a:latin typeface="Arial"/>
                <a:cs typeface="Arial"/>
                <a:sym typeface="Arial"/>
              </a:rPr>
              <a:t>2014</a:t>
            </a:r>
            <a:endParaRPr lang="sl-SI" sz="1600" kern="0" dirty="0">
              <a:solidFill>
                <a:srgbClr val="595959"/>
              </a:solidFill>
              <a:latin typeface="Arial"/>
              <a:cs typeface="Arial"/>
              <a:sym typeface="Arial"/>
            </a:endParaRPr>
          </a:p>
          <a:p>
            <a:pPr marL="342900" lvl="1"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kern="0" dirty="0">
                <a:solidFill>
                  <a:srgbClr val="595959"/>
                </a:solidFill>
                <a:latin typeface="Arial"/>
                <a:cs typeface="Arial"/>
                <a:sym typeface="Arial"/>
              </a:rPr>
              <a:t>Analiza prvega programa</a:t>
            </a:r>
          </a:p>
          <a:p>
            <a:pPr marL="342900" lvl="1"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kern="0" dirty="0">
                <a:solidFill>
                  <a:srgbClr val="595959"/>
                </a:solidFill>
                <a:latin typeface="Arial"/>
                <a:cs typeface="Arial"/>
                <a:sym typeface="Arial"/>
              </a:rPr>
              <a:t>Drugi program za obdobje </a:t>
            </a:r>
            <a:r>
              <a:rPr lang="sl-SI" sz="1600" b="1" kern="0" dirty="0">
                <a:solidFill>
                  <a:srgbClr val="595959"/>
                </a:solidFill>
                <a:latin typeface="Arial"/>
                <a:cs typeface="Arial"/>
                <a:sym typeface="Arial"/>
              </a:rPr>
              <a:t>2015 – 2020</a:t>
            </a:r>
          </a:p>
          <a:p>
            <a:pPr marL="0" lvl="3" defTabSz="457200" hangingPunct="0">
              <a:lnSpc>
                <a:spcPct val="150000"/>
              </a:lnSpc>
              <a:spcBef>
                <a:spcPts val="400"/>
              </a:spcBef>
              <a:buClr>
                <a:srgbClr val="36A672"/>
              </a:buClr>
              <a:buSzPct val="120000"/>
              <a:defRPr sz="2000">
                <a:solidFill>
                  <a:srgbClr val="595959"/>
                </a:solidFill>
              </a:defRPr>
            </a:pPr>
            <a:r>
              <a:rPr lang="sl-SI" sz="1600" kern="0" dirty="0">
                <a:solidFill>
                  <a:srgbClr val="595959"/>
                </a:solidFill>
                <a:latin typeface="Arial"/>
                <a:cs typeface="Arial"/>
                <a:sym typeface="Arial"/>
              </a:rPr>
              <a:t>	- dopolnjen leta </a:t>
            </a:r>
            <a:r>
              <a:rPr lang="sl-SI" sz="1600" b="1" kern="0" dirty="0">
                <a:solidFill>
                  <a:srgbClr val="595959"/>
                </a:solidFill>
                <a:latin typeface="Arial"/>
                <a:cs typeface="Arial"/>
                <a:sym typeface="Arial"/>
              </a:rPr>
              <a:t>2015</a:t>
            </a:r>
            <a:r>
              <a:rPr lang="sl-SI" sz="1600" kern="0" dirty="0">
                <a:solidFill>
                  <a:srgbClr val="595959"/>
                </a:solidFill>
                <a:latin typeface="Arial"/>
                <a:cs typeface="Arial"/>
                <a:sym typeface="Arial"/>
              </a:rPr>
              <a:t>, </a:t>
            </a:r>
            <a:r>
              <a:rPr lang="sl-SI" sz="1600" b="1" kern="0" dirty="0">
                <a:solidFill>
                  <a:srgbClr val="595959"/>
                </a:solidFill>
                <a:latin typeface="Arial"/>
                <a:cs typeface="Arial"/>
                <a:sym typeface="Arial"/>
              </a:rPr>
              <a:t>2016</a:t>
            </a:r>
          </a:p>
          <a:p>
            <a:pPr marL="0" lvl="3" defTabSz="457200" hangingPunct="0">
              <a:lnSpc>
                <a:spcPct val="150000"/>
              </a:lnSpc>
              <a:spcBef>
                <a:spcPts val="400"/>
              </a:spcBef>
              <a:buClr>
                <a:srgbClr val="36A672"/>
              </a:buClr>
              <a:buSzPct val="120000"/>
              <a:defRPr sz="2000">
                <a:solidFill>
                  <a:srgbClr val="595959"/>
                </a:solidFill>
              </a:defRPr>
            </a:pPr>
            <a:r>
              <a:rPr lang="sl-SI" sz="1600" kern="0" dirty="0">
                <a:solidFill>
                  <a:srgbClr val="595959"/>
                </a:solidFill>
                <a:latin typeface="Arial"/>
                <a:cs typeface="Arial"/>
                <a:sym typeface="Arial"/>
              </a:rPr>
              <a:t>	- podaljšan leta </a:t>
            </a:r>
            <a:r>
              <a:rPr lang="sl-SI" sz="1600" b="1" kern="0" dirty="0">
                <a:solidFill>
                  <a:srgbClr val="595959"/>
                </a:solidFill>
                <a:latin typeface="Arial"/>
                <a:cs typeface="Arial"/>
                <a:sym typeface="Arial"/>
              </a:rPr>
              <a:t>2021</a:t>
            </a:r>
          </a:p>
          <a:p>
            <a:pPr marL="285750" lvl="3" indent="-28575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kern="0" dirty="0">
                <a:solidFill>
                  <a:srgbClr val="595959"/>
                </a:solidFill>
                <a:latin typeface="Arial"/>
                <a:cs typeface="Arial"/>
                <a:sym typeface="Arial"/>
              </a:rPr>
              <a:t>Analiza drugega programa</a:t>
            </a:r>
          </a:p>
          <a:p>
            <a:pPr marL="285750" lvl="3" indent="-28575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kern="0" dirty="0">
                <a:solidFill>
                  <a:srgbClr val="595959"/>
                </a:solidFill>
                <a:latin typeface="Arial"/>
                <a:cs typeface="Arial"/>
                <a:sym typeface="Arial"/>
              </a:rPr>
              <a:t>Prednostni okvir ukrepanja (PAF) za </a:t>
            </a:r>
            <a:r>
              <a:rPr lang="sl-SI" sz="1600" b="1" kern="0" dirty="0">
                <a:solidFill>
                  <a:srgbClr val="595959"/>
                </a:solidFill>
                <a:latin typeface="Arial"/>
                <a:cs typeface="Arial"/>
                <a:sym typeface="Arial"/>
              </a:rPr>
              <a:t>2021 – 2027</a:t>
            </a:r>
          </a:p>
          <a:p>
            <a:pPr marL="285750" lvl="3" indent="-28575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kern="0" dirty="0">
                <a:solidFill>
                  <a:srgbClr val="595959"/>
                </a:solidFill>
                <a:latin typeface="Arial"/>
                <a:cs typeface="Arial"/>
                <a:sym typeface="Arial"/>
              </a:rPr>
              <a:t>Tretji program za obdobje </a:t>
            </a:r>
            <a:r>
              <a:rPr lang="sl-SI" sz="1600" b="1" kern="0" dirty="0">
                <a:solidFill>
                  <a:srgbClr val="595959"/>
                </a:solidFill>
                <a:latin typeface="Arial"/>
                <a:cs typeface="Arial"/>
                <a:sym typeface="Arial"/>
              </a:rPr>
              <a:t>2023 - 2028</a:t>
            </a:r>
          </a:p>
        </p:txBody>
      </p:sp>
      <p:pic>
        <p:nvPicPr>
          <p:cNvPr id="7" name="Slika 6" descr="Slika, ki vsebuje besede besedilo, izrezek, vektorska grafika&#10;&#10;Opis je samodejno ustvarjen">
            <a:extLst>
              <a:ext uri="{FF2B5EF4-FFF2-40B4-BE49-F238E27FC236}">
                <a16:creationId xmlns:a16="http://schemas.microsoft.com/office/drawing/2014/main" id="{CF8B8193-57F8-4312-A2EE-A5ACC33596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0511" y="3842165"/>
            <a:ext cx="3552497" cy="1198772"/>
          </a:xfrm>
          <a:prstGeom prst="rect">
            <a:avLst/>
          </a:prstGeom>
        </p:spPr>
      </p:pic>
      <p:pic>
        <p:nvPicPr>
          <p:cNvPr id="11" name="Slika 10" descr="Slika, ki vsebuje besede besedilo, ptica, vodna ptica, posnetek zaslona&#10;&#10;Opis je samodejno ustvarjen">
            <a:extLst>
              <a:ext uri="{FF2B5EF4-FFF2-40B4-BE49-F238E27FC236}">
                <a16:creationId xmlns:a16="http://schemas.microsoft.com/office/drawing/2014/main" id="{D6C47706-A38C-4960-99A7-39AB849542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4374" y="205074"/>
            <a:ext cx="2385364" cy="3377579"/>
          </a:xfrm>
          <a:prstGeom prst="rect">
            <a:avLst/>
          </a:prstGeom>
        </p:spPr>
      </p:pic>
      <p:pic>
        <p:nvPicPr>
          <p:cNvPr id="13" name="Slika 12">
            <a:extLst>
              <a:ext uri="{FF2B5EF4-FFF2-40B4-BE49-F238E27FC236}">
                <a16:creationId xmlns:a16="http://schemas.microsoft.com/office/drawing/2014/main" id="{2439ECE7-BF96-494C-95A7-7A6D0A35B1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8734" t="17779" r="18823" b="16095"/>
          <a:stretch/>
        </p:blipFill>
        <p:spPr>
          <a:xfrm>
            <a:off x="8524374" y="5158685"/>
            <a:ext cx="2628942" cy="1420669"/>
          </a:xfrm>
          <a:prstGeom prst="rect">
            <a:avLst/>
          </a:prstGeom>
        </p:spPr>
      </p:pic>
    </p:spTree>
    <p:extLst>
      <p:ext uri="{BB962C8B-B14F-4D97-AF65-F5344CB8AC3E}">
        <p14:creationId xmlns:p14="http://schemas.microsoft.com/office/powerpoint/2010/main" val="26227913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animEffect transition="in" filter="fade">
                                      <p:cBhvr>
                                        <p:cTn id="7" dur="500"/>
                                        <p:tgtEl>
                                          <p:spTgt spid="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
                                            <p:txEl>
                                              <p:pRg st="1" end="1"/>
                                            </p:txEl>
                                          </p:spTgt>
                                        </p:tgtEl>
                                        <p:attrNameLst>
                                          <p:attrName>style.visibility</p:attrName>
                                        </p:attrNameLst>
                                      </p:cBhvr>
                                      <p:to>
                                        <p:strVal val="visible"/>
                                      </p:to>
                                    </p:set>
                                    <p:animEffect transition="in" filter="fade">
                                      <p:cBhvr>
                                        <p:cTn id="12" dur="500"/>
                                        <p:tgtEl>
                                          <p:spTgt spid="11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5">
                                            <p:txEl>
                                              <p:pRg st="2" end="2"/>
                                            </p:txEl>
                                          </p:spTgt>
                                        </p:tgtEl>
                                        <p:attrNameLst>
                                          <p:attrName>style.visibility</p:attrName>
                                        </p:attrNameLst>
                                      </p:cBhvr>
                                      <p:to>
                                        <p:strVal val="visible"/>
                                      </p:to>
                                    </p:set>
                                    <p:animEffect transition="in" filter="fade">
                                      <p:cBhvr>
                                        <p:cTn id="20" dur="500"/>
                                        <p:tgtEl>
                                          <p:spTgt spid="1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5">
                                            <p:txEl>
                                              <p:pRg st="3" end="3"/>
                                            </p:txEl>
                                          </p:spTgt>
                                        </p:tgtEl>
                                        <p:attrNameLst>
                                          <p:attrName>style.visibility</p:attrName>
                                        </p:attrNameLst>
                                      </p:cBhvr>
                                      <p:to>
                                        <p:strVal val="visible"/>
                                      </p:to>
                                    </p:set>
                                    <p:animEffect transition="in" filter="fade">
                                      <p:cBhvr>
                                        <p:cTn id="25" dur="500"/>
                                        <p:tgtEl>
                                          <p:spTgt spid="115">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5">
                                            <p:txEl>
                                              <p:pRg st="4" end="4"/>
                                            </p:txEl>
                                          </p:spTgt>
                                        </p:tgtEl>
                                        <p:attrNameLst>
                                          <p:attrName>style.visibility</p:attrName>
                                        </p:attrNameLst>
                                      </p:cBhvr>
                                      <p:to>
                                        <p:strVal val="visible"/>
                                      </p:to>
                                    </p:set>
                                    <p:animEffect transition="in" filter="fade">
                                      <p:cBhvr>
                                        <p:cTn id="33" dur="500"/>
                                        <p:tgtEl>
                                          <p:spTgt spid="11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5">
                                            <p:txEl>
                                              <p:pRg st="5" end="5"/>
                                            </p:txEl>
                                          </p:spTgt>
                                        </p:tgtEl>
                                        <p:attrNameLst>
                                          <p:attrName>style.visibility</p:attrName>
                                        </p:attrNameLst>
                                      </p:cBhvr>
                                      <p:to>
                                        <p:strVal val="visible"/>
                                      </p:to>
                                    </p:set>
                                    <p:animEffect transition="in" filter="fade">
                                      <p:cBhvr>
                                        <p:cTn id="38" dur="500"/>
                                        <p:tgtEl>
                                          <p:spTgt spid="11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5">
                                            <p:txEl>
                                              <p:pRg st="6" end="6"/>
                                            </p:txEl>
                                          </p:spTgt>
                                        </p:tgtEl>
                                        <p:attrNameLst>
                                          <p:attrName>style.visibility</p:attrName>
                                        </p:attrNameLst>
                                      </p:cBhvr>
                                      <p:to>
                                        <p:strVal val="visible"/>
                                      </p:to>
                                    </p:set>
                                    <p:animEffect transition="in" filter="fade">
                                      <p:cBhvr>
                                        <p:cTn id="43" dur="500"/>
                                        <p:tgtEl>
                                          <p:spTgt spid="11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5">
                                            <p:txEl>
                                              <p:pRg st="7" end="7"/>
                                            </p:txEl>
                                          </p:spTgt>
                                        </p:tgtEl>
                                        <p:attrNameLst>
                                          <p:attrName>style.visibility</p:attrName>
                                        </p:attrNameLst>
                                      </p:cBhvr>
                                      <p:to>
                                        <p:strVal val="visible"/>
                                      </p:to>
                                    </p:set>
                                    <p:animEffect transition="in" filter="fade">
                                      <p:cBhvr>
                                        <p:cTn id="48" dur="500"/>
                                        <p:tgtEl>
                                          <p:spTgt spid="115">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5">
                                            <p:txEl>
                                              <p:pRg st="8" end="8"/>
                                            </p:txEl>
                                          </p:spTgt>
                                        </p:tgtEl>
                                        <p:attrNameLst>
                                          <p:attrName>style.visibility</p:attrName>
                                        </p:attrNameLst>
                                      </p:cBhvr>
                                      <p:to>
                                        <p:strVal val="visible"/>
                                      </p:to>
                                    </p:set>
                                    <p:animEffect transition="in" filter="fade">
                                      <p:cBhvr>
                                        <p:cTn id="53" dur="500"/>
                                        <p:tgtEl>
                                          <p:spTgt spid="115">
                                            <p:txEl>
                                              <p:pRg st="8" end="8"/>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uiExpand="1"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3107827" y="761050"/>
            <a:ext cx="5976345" cy="663349"/>
          </a:xfrm>
          <a:prstGeom prst="rect">
            <a:avLst/>
          </a:prstGeom>
          <a:solidFill>
            <a:srgbClr val="FFFFFF"/>
          </a:solidFill>
        </p:spPr>
        <p:txBody>
          <a:bodyPr lIns="45719" tIns="45720" rIns="45719" bIns="45720" anchor="ctr">
            <a:normAutofit/>
          </a:bodyPr>
          <a:lstStyle>
            <a:lvl1pPr algn="l">
              <a:defRPr sz="3000">
                <a:solidFill>
                  <a:srgbClr val="36A672"/>
                </a:solidFill>
              </a:defRPr>
            </a:lvl1pPr>
          </a:lstStyle>
          <a:p>
            <a:r>
              <a:rPr lang="en-US" dirty="0" err="1">
                <a:latin typeface="Barlow Semi Condensed" panose="00000506000000000000" pitchFamily="2" charset="-18"/>
              </a:rPr>
              <a:t>Sestava</a:t>
            </a:r>
            <a:r>
              <a:rPr lang="en-US" dirty="0">
                <a:latin typeface="Barlow Semi Condensed" panose="00000506000000000000" pitchFamily="2" charset="-18"/>
              </a:rPr>
              <a:t> </a:t>
            </a:r>
            <a:r>
              <a:rPr lang="sl-SI" dirty="0">
                <a:latin typeface="Barlow Semi Condensed" panose="00000506000000000000" pitchFamily="2" charset="-18"/>
              </a:rPr>
              <a:t>PUN 2023-2028</a:t>
            </a:r>
            <a:endParaRPr lang="en-US" dirty="0" err="1">
              <a:latin typeface="Barlow Semi Condensed" panose="00000506000000000000" pitchFamily="2" charset="-18"/>
            </a:endParaRPr>
          </a:p>
        </p:txBody>
      </p:sp>
      <p:pic>
        <p:nvPicPr>
          <p:cNvPr id="2" name="Picture 2">
            <a:extLst>
              <a:ext uri="{FF2B5EF4-FFF2-40B4-BE49-F238E27FC236}">
                <a16:creationId xmlns:a16="http://schemas.microsoft.com/office/drawing/2014/main" id="{787D8642-2E1B-D721-146F-B75DA043C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821744" y="1497823"/>
            <a:ext cx="6867012" cy="3848100"/>
          </a:xfrm>
          <a:prstGeom prst="rect">
            <a:avLst/>
          </a:prstGeom>
        </p:spPr>
      </p:pic>
      <p:graphicFrame>
        <p:nvGraphicFramePr>
          <p:cNvPr id="5" name="Diagram 4">
            <a:extLst>
              <a:ext uri="{FF2B5EF4-FFF2-40B4-BE49-F238E27FC236}">
                <a16:creationId xmlns:a16="http://schemas.microsoft.com/office/drawing/2014/main" id="{68007FEF-A159-4350-BB10-DF4649FD648D}"/>
              </a:ext>
            </a:extLst>
          </p:cNvPr>
          <p:cNvGraphicFramePr/>
          <p:nvPr/>
        </p:nvGraphicFramePr>
        <p:xfrm>
          <a:off x="951495" y="1833869"/>
          <a:ext cx="6363705" cy="42630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56973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B09749-70A7-44BF-BAB8-7F9B6889C3A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83"/>
          <a:stretch/>
        </p:blipFill>
        <p:spPr bwMode="auto">
          <a:xfrm>
            <a:off x="2200748" y="1305748"/>
            <a:ext cx="8013527" cy="5095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7679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D71DD6D-7641-9C73-CAB2-EDE874487365}"/>
              </a:ext>
            </a:extLst>
          </p:cNvPr>
          <p:cNvGraphicFramePr/>
          <p:nvPr>
            <p:extLst>
              <p:ext uri="{D42A27DB-BD31-4B8C-83A1-F6EECF244321}">
                <p14:modId xmlns:p14="http://schemas.microsoft.com/office/powerpoint/2010/main" val="1571955857"/>
              </p:ext>
            </p:extLst>
          </p:nvPr>
        </p:nvGraphicFramePr>
        <p:xfrm>
          <a:off x="617838" y="525163"/>
          <a:ext cx="11200163" cy="6216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8024221A-8ACD-ECB9-022A-3217AE36A239}"/>
              </a:ext>
            </a:extLst>
          </p:cNvPr>
          <p:cNvGraphicFramePr/>
          <p:nvPr>
            <p:extLst>
              <p:ext uri="{D42A27DB-BD31-4B8C-83A1-F6EECF244321}">
                <p14:modId xmlns:p14="http://schemas.microsoft.com/office/powerpoint/2010/main" val="773361319"/>
              </p:ext>
            </p:extLst>
          </p:nvPr>
        </p:nvGraphicFramePr>
        <p:xfrm>
          <a:off x="617838" y="5387545"/>
          <a:ext cx="11165016" cy="10156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Naslov 1">
            <a:extLst>
              <a:ext uri="{FF2B5EF4-FFF2-40B4-BE49-F238E27FC236}">
                <a16:creationId xmlns:a16="http://schemas.microsoft.com/office/drawing/2014/main" id="{50DB8DEA-445F-C89A-D80B-605694E5C3EC}"/>
              </a:ext>
            </a:extLst>
          </p:cNvPr>
          <p:cNvSpPr txBox="1">
            <a:spLocks/>
          </p:cNvSpPr>
          <p:nvPr/>
        </p:nvSpPr>
        <p:spPr>
          <a:xfrm>
            <a:off x="-449707" y="-122182"/>
            <a:ext cx="9619040" cy="1138688"/>
          </a:xfrm>
          <a:prstGeom prst="rect">
            <a:avLst/>
          </a:prstGeom>
        </p:spPr>
        <p:txBody>
          <a:bodyPr vert="horz" lIns="91096" tIns="45548" rIns="91096" bIns="4554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l-SI" sz="2396" b="1" dirty="0">
                <a:solidFill>
                  <a:srgbClr val="36A6C4"/>
                </a:solidFill>
                <a:latin typeface="Arial"/>
              </a:rPr>
              <a:t>Priprava PUN 2023 - 2028</a:t>
            </a:r>
            <a:br>
              <a:rPr lang="en-US" sz="2396" b="1" dirty="0">
                <a:solidFill>
                  <a:srgbClr val="36A6C4"/>
                </a:solidFill>
                <a:latin typeface="Arial"/>
              </a:rPr>
            </a:br>
            <a:endParaRPr lang="en-US" sz="2396" b="1" dirty="0">
              <a:solidFill>
                <a:srgbClr val="36A6C4"/>
              </a:solidFill>
              <a:latin typeface="Calibri"/>
              <a:cs typeface="Calibri"/>
              <a:sym typeface="Arial"/>
            </a:endParaRPr>
          </a:p>
        </p:txBody>
      </p:sp>
      <p:sp>
        <p:nvSpPr>
          <p:cNvPr id="5" name="PoljeZBesedilom 4">
            <a:extLst>
              <a:ext uri="{FF2B5EF4-FFF2-40B4-BE49-F238E27FC236}">
                <a16:creationId xmlns:a16="http://schemas.microsoft.com/office/drawing/2014/main" id="{AE1E28E6-8B20-CE2C-DA4A-6372B5F2D577}"/>
              </a:ext>
            </a:extLst>
          </p:cNvPr>
          <p:cNvSpPr txBox="1"/>
          <p:nvPr/>
        </p:nvSpPr>
        <p:spPr>
          <a:xfrm>
            <a:off x="9869009" y="5024289"/>
            <a:ext cx="1573967" cy="369332"/>
          </a:xfrm>
          <a:prstGeom prst="rect">
            <a:avLst/>
          </a:prstGeom>
          <a:solidFill>
            <a:schemeClr val="bg1">
              <a:lumMod val="75000"/>
            </a:schemeClr>
          </a:solidFill>
        </p:spPr>
        <p:txBody>
          <a:bodyPr wrap="square" rtlCol="0">
            <a:spAutoFit/>
          </a:bodyPr>
          <a:lstStyle/>
          <a:p>
            <a:r>
              <a:rPr lang="sl-SI" dirty="0"/>
              <a:t>Oktober 2023</a:t>
            </a:r>
          </a:p>
        </p:txBody>
      </p:sp>
      <p:sp>
        <p:nvSpPr>
          <p:cNvPr id="6" name="PoljeZBesedilom 5">
            <a:extLst>
              <a:ext uri="{FF2B5EF4-FFF2-40B4-BE49-F238E27FC236}">
                <a16:creationId xmlns:a16="http://schemas.microsoft.com/office/drawing/2014/main" id="{2E45BCF0-005B-E178-241F-999BED3EEC1F}"/>
              </a:ext>
            </a:extLst>
          </p:cNvPr>
          <p:cNvSpPr txBox="1"/>
          <p:nvPr/>
        </p:nvSpPr>
        <p:spPr>
          <a:xfrm>
            <a:off x="1643528" y="4961434"/>
            <a:ext cx="1573967" cy="369332"/>
          </a:xfrm>
          <a:prstGeom prst="rect">
            <a:avLst/>
          </a:prstGeom>
          <a:solidFill>
            <a:schemeClr val="bg1">
              <a:lumMod val="75000"/>
            </a:schemeClr>
          </a:solidFill>
        </p:spPr>
        <p:txBody>
          <a:bodyPr wrap="square" rtlCol="0">
            <a:spAutoFit/>
          </a:bodyPr>
          <a:lstStyle/>
          <a:p>
            <a:pPr algn="ctr"/>
            <a:r>
              <a:rPr lang="sl-SI" dirty="0"/>
              <a:t>2019 - 2022</a:t>
            </a:r>
          </a:p>
        </p:txBody>
      </p:sp>
      <p:sp>
        <p:nvSpPr>
          <p:cNvPr id="7" name="PoljeZBesedilom 6">
            <a:extLst>
              <a:ext uri="{FF2B5EF4-FFF2-40B4-BE49-F238E27FC236}">
                <a16:creationId xmlns:a16="http://schemas.microsoft.com/office/drawing/2014/main" id="{4B1E05AE-F76E-8F5F-56E2-BDDB6DD0F3E2}"/>
              </a:ext>
            </a:extLst>
          </p:cNvPr>
          <p:cNvSpPr txBox="1"/>
          <p:nvPr/>
        </p:nvSpPr>
        <p:spPr>
          <a:xfrm>
            <a:off x="4182301" y="4961434"/>
            <a:ext cx="5431256" cy="369332"/>
          </a:xfrm>
          <a:prstGeom prst="rect">
            <a:avLst/>
          </a:prstGeom>
          <a:solidFill>
            <a:schemeClr val="bg1">
              <a:lumMod val="75000"/>
            </a:schemeClr>
          </a:solidFill>
        </p:spPr>
        <p:txBody>
          <a:bodyPr wrap="square" rtlCol="0">
            <a:spAutoFit/>
          </a:bodyPr>
          <a:lstStyle/>
          <a:p>
            <a:pPr algn="ctr"/>
            <a:r>
              <a:rPr lang="sl-SI" dirty="0"/>
              <a:t>2019 - 2023</a:t>
            </a:r>
          </a:p>
        </p:txBody>
      </p:sp>
      <p:sp>
        <p:nvSpPr>
          <p:cNvPr id="8" name="Content Placeholder 2">
            <a:extLst>
              <a:ext uri="{FF2B5EF4-FFF2-40B4-BE49-F238E27FC236}">
                <a16:creationId xmlns:a16="http://schemas.microsoft.com/office/drawing/2014/main" id="{08BBE7A2-A361-AC22-0A85-09CDBA7DA7AF}"/>
              </a:ext>
            </a:extLst>
          </p:cNvPr>
          <p:cNvSpPr txBox="1"/>
          <p:nvPr/>
        </p:nvSpPr>
        <p:spPr>
          <a:xfrm>
            <a:off x="1940630" y="719741"/>
            <a:ext cx="9238116" cy="1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marL="342900" marR="0" lvl="1" indent="-342900" algn="l" defTabSz="457200" rtl="0" eaLnBrk="1" fontAlgn="auto" latinLnBrk="0" hangingPunct="0">
              <a:lnSpc>
                <a:spcPct val="150000"/>
              </a:lnSpc>
              <a:spcBef>
                <a:spcPts val="400"/>
              </a:spcBef>
              <a:spcAft>
                <a:spcPts val="0"/>
              </a:spcAft>
              <a:buClr>
                <a:srgbClr val="36A672"/>
              </a:buClr>
              <a:buSzPct val="120000"/>
              <a:buFont typeface="Arial" panose="020B0604020202020204" pitchFamily="34" charset="0"/>
              <a:buChar char="•"/>
              <a:tabLst/>
              <a:defRPr sz="2000">
                <a:solidFill>
                  <a:srgbClr val="595959"/>
                </a:solidFill>
              </a:defRPr>
            </a:pPr>
            <a:r>
              <a:rPr lang="sl-SI" sz="1200" kern="0" dirty="0">
                <a:solidFill>
                  <a:srgbClr val="595959"/>
                </a:solidFill>
                <a:latin typeface="Arial" panose="020B0604020202020204" pitchFamily="34" charset="0"/>
                <a:cs typeface="Arial" panose="020B0604020202020204" pitchFamily="34" charset="0"/>
                <a:sym typeface="Arial"/>
              </a:rPr>
              <a:t>Sodelovalo okoli 250 posameznikov</a:t>
            </a:r>
          </a:p>
          <a:p>
            <a:pPr marL="342900" marR="0" lvl="1" indent="-342900" algn="l" defTabSz="457200" rtl="0" eaLnBrk="1" fontAlgn="auto" latinLnBrk="0" hangingPunct="0">
              <a:lnSpc>
                <a:spcPct val="150000"/>
              </a:lnSpc>
              <a:spcBef>
                <a:spcPts val="400"/>
              </a:spcBef>
              <a:spcAft>
                <a:spcPts val="0"/>
              </a:spcAft>
              <a:buClr>
                <a:srgbClr val="36A672"/>
              </a:buClr>
              <a:buSzPct val="120000"/>
              <a:buFont typeface="Arial" panose="020B0604020202020204" pitchFamily="34" charset="0"/>
              <a:buChar char="•"/>
              <a:tabLst/>
              <a:defRPr sz="2000">
                <a:solidFill>
                  <a:srgbClr val="595959"/>
                </a:solidFill>
              </a:defRPr>
            </a:pPr>
            <a:r>
              <a:rPr lang="sl-SI" sz="1200" kern="0" dirty="0">
                <a:solidFill>
                  <a:srgbClr val="595959"/>
                </a:solidFill>
                <a:latin typeface="Arial" panose="020B0604020202020204" pitchFamily="34" charset="0"/>
                <a:cs typeface="Arial" panose="020B0604020202020204" pitchFamily="34" charset="0"/>
                <a:sym typeface="Arial"/>
              </a:rPr>
              <a:t>31 organizacij</a:t>
            </a:r>
          </a:p>
          <a:p>
            <a:pPr marL="342900" lvl="1"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200" dirty="0">
                <a:latin typeface="Arial" panose="020B0604020202020204" pitchFamily="34" charset="0"/>
                <a:cs typeface="Arial" panose="020B0604020202020204" pitchFamily="34" charset="0"/>
              </a:rPr>
              <a:t>Intenzivno sodelovali tudi partnerji LIFE-IP NATURA.SI</a:t>
            </a:r>
          </a:p>
          <a:p>
            <a:pPr marL="342900" lvl="1"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kumimoji="0" lang="sl-SI" sz="1200" b="1" i="1"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Končna oblika ukrepov je rezultat</a:t>
            </a:r>
            <a:r>
              <a:rPr kumimoji="0" lang="sl-SI" sz="1200" b="1" i="1" u="none" strike="noStrike" kern="0" cap="none" spc="0" normalizeH="0" noProof="0" dirty="0">
                <a:ln>
                  <a:noFill/>
                </a:ln>
                <a:effectLst/>
                <a:uLnTx/>
                <a:uFillTx/>
                <a:latin typeface="Arial" panose="020B0604020202020204" pitchFamily="34" charset="0"/>
                <a:cs typeface="Arial" panose="020B0604020202020204" pitchFamily="34" charset="0"/>
                <a:sym typeface="Arial"/>
              </a:rPr>
              <a:t> obsežnih usklajevanj med sektorji in ob sodelovanju ključnih deležnikov</a:t>
            </a:r>
            <a:endParaRPr kumimoji="0" lang="sl-SI" sz="1200" b="1" i="1"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8791828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2115764" y="702446"/>
            <a:ext cx="2382675" cy="687855"/>
          </a:xfrm>
          <a:prstGeom prst="rect">
            <a:avLst/>
          </a:prstGeom>
          <a:solidFill>
            <a:srgbClr val="FFFFFF"/>
          </a:solidFill>
        </p:spPr>
        <p:txBody>
          <a:bodyPr lIns="45719" tIns="45720" rIns="45719" bIns="45720" anchor="ctr">
            <a:normAutofit fontScale="90000"/>
          </a:bodyPr>
          <a:lstStyle>
            <a:lvl1pPr algn="l">
              <a:defRPr sz="3000">
                <a:solidFill>
                  <a:srgbClr val="36A672"/>
                </a:solidFill>
              </a:defRPr>
            </a:lvl1pPr>
          </a:lstStyle>
          <a:p>
            <a:pPr algn="ctr"/>
            <a:r>
              <a:rPr lang="sl-SI" sz="2700" dirty="0">
                <a:latin typeface="Arial" panose="020B0604020202020204" pitchFamily="34" charset="0"/>
                <a:cs typeface="Arial" panose="020B0604020202020204" pitchFamily="34" charset="0"/>
              </a:rPr>
              <a:t>PUN 2023-2028</a:t>
            </a:r>
            <a:endParaRPr lang="en-US" sz="2700" dirty="0">
              <a:latin typeface="Arial" panose="020B0604020202020204" pitchFamily="34" charset="0"/>
              <a:cs typeface="Arial" panose="020B0604020202020204" pitchFamily="34" charset="0"/>
            </a:endParaRPr>
          </a:p>
        </p:txBody>
      </p:sp>
      <p:graphicFrame>
        <p:nvGraphicFramePr>
          <p:cNvPr id="2" name="Diagram 2" descr="preglednica">
            <a:extLst>
              <a:ext uri="{FF2B5EF4-FFF2-40B4-BE49-F238E27FC236}">
                <a16:creationId xmlns:a16="http://schemas.microsoft.com/office/drawing/2014/main" id="{0122BFB2-6144-7619-ADCC-F6E3DB75B20A}"/>
              </a:ext>
            </a:extLst>
          </p:cNvPr>
          <p:cNvGraphicFramePr/>
          <p:nvPr/>
        </p:nvGraphicFramePr>
        <p:xfrm>
          <a:off x="4119663" y="282549"/>
          <a:ext cx="8767865" cy="6215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Slika 3">
            <a:extLst>
              <a:ext uri="{FF2B5EF4-FFF2-40B4-BE49-F238E27FC236}">
                <a16:creationId xmlns:a16="http://schemas.microsoft.com/office/drawing/2014/main" id="{A3C13345-ECB0-EB46-AF83-CAEB4C67231B}"/>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2645" y="1683740"/>
            <a:ext cx="3543712" cy="4814336"/>
          </a:xfrm>
          <a:prstGeom prst="rect">
            <a:avLst/>
          </a:prstGeom>
          <a:ln>
            <a:noFill/>
          </a:ln>
          <a:effectLst>
            <a:outerShdw blurRad="190500" algn="tl" rotWithShape="0">
              <a:srgbClr val="000000">
                <a:alpha val="70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CE38-31AD-4013-EC23-8E700F5DC985}"/>
              </a:ext>
            </a:extLst>
          </p:cNvPr>
          <p:cNvSpPr txBox="1">
            <a:spLocks noGrp="1"/>
          </p:cNvSpPr>
          <p:nvPr>
            <p:ph type="title" idx="4294967295"/>
          </p:nvPr>
        </p:nvSpPr>
        <p:spPr>
          <a:xfrm>
            <a:off x="1863266" y="494162"/>
            <a:ext cx="5213710" cy="751156"/>
          </a:xfrm>
          <a:prstGeom prst="rect">
            <a:avLst/>
          </a:prstGeom>
          <a:solidFill>
            <a:srgbClr val="FFFFFF"/>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9" tIns="45720" rIns="45719" bIns="45720" numCol="1" spcCol="0" rtlCol="0" fromWordArt="0" anchor="ctr" anchorCtr="0" forceAA="0" compatLnSpc="1">
            <a:prstTxWarp prst="textNoShape">
              <a:avLst/>
            </a:prstTxWarp>
            <a:norm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36A672"/>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Priloga A: Podrobni varstveni cilji</a:t>
            </a:r>
            <a:endParaRPr kumimoji="0" lang="en-US" sz="2400" b="0" i="0" u="none" strike="noStrike" kern="1200" cap="none" spc="0" normalizeH="0" baseline="0" noProof="0" dirty="0">
              <a:ln>
                <a:noFill/>
              </a:ln>
              <a:solidFill>
                <a:srgbClr val="36A672"/>
              </a:solidFill>
              <a:effectLst/>
              <a:uLnTx/>
              <a:uFillTx/>
              <a:latin typeface="Barlow Semi Condensed" panose="00000506000000000000" pitchFamily="2" charset="-18"/>
              <a:ea typeface="Arial"/>
              <a:cs typeface="Arial"/>
              <a:sym typeface="Arial"/>
            </a:endParaRPr>
          </a:p>
        </p:txBody>
      </p:sp>
      <p:sp>
        <p:nvSpPr>
          <p:cNvPr id="115" name="Content Placeholder 2"/>
          <p:cNvSpPr txBox="1"/>
          <p:nvPr/>
        </p:nvSpPr>
        <p:spPr>
          <a:xfrm>
            <a:off x="381677" y="1378396"/>
            <a:ext cx="7458817" cy="1575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marL="342900" marR="0" lvl="0" indent="-342900" defTabSz="457200" fontAlgn="auto" hangingPunct="0">
              <a:lnSpc>
                <a:spcPct val="150000"/>
              </a:lnSpc>
              <a:spcBef>
                <a:spcPts val="400"/>
              </a:spcBef>
              <a:spcAft>
                <a:spcPts val="0"/>
              </a:spcAft>
              <a:buClr>
                <a:srgbClr val="36A672"/>
              </a:buClr>
              <a:buSzPct val="120000"/>
              <a:buFont typeface="Arial" panose="020B0604020202020204" pitchFamily="34" charset="0"/>
              <a:buChar char="•"/>
              <a:tabLst/>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se nanašajo </a:t>
            </a:r>
            <a:r>
              <a:rPr lang="sl-SI" sz="1600" dirty="0">
                <a:solidFill>
                  <a:srgbClr val="45A7C5"/>
                </a:solidFill>
                <a:latin typeface="Arial" panose="020B0604020202020204" pitchFamily="34" charset="0"/>
                <a:cs typeface="Arial" panose="020B0604020202020204" pitchFamily="34" charset="0"/>
                <a:sym typeface="Arial"/>
              </a:rPr>
              <a:t>na vsako vrsto oziroma habitatni tip </a:t>
            </a:r>
            <a:r>
              <a:rPr lang="sl-SI" sz="1600" dirty="0">
                <a:solidFill>
                  <a:srgbClr val="595959"/>
                </a:solidFill>
                <a:latin typeface="Arial" panose="020B0604020202020204" pitchFamily="34" charset="0"/>
                <a:cs typeface="Arial" panose="020B0604020202020204" pitchFamily="34" charset="0"/>
                <a:sym typeface="Arial"/>
              </a:rPr>
              <a:t>(HT) na </a:t>
            </a:r>
            <a:r>
              <a:rPr lang="sl-SI" sz="1600" dirty="0">
                <a:solidFill>
                  <a:srgbClr val="45A7C5"/>
                </a:solidFill>
                <a:latin typeface="Arial" panose="020B0604020202020204" pitchFamily="34" charset="0"/>
                <a:cs typeface="Arial" panose="020B0604020202020204" pitchFamily="34" charset="0"/>
                <a:sym typeface="Arial"/>
              </a:rPr>
              <a:t>vsakem območju Natura 2000</a:t>
            </a:r>
            <a:r>
              <a:rPr lang="sl-SI" sz="1600" dirty="0">
                <a:solidFill>
                  <a:srgbClr val="595959"/>
                </a:solidFill>
                <a:latin typeface="Arial" panose="020B0604020202020204" pitchFamily="34" charset="0"/>
                <a:cs typeface="Arial" panose="020B0604020202020204" pitchFamily="34" charset="0"/>
                <a:sym typeface="Arial"/>
              </a:rPr>
              <a:t> posebej. 1.800 različnih ciljev na več kot 15.000 podrobnih ciljev.</a:t>
            </a:r>
          </a:p>
          <a:p>
            <a:pPr marL="342900" marR="0" lvl="0" indent="-342900" defTabSz="457200" fontAlgn="auto" hangingPunct="0">
              <a:lnSpc>
                <a:spcPct val="150000"/>
              </a:lnSpc>
              <a:spcBef>
                <a:spcPts val="400"/>
              </a:spcBef>
              <a:spcAft>
                <a:spcPts val="0"/>
              </a:spcAft>
              <a:buClr>
                <a:srgbClr val="36A672"/>
              </a:buClr>
              <a:buSzPct val="120000"/>
              <a:buFont typeface="Arial" panose="020B0604020202020204" pitchFamily="34" charset="0"/>
              <a:buChar char="•"/>
              <a:tabLst/>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glede na stanje v naravi se določi ali je treba stanje najprej </a:t>
            </a:r>
            <a:r>
              <a:rPr lang="sl-SI" sz="1600" dirty="0">
                <a:solidFill>
                  <a:srgbClr val="43A8A0"/>
                </a:solidFill>
                <a:latin typeface="Arial" panose="020B0604020202020204" pitchFamily="34" charset="0"/>
                <a:cs typeface="Arial" panose="020B0604020202020204" pitchFamily="34" charset="0"/>
                <a:sym typeface="Arial"/>
              </a:rPr>
              <a:t>določiti </a:t>
            </a:r>
            <a:r>
              <a:rPr lang="sl-SI" sz="1600" dirty="0">
                <a:solidFill>
                  <a:srgbClr val="595959"/>
                </a:solidFill>
                <a:latin typeface="Arial" panose="020B0604020202020204" pitchFamily="34" charset="0"/>
                <a:cs typeface="Arial" panose="020B0604020202020204" pitchFamily="34" charset="0"/>
                <a:sym typeface="Arial"/>
              </a:rPr>
              <a:t>ali </a:t>
            </a:r>
            <a:r>
              <a:rPr lang="sl-SI" sz="1600" dirty="0">
                <a:solidFill>
                  <a:srgbClr val="43A8A0"/>
                </a:solidFill>
                <a:latin typeface="Arial" panose="020B0604020202020204" pitchFamily="34" charset="0"/>
                <a:cs typeface="Arial" panose="020B0604020202020204" pitchFamily="34" charset="0"/>
                <a:sym typeface="Arial"/>
              </a:rPr>
              <a:t>ohranjati, obnoviti, spremljati ali izboljšati…</a:t>
            </a:r>
            <a:endParaRPr kumimoji="0" lang="en-US" sz="2000" b="0" i="0" u="none" strike="noStrike" kern="0" cap="none" spc="0" normalizeH="0" baseline="0" noProof="0" dirty="0">
              <a:ln>
                <a:noFill/>
              </a:ln>
              <a:solidFill>
                <a:srgbClr val="43A8A0"/>
              </a:solidFill>
              <a:effectLst/>
              <a:uLnTx/>
              <a:uFillTx/>
              <a:latin typeface="Arial"/>
              <a:cs typeface="Arial"/>
              <a:sym typeface="Arial"/>
            </a:endParaRPr>
          </a:p>
        </p:txBody>
      </p:sp>
      <p:graphicFrame>
        <p:nvGraphicFramePr>
          <p:cNvPr id="7" name="Diagram 6" descr="ptič">
            <a:extLst>
              <a:ext uri="{FF2B5EF4-FFF2-40B4-BE49-F238E27FC236}">
                <a16:creationId xmlns:a16="http://schemas.microsoft.com/office/drawing/2014/main" id="{7C63674A-116D-7DAC-5FCE-8291330DB5FD}"/>
              </a:ext>
            </a:extLst>
          </p:cNvPr>
          <p:cNvGraphicFramePr/>
          <p:nvPr/>
        </p:nvGraphicFramePr>
        <p:xfrm>
          <a:off x="289057" y="3120360"/>
          <a:ext cx="5043791" cy="3527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descr="preglednica">
            <a:extLst>
              <a:ext uri="{FF2B5EF4-FFF2-40B4-BE49-F238E27FC236}">
                <a16:creationId xmlns:a16="http://schemas.microsoft.com/office/drawing/2014/main" id="{1DE48511-7DB8-4B01-9C0B-48343B506B45}"/>
              </a:ext>
            </a:extLst>
          </p:cNvPr>
          <p:cNvGraphicFramePr/>
          <p:nvPr/>
        </p:nvGraphicFramePr>
        <p:xfrm>
          <a:off x="4770134" y="2956899"/>
          <a:ext cx="3414409" cy="37548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Slika 4" descr="Slika, ki vsebuje besede na prostem, trava, pokrajina, rastlina, srebrno zelena voda, Zeleni, Gorenjska, naravna vrednota.">
            <a:extLst>
              <a:ext uri="{FF2B5EF4-FFF2-40B4-BE49-F238E27FC236}">
                <a16:creationId xmlns:a16="http://schemas.microsoft.com/office/drawing/2014/main" id="{7AA9B247-ECA5-9BD0-5E5E-42F7B9082C5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870343" y="0"/>
            <a:ext cx="4321657" cy="6857999"/>
          </a:xfrm>
          <a:prstGeom prst="rect">
            <a:avLst/>
          </a:prstGeom>
        </p:spPr>
      </p:pic>
    </p:spTree>
    <p:extLst>
      <p:ext uri="{BB962C8B-B14F-4D97-AF65-F5344CB8AC3E}">
        <p14:creationId xmlns:p14="http://schemas.microsoft.com/office/powerpoint/2010/main" val="13653597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3EE4-0852-971D-8139-737FEFC1B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2D72B-50E2-8DE6-A1CC-F8E13EDBF6DF}"/>
              </a:ext>
            </a:extLst>
          </p:cNvPr>
          <p:cNvSpPr txBox="1">
            <a:spLocks noGrp="1"/>
          </p:cNvSpPr>
          <p:nvPr>
            <p:ph type="title" idx="4294967295"/>
          </p:nvPr>
        </p:nvSpPr>
        <p:spPr>
          <a:xfrm>
            <a:off x="1863266" y="494162"/>
            <a:ext cx="5213710" cy="751156"/>
          </a:xfrm>
          <a:prstGeom prst="rect">
            <a:avLst/>
          </a:prstGeom>
          <a:solidFill>
            <a:srgbClr val="FFFFFF"/>
          </a:solid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45719" tIns="45720" rIns="45719" bIns="45720" numCol="1" spcCol="0" rtlCol="0" fromWordArt="0" anchor="ctr" anchorCtr="0" forceAA="0" compatLnSpc="1">
            <a:prstTxWarp prst="textNoShape">
              <a:avLst/>
            </a:prstTxWarp>
            <a:norm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36A672"/>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Priloga A: Podrobni varstveni cilji</a:t>
            </a:r>
            <a:endParaRPr kumimoji="0" lang="en-US" sz="2400" b="0" i="0" u="none" strike="noStrike" kern="1200" cap="none" spc="0" normalizeH="0" baseline="0" noProof="0" dirty="0">
              <a:ln>
                <a:noFill/>
              </a:ln>
              <a:solidFill>
                <a:srgbClr val="36A672"/>
              </a:solidFill>
              <a:effectLst/>
              <a:uLnTx/>
              <a:uFillTx/>
              <a:latin typeface="Barlow Semi Condensed" panose="00000506000000000000" pitchFamily="2" charset="-18"/>
              <a:ea typeface="Arial"/>
              <a:cs typeface="Arial"/>
              <a:sym typeface="Arial"/>
            </a:endParaRPr>
          </a:p>
        </p:txBody>
      </p:sp>
      <p:pic>
        <p:nvPicPr>
          <p:cNvPr id="4" name="Slika 3">
            <a:extLst>
              <a:ext uri="{FF2B5EF4-FFF2-40B4-BE49-F238E27FC236}">
                <a16:creationId xmlns:a16="http://schemas.microsoft.com/office/drawing/2014/main" id="{B5BD1A56-9351-7E4E-99BA-90ED755CC2E7}"/>
              </a:ext>
            </a:extLst>
          </p:cNvPr>
          <p:cNvPicPr>
            <a:picLocks noChangeAspect="1"/>
          </p:cNvPicPr>
          <p:nvPr/>
        </p:nvPicPr>
        <p:blipFill>
          <a:blip r:embed="rId3"/>
          <a:stretch>
            <a:fillRect/>
          </a:stretch>
        </p:blipFill>
        <p:spPr>
          <a:xfrm>
            <a:off x="348790" y="1892789"/>
            <a:ext cx="11777221" cy="4278922"/>
          </a:xfrm>
          <a:prstGeom prst="rect">
            <a:avLst/>
          </a:prstGeom>
        </p:spPr>
      </p:pic>
    </p:spTree>
    <p:extLst>
      <p:ext uri="{BB962C8B-B14F-4D97-AF65-F5344CB8AC3E}">
        <p14:creationId xmlns:p14="http://schemas.microsoft.com/office/powerpoint/2010/main" val="264174018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121D24-F38C-E34C-A926-1300E8DA5BE5}"/>
              </a:ext>
            </a:extLst>
          </p:cNvPr>
          <p:cNvSpPr txBox="1">
            <a:spLocks noGrp="1"/>
          </p:cNvSpPr>
          <p:nvPr>
            <p:ph type="title" idx="4294967295"/>
          </p:nvPr>
        </p:nvSpPr>
        <p:spPr>
          <a:xfrm>
            <a:off x="2479755" y="753894"/>
            <a:ext cx="3616245" cy="554476"/>
          </a:xfrm>
          <a:prstGeom prst="rect">
            <a:avLst/>
          </a:prstGeom>
          <a:solidFill>
            <a:srgbClr val="FFFFFF"/>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9" tIns="45720" rIns="45719" bIns="45720" numCol="1" spcCol="0" rtlCol="0" fromWordArt="0" anchor="ctr" anchorCtr="0" forceAA="0" compatLnSpc="1">
            <a:prstTxWarp prst="textNoShape">
              <a:avLst/>
            </a:prstTxWarp>
            <a:norm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marL="0" marR="0" lvl="0" indent="0" algn="r" defTabSz="457200" rtl="0" eaLnBrk="1" fontAlgn="auto" latinLnBrk="0" hangingPunct="1">
              <a:lnSpc>
                <a:spcPct val="11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36A672"/>
                </a:solidFill>
                <a:effectLst/>
                <a:uLnTx/>
                <a:uFillTx/>
                <a:latin typeface="Arial" panose="020B0604020202020204" pitchFamily="34" charset="0"/>
                <a:ea typeface="Arial"/>
                <a:cs typeface="Arial" panose="020B0604020202020204" pitchFamily="34" charset="0"/>
                <a:sym typeface="Arial"/>
              </a:rPr>
              <a:t>Priloga B: </a:t>
            </a:r>
            <a:r>
              <a:rPr kumimoji="0" lang="pl-PL" sz="2400" b="0" i="0" u="none" strike="noStrike" kern="1200" cap="none" spc="0" normalizeH="0" baseline="0" noProof="0" dirty="0">
                <a:ln>
                  <a:noFill/>
                </a:ln>
                <a:solidFill>
                  <a:srgbClr val="36A672"/>
                </a:solidFill>
                <a:effectLst/>
                <a:uLnTx/>
                <a:uFillTx/>
                <a:latin typeface="Arial" panose="020B0604020202020204" pitchFamily="34" charset="0"/>
                <a:ea typeface="Arial"/>
                <a:cs typeface="Arial" panose="020B0604020202020204" pitchFamily="34" charset="0"/>
                <a:sym typeface="Arial"/>
              </a:rPr>
              <a:t>Ukrepi</a:t>
            </a:r>
            <a:endParaRPr kumimoji="0" lang="sl-SI" sz="2400" b="0" i="0" u="none" strike="noStrike" kern="1200" cap="none" spc="0" normalizeH="0" baseline="0" noProof="0" dirty="0">
              <a:ln>
                <a:noFill/>
              </a:ln>
              <a:solidFill>
                <a:srgbClr val="36A672"/>
              </a:solidFill>
              <a:effectLst/>
              <a:uLnTx/>
              <a:uFillTx/>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A26A15F0-A066-7689-D8D0-AE6BB0A0EBEF}"/>
              </a:ext>
            </a:extLst>
          </p:cNvPr>
          <p:cNvSpPr txBox="1">
            <a:spLocks/>
          </p:cNvSpPr>
          <p:nvPr/>
        </p:nvSpPr>
        <p:spPr>
          <a:xfrm>
            <a:off x="1681022" y="655554"/>
            <a:ext cx="5213710" cy="751156"/>
          </a:xfrm>
          <a:prstGeom prst="rect">
            <a:avLst/>
          </a:prstGeom>
          <a:solidFill>
            <a:srgbClr val="FFFFFF"/>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36A672"/>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Priloga B: Ukrepi</a:t>
            </a:r>
            <a:endParaRPr kumimoji="0" lang="en-US" sz="2400" b="0" i="0" u="none" strike="noStrike" kern="1200" cap="none" spc="0" normalizeH="0" baseline="0" noProof="0" dirty="0">
              <a:ln>
                <a:noFill/>
              </a:ln>
              <a:solidFill>
                <a:srgbClr val="36A672"/>
              </a:solidFill>
              <a:effectLst/>
              <a:uLnTx/>
              <a:uFillTx/>
              <a:latin typeface="Barlow Semi Condensed" panose="00000506000000000000" pitchFamily="2" charset="-18"/>
              <a:cs typeface="Arial"/>
              <a:sym typeface="Arial"/>
            </a:endParaRPr>
          </a:p>
        </p:txBody>
      </p:sp>
      <p:sp>
        <p:nvSpPr>
          <p:cNvPr id="115" name="Content Placeholder 2"/>
          <p:cNvSpPr txBox="1"/>
          <p:nvPr/>
        </p:nvSpPr>
        <p:spPr>
          <a:xfrm>
            <a:off x="414872" y="1987202"/>
            <a:ext cx="6603083" cy="4047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Nanašajo se </a:t>
            </a:r>
            <a:r>
              <a:rPr lang="sl-SI" sz="1600" b="1" dirty="0">
                <a:solidFill>
                  <a:srgbClr val="43A8A0"/>
                </a:solidFill>
                <a:latin typeface="Arial" panose="020B0604020202020204" pitchFamily="34" charset="0"/>
                <a:cs typeface="Arial" panose="020B0604020202020204" pitchFamily="34" charset="0"/>
                <a:sym typeface="Arial"/>
              </a:rPr>
              <a:t>na posamezen cilj </a:t>
            </a:r>
            <a:r>
              <a:rPr lang="sl-SI" sz="1600" dirty="0">
                <a:solidFill>
                  <a:srgbClr val="595959"/>
                </a:solidFill>
                <a:latin typeface="Arial" panose="020B0604020202020204" pitchFamily="34" charset="0"/>
                <a:cs typeface="Arial" panose="020B0604020202020204" pitchFamily="34" charset="0"/>
                <a:sym typeface="Arial"/>
              </a:rPr>
              <a:t>za </a:t>
            </a:r>
            <a:r>
              <a:rPr lang="sl-SI" sz="1600" dirty="0">
                <a:solidFill>
                  <a:srgbClr val="45A7C5"/>
                </a:solidFill>
                <a:latin typeface="Arial" panose="020B0604020202020204" pitchFamily="34" charset="0"/>
                <a:cs typeface="Arial" panose="020B0604020202020204" pitchFamily="34" charset="0"/>
                <a:sym typeface="Arial"/>
              </a:rPr>
              <a:t>izbrano vrsto oz. HT </a:t>
            </a:r>
            <a:r>
              <a:rPr lang="sl-SI" sz="1600" dirty="0">
                <a:solidFill>
                  <a:srgbClr val="595959"/>
                </a:solidFill>
                <a:latin typeface="Arial" panose="020B0604020202020204" pitchFamily="34" charset="0"/>
                <a:cs typeface="Arial" panose="020B0604020202020204" pitchFamily="34" charset="0"/>
                <a:sym typeface="Arial"/>
              </a:rPr>
              <a:t>znotraj </a:t>
            </a:r>
            <a:r>
              <a:rPr lang="sl-SI" sz="1600" dirty="0">
                <a:solidFill>
                  <a:srgbClr val="45A7C5"/>
                </a:solidFill>
                <a:latin typeface="Arial" panose="020B0604020202020204" pitchFamily="34" charset="0"/>
                <a:cs typeface="Arial" panose="020B0604020202020204" pitchFamily="34" charset="0"/>
                <a:sym typeface="Arial"/>
              </a:rPr>
              <a:t>posameznega območja Natura 2000</a:t>
            </a:r>
            <a:r>
              <a:rPr lang="sl-SI" sz="1600" dirty="0">
                <a:solidFill>
                  <a:srgbClr val="595959"/>
                </a:solidFill>
                <a:latin typeface="Arial" panose="020B0604020202020204" pitchFamily="34" charset="0"/>
                <a:cs typeface="Arial" panose="020B0604020202020204" pitchFamily="34" charset="0"/>
                <a:sym typeface="Arial"/>
              </a:rPr>
              <a:t>.</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endParaRPr lang="sl-SI" sz="1600" dirty="0">
              <a:solidFill>
                <a:srgbClr val="595959"/>
              </a:solidFill>
              <a:latin typeface="Arial" panose="020B0604020202020204" pitchFamily="34" charset="0"/>
              <a:cs typeface="Arial" panose="020B0604020202020204" pitchFamily="34" charset="0"/>
              <a:sym typeface="Arial"/>
            </a:endParaRPr>
          </a:p>
          <a:p>
            <a:pPr defTabSz="457200" hangingPunct="0">
              <a:lnSpc>
                <a:spcPct val="150000"/>
              </a:lnSpc>
              <a:spcBef>
                <a:spcPts val="400"/>
              </a:spcBef>
              <a:buClr>
                <a:srgbClr val="36A672"/>
              </a:buClr>
              <a:buSzPct val="120000"/>
              <a:defRPr sz="2000">
                <a:solidFill>
                  <a:srgbClr val="595959"/>
                </a:solidFill>
              </a:defRPr>
            </a:pPr>
            <a:r>
              <a:rPr lang="sl-SI" sz="1600" dirty="0">
                <a:solidFill>
                  <a:srgbClr val="43A8A0"/>
                </a:solidFill>
                <a:latin typeface="Arial" panose="020B0604020202020204" pitchFamily="34" charset="0"/>
                <a:cs typeface="Arial" panose="020B0604020202020204" pitchFamily="34" charset="0"/>
                <a:sym typeface="Arial"/>
              </a:rPr>
              <a:t>Ugodno stanje vrst oziroma HT </a:t>
            </a:r>
            <a:r>
              <a:rPr lang="sl-SI" sz="1600" dirty="0">
                <a:solidFill>
                  <a:srgbClr val="595959"/>
                </a:solidFill>
                <a:latin typeface="Arial" panose="020B0604020202020204" pitchFamily="34" charset="0"/>
                <a:cs typeface="Arial" panose="020B0604020202020204" pitchFamily="34" charset="0"/>
                <a:sym typeface="Arial"/>
              </a:rPr>
              <a:t>se zagotavlja s:</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Sektorskimi načrti (smernice, mnenja) in ukrepi upravljanja naravnih virov</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Primernim prostorskim načrtovanjem</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Usmerjanjem finančnih instrumentov skupne kmetijske politike, kohezija, podnebni in gozdni sklad… (predvsem ukrepi na terenu)</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Redno delo odgovornih nosilcev</a:t>
            </a:r>
          </a:p>
        </p:txBody>
      </p:sp>
      <p:pic>
        <p:nvPicPr>
          <p:cNvPr id="5" name="Slika 4" descr="Pivška presihajoča jezera, voda na travniku, zadaj gozd.">
            <a:extLst>
              <a:ext uri="{FF2B5EF4-FFF2-40B4-BE49-F238E27FC236}">
                <a16:creationId xmlns:a16="http://schemas.microsoft.com/office/drawing/2014/main" id="{96F30520-DF29-444E-09AE-A10FDD47D441}"/>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9244" y="0"/>
            <a:ext cx="4479758" cy="6858000"/>
          </a:xfrm>
          <a:prstGeom prst="rect">
            <a:avLst/>
          </a:prstGeom>
        </p:spPr>
      </p:pic>
      <p:graphicFrame>
        <p:nvGraphicFramePr>
          <p:cNvPr id="47" name="Diagram 47" descr="preglednica">
            <a:extLst>
              <a:ext uri="{FF2B5EF4-FFF2-40B4-BE49-F238E27FC236}">
                <a16:creationId xmlns:a16="http://schemas.microsoft.com/office/drawing/2014/main" id="{ECD09B60-B4C4-A814-39C0-AFF0F7790411}"/>
              </a:ext>
            </a:extLst>
          </p:cNvPr>
          <p:cNvGraphicFramePr/>
          <p:nvPr/>
        </p:nvGraphicFramePr>
        <p:xfrm>
          <a:off x="8730692" y="244707"/>
          <a:ext cx="4784342" cy="62669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28371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C102824-2E9D-19FE-8FC3-7B6833106755}"/>
              </a:ext>
            </a:extLst>
          </p:cNvPr>
          <p:cNvSpPr txBox="1">
            <a:spLocks noGrp="1"/>
          </p:cNvSpPr>
          <p:nvPr>
            <p:ph type="title"/>
          </p:nvPr>
        </p:nvSpPr>
        <p:spPr>
          <a:xfrm>
            <a:off x="787940" y="5156565"/>
            <a:ext cx="2415149" cy="720229"/>
          </a:xfrm>
          <a:prstGeom prst="rect">
            <a:avLst/>
          </a:prstGeom>
          <a:solidFill>
            <a:srgbClr val="FFFFFF"/>
          </a:solidFill>
        </p:spPr>
        <p:txBody>
          <a:bodyPr lIns="45719" tIns="45720" rIns="45719" bIns="45720" anchor="ctr">
            <a:normAutofit/>
          </a:bodyPr>
          <a:lstStyle>
            <a:lvl1pPr algn="l">
              <a:defRPr sz="3000">
                <a:solidFill>
                  <a:srgbClr val="36A672"/>
                </a:solidFill>
              </a:defRPr>
            </a:lvl1pPr>
          </a:lstStyle>
          <a:p>
            <a:pPr algn="r">
              <a:lnSpc>
                <a:spcPct val="110000"/>
              </a:lnSpc>
              <a:defRPr/>
            </a:pPr>
            <a:r>
              <a:rPr lang="sl-SI" sz="2400" kern="1200" dirty="0">
                <a:latin typeface="Arial" panose="020B0604020202020204" pitchFamily="34" charset="0"/>
                <a:cs typeface="Arial" panose="020B0604020202020204" pitchFamily="34" charset="0"/>
              </a:rPr>
              <a:t>Skupina ukrepov</a:t>
            </a:r>
            <a:endParaRPr lang="en-US" sz="2400" kern="1200" dirty="0" err="1">
              <a:latin typeface="Arial" panose="020B0604020202020204" pitchFamily="34" charset="0"/>
              <a:cs typeface="Arial" panose="020B0604020202020204" pitchFamily="34" charset="0"/>
            </a:endParaRPr>
          </a:p>
        </p:txBody>
      </p:sp>
      <p:graphicFrame>
        <p:nvGraphicFramePr>
          <p:cNvPr id="2" name="Diagram 1" descr="preglednica">
            <a:extLst>
              <a:ext uri="{FF2B5EF4-FFF2-40B4-BE49-F238E27FC236}">
                <a16:creationId xmlns:a16="http://schemas.microsoft.com/office/drawing/2014/main" id="{39C3592A-CCDE-46A3-A0DE-00E8E8DB80D0}"/>
              </a:ext>
            </a:extLst>
          </p:cNvPr>
          <p:cNvGraphicFramePr/>
          <p:nvPr/>
        </p:nvGraphicFramePr>
        <p:xfrm>
          <a:off x="1149178" y="136186"/>
          <a:ext cx="10840162" cy="6477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oljeZBesedilom 6">
            <a:extLst>
              <a:ext uri="{FF2B5EF4-FFF2-40B4-BE49-F238E27FC236}">
                <a16:creationId xmlns:a16="http://schemas.microsoft.com/office/drawing/2014/main" id="{A9BD61AC-03A2-4605-B987-ACF5A2F6A8E1}"/>
              </a:ext>
              <a:ext uri="{C183D7F6-B498-43B3-948B-1728B52AA6E4}">
                <adec:decorative xmlns:adec="http://schemas.microsoft.com/office/drawing/2017/decorative" val="1"/>
              </a:ext>
            </a:extLst>
          </p:cNvPr>
          <p:cNvSpPr txBox="1"/>
          <p:nvPr/>
        </p:nvSpPr>
        <p:spPr>
          <a:xfrm>
            <a:off x="4015363" y="4061297"/>
            <a:ext cx="2219291" cy="630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sl-SI" sz="3500" b="1" i="0" u="none" strike="noStrike" kern="0" cap="none" spc="0" normalizeH="0" baseline="0" noProof="0" dirty="0">
                <a:ln>
                  <a:noFill/>
                </a:ln>
                <a:solidFill>
                  <a:schemeClr val="bg1"/>
                </a:solidFill>
                <a:effectLst/>
                <a:uLnTx/>
                <a:uFillTx/>
                <a:latin typeface="Barlow Semi Condensed" panose="00000506000000000000" pitchFamily="2" charset="-18"/>
                <a:cs typeface="Arial"/>
                <a:sym typeface="Arial"/>
              </a:rPr>
              <a:t>Ukrepi</a:t>
            </a:r>
          </a:p>
        </p:txBody>
      </p:sp>
      <p:sp>
        <p:nvSpPr>
          <p:cNvPr id="4" name="Elipsa 3">
            <a:extLst>
              <a:ext uri="{FF2B5EF4-FFF2-40B4-BE49-F238E27FC236}">
                <a16:creationId xmlns:a16="http://schemas.microsoft.com/office/drawing/2014/main" id="{9A0A294F-615E-4423-3FC9-09E0DFD3D234}"/>
              </a:ext>
            </a:extLst>
          </p:cNvPr>
          <p:cNvSpPr/>
          <p:nvPr/>
        </p:nvSpPr>
        <p:spPr>
          <a:xfrm>
            <a:off x="3203089" y="1848393"/>
            <a:ext cx="3254194" cy="3052896"/>
          </a:xfrm>
          <a:prstGeom prst="ellipse">
            <a:avLst/>
          </a:prstGeom>
          <a:blipFill>
            <a:blip r:embed="rId8"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sl-SI"/>
          </a:p>
        </p:txBody>
      </p:sp>
    </p:spTree>
    <p:extLst>
      <p:ext uri="{BB962C8B-B14F-4D97-AF65-F5344CB8AC3E}">
        <p14:creationId xmlns:p14="http://schemas.microsoft.com/office/powerpoint/2010/main" val="213665807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3082983" y="209977"/>
            <a:ext cx="6438013" cy="720229"/>
          </a:xfrm>
          <a:prstGeom prst="rect">
            <a:avLst/>
          </a:prstGeom>
          <a:solidFill>
            <a:srgbClr val="FFFFFF"/>
          </a:solidFill>
        </p:spPr>
        <p:txBody>
          <a:bodyPr lIns="45719" tIns="45720" rIns="45719" bIns="45720" anchor="ctr">
            <a:normAutofit/>
          </a:bodyPr>
          <a:lstStyle>
            <a:lvl1pPr algn="l">
              <a:defRPr sz="3000">
                <a:solidFill>
                  <a:srgbClr val="36A672"/>
                </a:solidFill>
              </a:defRPr>
            </a:lvl1pPr>
          </a:lstStyle>
          <a:p>
            <a:pPr algn="ctr">
              <a:lnSpc>
                <a:spcPct val="110000"/>
              </a:lnSpc>
              <a:defRPr/>
            </a:pPr>
            <a:r>
              <a:rPr lang="sl-SI" sz="2400" kern="1200" dirty="0">
                <a:latin typeface="Arial" panose="020B0604020202020204" pitchFamily="34" charset="0"/>
                <a:cs typeface="Arial" panose="020B0604020202020204" pitchFamily="34" charset="0"/>
              </a:rPr>
              <a:t>Financiranje izvajanja ukrepov</a:t>
            </a:r>
            <a:endParaRPr lang="en-US" sz="2400" kern="1200" dirty="0" err="1">
              <a:latin typeface="Arial" panose="020B0604020202020204" pitchFamily="34" charset="0"/>
              <a:cs typeface="Arial" panose="020B0604020202020204" pitchFamily="34" charset="0"/>
            </a:endParaRPr>
          </a:p>
        </p:txBody>
      </p:sp>
      <p:graphicFrame>
        <p:nvGraphicFramePr>
          <p:cNvPr id="4" name="Diagram 3" descr="preglednica">
            <a:extLst>
              <a:ext uri="{FF2B5EF4-FFF2-40B4-BE49-F238E27FC236}">
                <a16:creationId xmlns:a16="http://schemas.microsoft.com/office/drawing/2014/main" id="{941F83D9-7453-4E3A-BCF0-15F643EA2DF3}"/>
              </a:ext>
            </a:extLst>
          </p:cNvPr>
          <p:cNvGraphicFramePr/>
          <p:nvPr/>
        </p:nvGraphicFramePr>
        <p:xfrm>
          <a:off x="2077617" y="1222035"/>
          <a:ext cx="8695766" cy="5659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Slika 1">
            <a:extLst>
              <a:ext uri="{FF2B5EF4-FFF2-40B4-BE49-F238E27FC236}">
                <a16:creationId xmlns:a16="http://schemas.microsoft.com/office/drawing/2014/main" id="{0ED59E83-588C-0398-0819-E6CF51D5E0CB}"/>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78440" y="268974"/>
            <a:ext cx="2008762" cy="1810307"/>
          </a:xfrm>
          <a:prstGeom prst="rect">
            <a:avLst/>
          </a:prstGeom>
        </p:spPr>
      </p:pic>
      <p:pic>
        <p:nvPicPr>
          <p:cNvPr id="3" name="Slika 2">
            <a:extLst>
              <a:ext uri="{FF2B5EF4-FFF2-40B4-BE49-F238E27FC236}">
                <a16:creationId xmlns:a16="http://schemas.microsoft.com/office/drawing/2014/main" id="{29D94F36-2287-F535-DAD6-72D005578901}"/>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1040" y="4618860"/>
            <a:ext cx="2008762" cy="1810307"/>
          </a:xfrm>
          <a:prstGeom prst="rect">
            <a:avLst/>
          </a:prstGeom>
        </p:spPr>
      </p:pic>
    </p:spTree>
    <p:extLst>
      <p:ext uri="{BB962C8B-B14F-4D97-AF65-F5344CB8AC3E}">
        <p14:creationId xmlns:p14="http://schemas.microsoft.com/office/powerpoint/2010/main" val="270373357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548998" y="1301759"/>
            <a:ext cx="5511064" cy="1315215"/>
          </a:xfrm>
          <a:prstGeom prst="rect">
            <a:avLst/>
          </a:prstGeom>
          <a:solidFill>
            <a:srgbClr val="FFFFFF"/>
          </a:solidFill>
        </p:spPr>
        <p:txBody>
          <a:bodyPr>
            <a:normAutofit/>
          </a:bodyPr>
          <a:lstStyle>
            <a:lvl1pPr algn="l">
              <a:defRPr sz="3000">
                <a:solidFill>
                  <a:srgbClr val="36A672"/>
                </a:solidFill>
              </a:defRPr>
            </a:lvl1pPr>
          </a:lstStyle>
          <a:p>
            <a:r>
              <a:rPr lang="sl-SI" sz="2400" dirty="0">
                <a:latin typeface="Arial" panose="020B0604020202020204" pitchFamily="34" charset="0"/>
                <a:cs typeface="Arial" panose="020B0604020202020204" pitchFamily="34" charset="0"/>
              </a:rPr>
              <a:t>Splošno o omrežju Natura 2000</a:t>
            </a:r>
            <a:endParaRPr sz="2400" dirty="0">
              <a:latin typeface="Arial" panose="020B0604020202020204" pitchFamily="34" charset="0"/>
              <a:cs typeface="Arial" panose="020B0604020202020204" pitchFamily="34" charset="0"/>
            </a:endParaRPr>
          </a:p>
        </p:txBody>
      </p:sp>
      <p:sp>
        <p:nvSpPr>
          <p:cNvPr id="115" name="Content Placeholder 2"/>
          <p:cNvSpPr txBox="1"/>
          <p:nvPr/>
        </p:nvSpPr>
        <p:spPr>
          <a:xfrm>
            <a:off x="548998" y="2193800"/>
            <a:ext cx="5393335" cy="2047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defTabSz="457200" hangingPunct="0">
              <a:lnSpc>
                <a:spcPct val="150000"/>
              </a:lnSpc>
              <a:spcBef>
                <a:spcPts val="400"/>
              </a:spcBef>
              <a:buClr>
                <a:srgbClr val="36A672"/>
              </a:buClr>
              <a:buSzPct val="120000"/>
              <a:buFont typeface="Arial"/>
              <a:buChar char="•"/>
              <a:defRPr sz="2000">
                <a:solidFill>
                  <a:srgbClr val="595959"/>
                </a:solidFill>
              </a:defRPr>
            </a:pPr>
            <a:r>
              <a:rPr lang="sl-SI" sz="1600" b="1" kern="0" dirty="0">
                <a:solidFill>
                  <a:srgbClr val="595959"/>
                </a:solidFill>
                <a:latin typeface="Arial"/>
                <a:cs typeface="Arial"/>
                <a:sym typeface="Arial"/>
              </a:rPr>
              <a:t>355</a:t>
            </a:r>
            <a:r>
              <a:rPr lang="sl-SI" sz="1600" kern="0" dirty="0">
                <a:solidFill>
                  <a:srgbClr val="595959"/>
                </a:solidFill>
                <a:latin typeface="Arial"/>
                <a:cs typeface="Arial"/>
                <a:sym typeface="Arial"/>
              </a:rPr>
              <a:t> območij (</a:t>
            </a:r>
            <a:r>
              <a:rPr lang="sl-SI" sz="1600" b="1" kern="0" dirty="0">
                <a:solidFill>
                  <a:srgbClr val="595959"/>
                </a:solidFill>
                <a:latin typeface="Arial"/>
                <a:cs typeface="Arial"/>
                <a:sym typeface="Arial"/>
              </a:rPr>
              <a:t>324</a:t>
            </a:r>
            <a:r>
              <a:rPr lang="sl-SI" sz="1600" kern="0" dirty="0">
                <a:solidFill>
                  <a:srgbClr val="595959"/>
                </a:solidFill>
                <a:latin typeface="Arial"/>
                <a:cs typeface="Arial"/>
                <a:sym typeface="Arial"/>
              </a:rPr>
              <a:t> POO, </a:t>
            </a:r>
            <a:r>
              <a:rPr lang="sl-SI" sz="1600" b="1" kern="0" dirty="0">
                <a:solidFill>
                  <a:srgbClr val="595959"/>
                </a:solidFill>
                <a:latin typeface="Arial"/>
                <a:cs typeface="Arial"/>
                <a:sym typeface="Arial"/>
              </a:rPr>
              <a:t>31</a:t>
            </a:r>
            <a:r>
              <a:rPr lang="sl-SI" sz="1600" kern="0" dirty="0">
                <a:solidFill>
                  <a:srgbClr val="595959"/>
                </a:solidFill>
                <a:latin typeface="Arial"/>
                <a:cs typeface="Arial"/>
                <a:sym typeface="Arial"/>
              </a:rPr>
              <a:t> PVO)</a:t>
            </a:r>
            <a:endParaRPr sz="1600" kern="0" dirty="0">
              <a:solidFill>
                <a:srgbClr val="595959"/>
              </a:solidFill>
              <a:latin typeface="Arial"/>
              <a:cs typeface="Arial"/>
              <a:sym typeface="Arial"/>
            </a:endParaRPr>
          </a:p>
          <a:p>
            <a:pPr marL="342900" indent="-342900" defTabSz="457200" hangingPunct="0">
              <a:lnSpc>
                <a:spcPct val="150000"/>
              </a:lnSpc>
              <a:spcBef>
                <a:spcPts val="400"/>
              </a:spcBef>
              <a:buClr>
                <a:srgbClr val="36A672"/>
              </a:buClr>
              <a:buSzPct val="120000"/>
              <a:buFont typeface="Arial"/>
              <a:buChar char="•"/>
              <a:defRPr sz="2000">
                <a:solidFill>
                  <a:srgbClr val="595959"/>
                </a:solidFill>
              </a:defRPr>
            </a:pPr>
            <a:r>
              <a:rPr lang="sl-SI" sz="1600" b="1" kern="0" dirty="0">
                <a:solidFill>
                  <a:srgbClr val="595959"/>
                </a:solidFill>
                <a:latin typeface="Arial"/>
                <a:cs typeface="Arial"/>
                <a:sym typeface="Arial"/>
              </a:rPr>
              <a:t>37 %</a:t>
            </a:r>
            <a:r>
              <a:rPr lang="sl-SI" sz="1600" kern="0" dirty="0">
                <a:solidFill>
                  <a:srgbClr val="595959"/>
                </a:solidFill>
                <a:latin typeface="Arial"/>
                <a:cs typeface="Arial"/>
                <a:sym typeface="Arial"/>
              </a:rPr>
              <a:t> ozemlja države (</a:t>
            </a:r>
            <a:r>
              <a:rPr lang="sl-SI" sz="1600" b="1" kern="0" dirty="0">
                <a:solidFill>
                  <a:srgbClr val="595959"/>
                </a:solidFill>
                <a:latin typeface="Arial"/>
                <a:cs typeface="Arial"/>
                <a:sym typeface="Arial"/>
              </a:rPr>
              <a:t>7.681</a:t>
            </a:r>
            <a:r>
              <a:rPr lang="sl-SI" sz="1600" kern="0" dirty="0">
                <a:solidFill>
                  <a:srgbClr val="595959"/>
                </a:solidFill>
                <a:latin typeface="Arial"/>
                <a:cs typeface="Arial"/>
                <a:sym typeface="Arial"/>
              </a:rPr>
              <a:t> km2)</a:t>
            </a:r>
            <a:r>
              <a:rPr sz="1600" kern="0" dirty="0">
                <a:solidFill>
                  <a:srgbClr val="595959"/>
                </a:solidFill>
                <a:latin typeface="Arial"/>
                <a:cs typeface="Arial"/>
                <a:sym typeface="Arial"/>
              </a:rPr>
              <a:t> </a:t>
            </a:r>
          </a:p>
          <a:p>
            <a:pPr marL="342900" indent="-342900" defTabSz="457200" hangingPunct="0">
              <a:lnSpc>
                <a:spcPct val="150000"/>
              </a:lnSpc>
              <a:spcBef>
                <a:spcPts val="400"/>
              </a:spcBef>
              <a:buClr>
                <a:srgbClr val="36A672"/>
              </a:buClr>
              <a:buSzPct val="120000"/>
              <a:buFont typeface="Arial"/>
              <a:buChar char="•"/>
              <a:defRPr sz="2000">
                <a:solidFill>
                  <a:srgbClr val="595959"/>
                </a:solidFill>
              </a:defRPr>
            </a:pPr>
            <a:r>
              <a:rPr lang="sl-SI" sz="1600" kern="0" dirty="0">
                <a:solidFill>
                  <a:srgbClr val="595959"/>
                </a:solidFill>
                <a:latin typeface="Arial"/>
                <a:cs typeface="Arial"/>
                <a:sym typeface="Arial"/>
              </a:rPr>
              <a:t>Varuje </a:t>
            </a:r>
            <a:r>
              <a:rPr lang="sl-SI" sz="1600" b="1" kern="0" dirty="0">
                <a:solidFill>
                  <a:srgbClr val="595959"/>
                </a:solidFill>
                <a:latin typeface="Arial"/>
                <a:cs typeface="Arial"/>
                <a:sym typeface="Arial"/>
              </a:rPr>
              <a:t>205</a:t>
            </a:r>
            <a:r>
              <a:rPr lang="sl-SI" sz="1600" kern="0" dirty="0">
                <a:solidFill>
                  <a:srgbClr val="595959"/>
                </a:solidFill>
                <a:latin typeface="Arial"/>
                <a:cs typeface="Arial"/>
                <a:sym typeface="Arial"/>
              </a:rPr>
              <a:t> živalskih vrst, </a:t>
            </a:r>
            <a:r>
              <a:rPr lang="sl-SI" sz="1600" b="1" kern="0" dirty="0">
                <a:solidFill>
                  <a:srgbClr val="595959"/>
                </a:solidFill>
                <a:latin typeface="Arial"/>
                <a:cs typeface="Arial"/>
                <a:sym typeface="Arial"/>
              </a:rPr>
              <a:t>28</a:t>
            </a:r>
            <a:r>
              <a:rPr lang="sl-SI" sz="1600" kern="0" dirty="0">
                <a:solidFill>
                  <a:srgbClr val="595959"/>
                </a:solidFill>
                <a:latin typeface="Arial"/>
                <a:cs typeface="Arial"/>
                <a:sym typeface="Arial"/>
              </a:rPr>
              <a:t> rastlinskih vrst, </a:t>
            </a:r>
            <a:r>
              <a:rPr lang="sl-SI" sz="1600" b="1" kern="0" dirty="0">
                <a:solidFill>
                  <a:srgbClr val="595959"/>
                </a:solidFill>
                <a:latin typeface="Arial"/>
                <a:cs typeface="Arial"/>
                <a:sym typeface="Arial"/>
              </a:rPr>
              <a:t>60</a:t>
            </a:r>
            <a:r>
              <a:rPr lang="sl-SI" sz="1600" kern="0" dirty="0">
                <a:solidFill>
                  <a:srgbClr val="595959"/>
                </a:solidFill>
                <a:latin typeface="Arial"/>
                <a:cs typeface="Arial"/>
                <a:sym typeface="Arial"/>
              </a:rPr>
              <a:t> habitatnih tipov</a:t>
            </a:r>
            <a:r>
              <a:rPr sz="1600" kern="0" dirty="0">
                <a:solidFill>
                  <a:srgbClr val="595959"/>
                </a:solidFill>
                <a:latin typeface="Arial"/>
                <a:cs typeface="Arial"/>
                <a:sym typeface="Arial"/>
              </a:rPr>
              <a:t> </a:t>
            </a:r>
          </a:p>
          <a:p>
            <a:pPr marL="342900" indent="-342900" defTabSz="457200" hangingPunct="0">
              <a:lnSpc>
                <a:spcPct val="150000"/>
              </a:lnSpc>
              <a:spcBef>
                <a:spcPts val="400"/>
              </a:spcBef>
              <a:buClr>
                <a:srgbClr val="36A672"/>
              </a:buClr>
              <a:buSzPct val="120000"/>
              <a:buFont typeface="Arial"/>
              <a:buChar char="•"/>
              <a:defRPr sz="2000">
                <a:solidFill>
                  <a:srgbClr val="595959"/>
                </a:solidFill>
              </a:defRPr>
            </a:pPr>
            <a:r>
              <a:rPr lang="sl-SI" sz="1600" kern="0" dirty="0">
                <a:solidFill>
                  <a:srgbClr val="595959"/>
                </a:solidFill>
                <a:latin typeface="Arial"/>
                <a:cs typeface="Arial"/>
                <a:sym typeface="Arial"/>
              </a:rPr>
              <a:t>Pokriva množico različnih ekosistemov</a:t>
            </a:r>
            <a:endParaRPr sz="1600" kern="0" dirty="0">
              <a:solidFill>
                <a:srgbClr val="595959"/>
              </a:solidFill>
              <a:latin typeface="Arial"/>
              <a:cs typeface="Arial"/>
              <a:sym typeface="Arial"/>
            </a:endParaRPr>
          </a:p>
        </p:txBody>
      </p:sp>
      <p:pic>
        <p:nvPicPr>
          <p:cNvPr id="3" name="Slika 2" descr="Slika, ki vsebuje besede preslikava&#10;&#10;Opis je samodejno ustvarjen">
            <a:extLst>
              <a:ext uri="{FF2B5EF4-FFF2-40B4-BE49-F238E27FC236}">
                <a16:creationId xmlns:a16="http://schemas.microsoft.com/office/drawing/2014/main" id="{96A5CABF-A39A-4B17-9111-BDD13F4708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3511" y="0"/>
            <a:ext cx="5288489" cy="3739792"/>
          </a:xfrm>
          <a:prstGeom prst="rect">
            <a:avLst/>
          </a:prstGeom>
        </p:spPr>
      </p:pic>
      <p:pic>
        <p:nvPicPr>
          <p:cNvPr id="9" name="Slika 8">
            <a:extLst>
              <a:ext uri="{FF2B5EF4-FFF2-40B4-BE49-F238E27FC236}">
                <a16:creationId xmlns:a16="http://schemas.microsoft.com/office/drawing/2014/main" id="{9F5A295E-F4D0-400F-8C59-9CC195B117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070" y="3801439"/>
            <a:ext cx="5229930" cy="305656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animEffect transition="in" filter="fade">
                                      <p:cBhvr>
                                        <p:cTn id="7" dur="500"/>
                                        <p:tgtEl>
                                          <p:spTgt spid="1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5">
                                            <p:txEl>
                                              <p:pRg st="1" end="1"/>
                                            </p:txEl>
                                          </p:spTgt>
                                        </p:tgtEl>
                                        <p:attrNameLst>
                                          <p:attrName>style.visibility</p:attrName>
                                        </p:attrNameLst>
                                      </p:cBhvr>
                                      <p:to>
                                        <p:strVal val="visible"/>
                                      </p:to>
                                    </p:set>
                                    <p:animEffect transition="in" filter="fade">
                                      <p:cBhvr>
                                        <p:cTn id="10" dur="500"/>
                                        <p:tgtEl>
                                          <p:spTgt spid="1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5">
                                            <p:txEl>
                                              <p:pRg st="2" end="2"/>
                                            </p:txEl>
                                          </p:spTgt>
                                        </p:tgtEl>
                                        <p:attrNameLst>
                                          <p:attrName>style.visibility</p:attrName>
                                        </p:attrNameLst>
                                      </p:cBhvr>
                                      <p:to>
                                        <p:strVal val="visible"/>
                                      </p:to>
                                    </p:set>
                                    <p:animEffect transition="in" filter="fade">
                                      <p:cBhvr>
                                        <p:cTn id="18" dur="500"/>
                                        <p:tgtEl>
                                          <p:spTgt spid="11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5">
                                            <p:txEl>
                                              <p:pRg st="3" end="3"/>
                                            </p:txEl>
                                          </p:spTgt>
                                        </p:tgtEl>
                                        <p:attrNameLst>
                                          <p:attrName>style.visibility</p:attrName>
                                        </p:attrNameLst>
                                      </p:cBhvr>
                                      <p:to>
                                        <p:strVal val="visible"/>
                                      </p:to>
                                    </p:set>
                                    <p:animEffect transition="in" filter="fade">
                                      <p:cBhvr>
                                        <p:cTn id="23" dur="500"/>
                                        <p:tgtEl>
                                          <p:spTgt spid="11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3" name="Grafikon 2">
                <a:extLst>
                  <a:ext uri="{FF2B5EF4-FFF2-40B4-BE49-F238E27FC236}">
                    <a16:creationId xmlns:a16="http://schemas.microsoft.com/office/drawing/2014/main" id="{6375F6D4-C81A-4A1C-B837-05BB1BBC2E77}"/>
                  </a:ext>
                </a:extLst>
              </p:cNvPr>
              <p:cNvGraphicFramePr/>
              <p:nvPr>
                <p:extLst>
                  <p:ext uri="{D42A27DB-BD31-4B8C-83A1-F6EECF244321}">
                    <p14:modId xmlns:p14="http://schemas.microsoft.com/office/powerpoint/2010/main" val="2149346794"/>
                  </p:ext>
                </p:extLst>
              </p:nvPr>
            </p:nvGraphicFramePr>
            <p:xfrm>
              <a:off x="1804086" y="543697"/>
              <a:ext cx="10169611" cy="619073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Grafikon 2">
                <a:extLst>
                  <a:ext uri="{FF2B5EF4-FFF2-40B4-BE49-F238E27FC236}">
                    <a16:creationId xmlns:a16="http://schemas.microsoft.com/office/drawing/2014/main" id="{6375F6D4-C81A-4A1C-B837-05BB1BBC2E77}"/>
                  </a:ext>
                </a:extLst>
              </p:cNvPr>
              <p:cNvPicPr>
                <a:picLocks noGrp="1" noRot="1" noChangeAspect="1" noMove="1" noResize="1" noEditPoints="1" noAdjustHandles="1" noChangeArrowheads="1" noChangeShapeType="1"/>
              </p:cNvPicPr>
              <p:nvPr/>
            </p:nvPicPr>
            <p:blipFill>
              <a:blip r:embed="rId4"/>
              <a:stretch>
                <a:fillRect/>
              </a:stretch>
            </p:blipFill>
            <p:spPr>
              <a:xfrm>
                <a:off x="1804086" y="543697"/>
                <a:ext cx="10169611" cy="6190735"/>
              </a:xfrm>
              <a:prstGeom prst="rect">
                <a:avLst/>
              </a:prstGeom>
            </p:spPr>
          </p:pic>
        </mc:Fallback>
      </mc:AlternateContent>
    </p:spTree>
    <p:extLst>
      <p:ext uri="{BB962C8B-B14F-4D97-AF65-F5344CB8AC3E}">
        <p14:creationId xmlns:p14="http://schemas.microsoft.com/office/powerpoint/2010/main" val="310974959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Slika, ki vsebuje besede dvoživka, panonski pupek">
            <a:extLst>
              <a:ext uri="{FF2B5EF4-FFF2-40B4-BE49-F238E27FC236}">
                <a16:creationId xmlns:a16="http://schemas.microsoft.com/office/drawing/2014/main" id="{0D658E16-CE37-1818-CC8C-271646613671}"/>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graphicFrame>
        <p:nvGraphicFramePr>
          <p:cNvPr id="6" name="Diagram 5" descr="preglednica">
            <a:extLst>
              <a:ext uri="{FF2B5EF4-FFF2-40B4-BE49-F238E27FC236}">
                <a16:creationId xmlns:a16="http://schemas.microsoft.com/office/drawing/2014/main" id="{F52D5646-F6CC-4F16-7D4B-81D242E4F54D}"/>
              </a:ext>
            </a:extLst>
          </p:cNvPr>
          <p:cNvGraphicFramePr/>
          <p:nvPr>
            <p:extLst>
              <p:ext uri="{D42A27DB-BD31-4B8C-83A1-F6EECF244321}">
                <p14:modId xmlns:p14="http://schemas.microsoft.com/office/powerpoint/2010/main" val="2473738358"/>
              </p:ext>
            </p:extLst>
          </p:nvPr>
        </p:nvGraphicFramePr>
        <p:xfrm>
          <a:off x="1205463" y="14286"/>
          <a:ext cx="9853862"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DA2BE42D-9FB5-04CD-F67C-DDE8CC26C7FB}"/>
              </a:ext>
            </a:extLst>
          </p:cNvPr>
          <p:cNvSpPr txBox="1">
            <a:spLocks noGrp="1"/>
          </p:cNvSpPr>
          <p:nvPr>
            <p:ph type="title"/>
          </p:nvPr>
        </p:nvSpPr>
        <p:spPr>
          <a:xfrm>
            <a:off x="215900" y="2699043"/>
            <a:ext cx="2652409" cy="720229"/>
          </a:xfrm>
          <a:prstGeom prst="rect">
            <a:avLst/>
          </a:prstGeom>
          <a:noFill/>
        </p:spPr>
        <p:txBody>
          <a:bodyPr lIns="45719" tIns="45720" rIns="45719" bIns="45720" anchor="ctr">
            <a:normAutofit fontScale="90000"/>
          </a:bodyPr>
          <a:lstStyle>
            <a:lvl1pPr algn="l">
              <a:defRPr sz="3000">
                <a:solidFill>
                  <a:srgbClr val="36A672"/>
                </a:solidFill>
              </a:defRPr>
            </a:lvl1pPr>
          </a:lstStyle>
          <a:p>
            <a:pPr>
              <a:lnSpc>
                <a:spcPct val="110000"/>
              </a:lnSpc>
              <a:defRPr/>
            </a:pPr>
            <a:r>
              <a:rPr lang="sl-SI" sz="2400" b="1" kern="1200" dirty="0">
                <a:latin typeface="Arial" panose="020B0604020202020204" pitchFamily="34" charset="0"/>
                <a:cs typeface="Arial" panose="020B0604020202020204" pitchFamily="34" charset="0"/>
              </a:rPr>
              <a:t>Odgovorni </a:t>
            </a:r>
            <a:br>
              <a:rPr lang="sl-SI" sz="2400" b="1" kern="1200" dirty="0">
                <a:latin typeface="Arial" panose="020B0604020202020204" pitchFamily="34" charset="0"/>
                <a:cs typeface="Arial" panose="020B0604020202020204" pitchFamily="34" charset="0"/>
              </a:rPr>
            </a:br>
            <a:r>
              <a:rPr lang="sl-SI" sz="2400" b="1" kern="1200" dirty="0">
                <a:latin typeface="Arial" panose="020B0604020202020204" pitchFamily="34" charset="0"/>
                <a:cs typeface="Arial" panose="020B0604020202020204" pitchFamily="34" charset="0"/>
              </a:rPr>
              <a:t>nosilci</a:t>
            </a:r>
            <a:endParaRPr lang="en-US" sz="2400" b="1" kern="1200"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44881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85EAED8-0109-A7CC-C3E4-90ECB9BA2CAA}"/>
              </a:ext>
            </a:extLst>
          </p:cNvPr>
          <p:cNvSpPr txBox="1">
            <a:spLocks noGrp="1"/>
          </p:cNvSpPr>
          <p:nvPr>
            <p:ph type="title"/>
          </p:nvPr>
        </p:nvSpPr>
        <p:spPr>
          <a:xfrm>
            <a:off x="2537054" y="561181"/>
            <a:ext cx="4306094" cy="720229"/>
          </a:xfrm>
          <a:prstGeom prst="rect">
            <a:avLst/>
          </a:prstGeom>
          <a:solidFill>
            <a:srgbClr val="FFFFFF"/>
          </a:solidFill>
        </p:spPr>
        <p:txBody>
          <a:bodyPr lIns="45719" tIns="45720" rIns="45719" bIns="45720" anchor="ctr">
            <a:normAutofit/>
          </a:bodyPr>
          <a:lstStyle>
            <a:lvl1pPr algn="l">
              <a:defRPr sz="3000">
                <a:solidFill>
                  <a:srgbClr val="36A672"/>
                </a:solidFill>
              </a:defRPr>
            </a:lvl1pPr>
          </a:lstStyle>
          <a:p>
            <a:pPr algn="ctr"/>
            <a:r>
              <a:rPr lang="sl-SI" sz="2400" dirty="0">
                <a:latin typeface="Arial" panose="020B0604020202020204" pitchFamily="34" charset="0"/>
                <a:cs typeface="Arial" panose="020B0604020202020204" pitchFamily="34" charset="0"/>
              </a:rPr>
              <a:t>Nujnost ukrepanja</a:t>
            </a:r>
            <a:endParaRPr lang="en-US" sz="2400" dirty="0" err="1">
              <a:latin typeface="Arial" panose="020B0604020202020204" pitchFamily="34" charset="0"/>
              <a:cs typeface="Arial" panose="020B0604020202020204" pitchFamily="34" charset="0"/>
            </a:endParaRPr>
          </a:p>
        </p:txBody>
      </p:sp>
      <p:sp>
        <p:nvSpPr>
          <p:cNvPr id="7" name="Content Placeholder 2" descr="prioritete">
            <a:extLst>
              <a:ext uri="{FF2B5EF4-FFF2-40B4-BE49-F238E27FC236}">
                <a16:creationId xmlns:a16="http://schemas.microsoft.com/office/drawing/2014/main" id="{EF2E7AB7-0FEA-B4BC-6D88-E953B29E047E}"/>
              </a:ext>
            </a:extLst>
          </p:cNvPr>
          <p:cNvSpPr txBox="1"/>
          <p:nvPr/>
        </p:nvSpPr>
        <p:spPr>
          <a:xfrm>
            <a:off x="755552" y="2225147"/>
            <a:ext cx="7152772" cy="496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marL="0" marR="0" lvl="0" indent="0" algn="l" defTabSz="457200" rtl="0" eaLnBrk="1" fontAlgn="auto" latinLnBrk="0" hangingPunct="0">
              <a:lnSpc>
                <a:spcPct val="150000"/>
              </a:lnSpc>
              <a:spcBef>
                <a:spcPts val="400"/>
              </a:spcBef>
              <a:spcAft>
                <a:spcPts val="0"/>
              </a:spcAft>
              <a:buClr>
                <a:srgbClr val="36A672"/>
              </a:buClr>
              <a:buSzPct val="120000"/>
              <a:buFontTx/>
              <a:buNone/>
              <a:tabLst/>
              <a:defRPr sz="2000">
                <a:solidFill>
                  <a:srgbClr val="595959"/>
                </a:solidFill>
              </a:defRPr>
            </a:pPr>
            <a:endParaRPr kumimoji="0" lang="en-US" sz="2000" b="0" i="0" u="none" strike="noStrike" kern="0" cap="none" spc="0" normalizeH="0" baseline="0" noProof="0" dirty="0">
              <a:ln>
                <a:noFill/>
              </a:ln>
              <a:solidFill>
                <a:srgbClr val="595959"/>
              </a:solidFill>
              <a:effectLst/>
              <a:uLnTx/>
              <a:uFillTx/>
              <a:latin typeface="Arial"/>
              <a:cs typeface="Arial"/>
              <a:sym typeface="Arial"/>
            </a:endParaRPr>
          </a:p>
        </p:txBody>
      </p:sp>
      <p:sp>
        <p:nvSpPr>
          <p:cNvPr id="11" name="PoljeZBesedilom 10">
            <a:extLst>
              <a:ext uri="{FF2B5EF4-FFF2-40B4-BE49-F238E27FC236}">
                <a16:creationId xmlns:a16="http://schemas.microsoft.com/office/drawing/2014/main" id="{BF64AB4A-4DEA-4840-0A59-E38E21EDC419}"/>
              </a:ext>
            </a:extLst>
          </p:cNvPr>
          <p:cNvSpPr txBox="1"/>
          <p:nvPr/>
        </p:nvSpPr>
        <p:spPr>
          <a:xfrm>
            <a:off x="663463" y="2093712"/>
            <a:ext cx="6804137" cy="35512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00" hangingPunct="0">
              <a:lnSpc>
                <a:spcPct val="150000"/>
              </a:lnSpc>
              <a:spcBef>
                <a:spcPts val="400"/>
              </a:spcBef>
              <a:buClr>
                <a:srgbClr val="36A672"/>
              </a:buClr>
              <a:buSzPct val="120000"/>
              <a:defRPr sz="2000">
                <a:solidFill>
                  <a:srgbClr val="595959"/>
                </a:solidFill>
              </a:defRPr>
            </a:pPr>
            <a:r>
              <a:rPr kumimoji="0" lang="sl-SI" b="1" i="0" u="none" strike="noStrike" kern="0" cap="none" spc="0" normalizeH="0" baseline="0" noProof="0" dirty="0">
                <a:ln>
                  <a:noFill/>
                </a:ln>
                <a:solidFill>
                  <a:srgbClr val="45A7C5"/>
                </a:solidFill>
                <a:effectLst/>
                <a:uLnTx/>
                <a:uFillTx/>
                <a:latin typeface="Arial"/>
                <a:cs typeface="Arial"/>
              </a:rPr>
              <a:t>Prioriteta 1 </a:t>
            </a:r>
            <a:r>
              <a:rPr lang="sl-SI" sz="1600" dirty="0">
                <a:solidFill>
                  <a:srgbClr val="595959"/>
                </a:solidFill>
                <a:latin typeface="Arial" panose="020B0604020202020204" pitchFamily="34" charset="0"/>
                <a:cs typeface="Arial" panose="020B0604020202020204" pitchFamily="34" charset="0"/>
              </a:rPr>
              <a:t>– varstveni ukrep je treba začeti izvajati takoj na začetku programskega obdobja (v prvih dveh letih).</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kumimoji="0" lang="sl-SI" b="0" i="0" u="none" strike="noStrike" kern="0" cap="none" spc="0" normalizeH="0" baseline="0" noProof="0" dirty="0">
              <a:ln>
                <a:noFill/>
              </a:ln>
              <a:solidFill>
                <a:srgbClr val="45A7C5"/>
              </a:solidFill>
              <a:effectLst/>
              <a:uLnTx/>
              <a:uFillTx/>
              <a:latin typeface="Arial"/>
              <a:cs typeface="Arial"/>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kumimoji="0" lang="sl-SI" b="0" i="0" u="none" strike="noStrike" kern="0" cap="none" spc="0" normalizeH="0" baseline="0" noProof="0" dirty="0">
              <a:ln>
                <a:noFill/>
              </a:ln>
              <a:solidFill>
                <a:srgbClr val="45A7C5"/>
              </a:solidFill>
              <a:effectLst/>
              <a:uLnTx/>
              <a:uFillTx/>
              <a:latin typeface="Arial"/>
              <a:cs typeface="Arial"/>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sl-SI" sz="2000" b="1" i="0" u="none" strike="noStrike" kern="0" cap="none" spc="0" normalizeH="0" baseline="0" noProof="0" dirty="0">
                <a:ln>
                  <a:noFill/>
                </a:ln>
                <a:solidFill>
                  <a:srgbClr val="45A7C5"/>
                </a:solidFill>
                <a:effectLst/>
                <a:uLnTx/>
                <a:uFillTx/>
                <a:latin typeface="Arial"/>
                <a:cs typeface="Arial"/>
              </a:rPr>
              <a:t>Prioriteta 2:</a:t>
            </a:r>
          </a:p>
          <a:p>
            <a:pPr marL="342900" marR="0" lvl="0" indent="-342900" defTabSz="457200" fontAlgn="auto" hangingPunct="0">
              <a:lnSpc>
                <a:spcPct val="150000"/>
              </a:lnSpc>
              <a:spcBef>
                <a:spcPts val="400"/>
              </a:spcBef>
              <a:spcAft>
                <a:spcPts val="0"/>
              </a:spcAft>
              <a:buClr>
                <a:srgbClr val="36A672"/>
              </a:buClr>
              <a:buSzPct val="120000"/>
              <a:buFont typeface="Symbol" panose="05050102010706020507" pitchFamily="18" charset="2"/>
              <a:buChar char=""/>
              <a:tabLst/>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rPr>
              <a:t>varstveni ukrep se izvaja tekom programskega obdobja (2023–2028);</a:t>
            </a:r>
          </a:p>
          <a:p>
            <a:pPr marL="342900" marR="0" lvl="0" indent="-342900" defTabSz="457200" fontAlgn="auto" hangingPunct="0">
              <a:lnSpc>
                <a:spcPct val="150000"/>
              </a:lnSpc>
              <a:spcBef>
                <a:spcPts val="400"/>
              </a:spcBef>
              <a:spcAft>
                <a:spcPts val="0"/>
              </a:spcAft>
              <a:buClr>
                <a:srgbClr val="36A672"/>
              </a:buClr>
              <a:buSzPct val="120000"/>
              <a:buFont typeface="Symbol" panose="05050102010706020507" pitchFamily="18" charset="2"/>
              <a:buChar char=""/>
              <a:tabLst/>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rPr>
              <a:t>lahko se prične izvajati tudi že prvo leto;</a:t>
            </a:r>
          </a:p>
          <a:p>
            <a:pPr marL="342900" marR="0" lvl="0" indent="-342900" defTabSz="457200" fontAlgn="auto" hangingPunct="0">
              <a:lnSpc>
                <a:spcPct val="150000"/>
              </a:lnSpc>
              <a:spcBef>
                <a:spcPts val="400"/>
              </a:spcBef>
              <a:spcAft>
                <a:spcPts val="0"/>
              </a:spcAft>
              <a:buClr>
                <a:srgbClr val="36A672"/>
              </a:buClr>
              <a:buSzPct val="120000"/>
              <a:buFont typeface="Symbol" panose="05050102010706020507" pitchFamily="18" charset="2"/>
              <a:buChar char=""/>
              <a:tabLst/>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rPr>
              <a:t>lahko se izvaja ves čas veljavnosti programa,</a:t>
            </a:r>
          </a:p>
          <a:p>
            <a:pPr marL="342900" marR="0" lvl="0" indent="-342900" defTabSz="457200" fontAlgn="auto" hangingPunct="0">
              <a:lnSpc>
                <a:spcPct val="150000"/>
              </a:lnSpc>
              <a:spcBef>
                <a:spcPts val="400"/>
              </a:spcBef>
              <a:spcAft>
                <a:spcPts val="0"/>
              </a:spcAft>
              <a:buClr>
                <a:srgbClr val="36A672"/>
              </a:buClr>
              <a:buSzPct val="120000"/>
              <a:buFont typeface="Symbol" panose="05050102010706020507" pitchFamily="18" charset="2"/>
              <a:buChar char=""/>
              <a:tabLst/>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rPr>
              <a:t>lahko pa se izvede zgolj enkrat (vezano na naravo ukrepa). </a:t>
            </a:r>
          </a:p>
        </p:txBody>
      </p:sp>
      <p:pic>
        <p:nvPicPr>
          <p:cNvPr id="3" name="Slika 2" descr="Zelenci iz zraka.">
            <a:extLst>
              <a:ext uri="{FF2B5EF4-FFF2-40B4-BE49-F238E27FC236}">
                <a16:creationId xmlns:a16="http://schemas.microsoft.com/office/drawing/2014/main" id="{E18DE7E5-DC7B-58BF-A231-9B4BC675BB3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486067" y="-1"/>
            <a:ext cx="4705934" cy="6858001"/>
          </a:xfrm>
          <a:prstGeom prst="rect">
            <a:avLst/>
          </a:prstGeom>
        </p:spPr>
      </p:pic>
    </p:spTree>
    <p:extLst>
      <p:ext uri="{BB962C8B-B14F-4D97-AF65-F5344CB8AC3E}">
        <p14:creationId xmlns:p14="http://schemas.microsoft.com/office/powerpoint/2010/main" val="20768625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4294310" y="249988"/>
            <a:ext cx="6817953" cy="745271"/>
          </a:xfrm>
          <a:prstGeom prst="rect">
            <a:avLst/>
          </a:prstGeom>
          <a:solidFill>
            <a:srgbClr val="FFFFFF"/>
          </a:solidFill>
        </p:spPr>
        <p:txBody>
          <a:bodyPr lIns="45719" tIns="45720" rIns="45719" bIns="45720" anchor="ctr">
            <a:normAutofit/>
          </a:bodyPr>
          <a:lstStyle>
            <a:lvl1pPr algn="l">
              <a:defRPr sz="3000">
                <a:solidFill>
                  <a:srgbClr val="36A672"/>
                </a:solidFill>
              </a:defRPr>
            </a:lvl1pPr>
          </a:lstStyle>
          <a:p>
            <a:r>
              <a:rPr lang="en-US" dirty="0" err="1">
                <a:latin typeface="Arial" panose="020B0604020202020204" pitchFamily="34" charset="0"/>
                <a:cs typeface="Arial" panose="020B0604020202020204" pitchFamily="34" charset="0"/>
              </a:rPr>
              <a:t>Ukrepi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varstva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narave</a:t>
            </a:r>
            <a:endParaRPr lang="en-US" dirty="0">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6C88D257-7549-4EDD-A9C8-5458F3055D15}"/>
              </a:ext>
            </a:extLst>
          </p:cNvPr>
          <p:cNvGraphicFramePr/>
          <p:nvPr>
            <p:extLst>
              <p:ext uri="{D42A27DB-BD31-4B8C-83A1-F6EECF244321}">
                <p14:modId xmlns:p14="http://schemas.microsoft.com/office/powerpoint/2010/main" val="40165332"/>
              </p:ext>
            </p:extLst>
          </p:nvPr>
        </p:nvGraphicFramePr>
        <p:xfrm>
          <a:off x="664294" y="733834"/>
          <a:ext cx="10293496" cy="6532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24769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4425309-BAAE-4DAD-B2CD-459F9A8CB525}"/>
              </a:ext>
            </a:extLst>
          </p:cNvPr>
          <p:cNvGraphicFramePr/>
          <p:nvPr>
            <p:extLst>
              <p:ext uri="{D42A27DB-BD31-4B8C-83A1-F6EECF244321}">
                <p14:modId xmlns:p14="http://schemas.microsoft.com/office/powerpoint/2010/main" val="878773833"/>
              </p:ext>
            </p:extLst>
          </p:nvPr>
        </p:nvGraphicFramePr>
        <p:xfrm>
          <a:off x="1995055" y="1099127"/>
          <a:ext cx="8737599" cy="5855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51B13108-C609-4E64-9E70-70A2A2A606A7}"/>
              </a:ext>
            </a:extLst>
          </p:cNvPr>
          <p:cNvSpPr txBox="1">
            <a:spLocks/>
          </p:cNvSpPr>
          <p:nvPr/>
        </p:nvSpPr>
        <p:spPr>
          <a:xfrm>
            <a:off x="3227338" y="509254"/>
            <a:ext cx="6969607" cy="92112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r>
              <a:rPr lang="sl-SI" kern="0" dirty="0">
                <a:latin typeface="Arial" panose="020B0604020202020204" pitchFamily="34" charset="0"/>
                <a:cs typeface="Arial" panose="020B0604020202020204" pitchFamily="34" charset="0"/>
              </a:rPr>
              <a:t>Ukrepi prilagojene rabe naravnih dobrin</a:t>
            </a:r>
            <a:endParaRPr lang="en-US"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08695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4425309-BAAE-4DAD-B2CD-459F9A8CB525}"/>
              </a:ext>
            </a:extLst>
          </p:cNvPr>
          <p:cNvGraphicFramePr/>
          <p:nvPr/>
        </p:nvGraphicFramePr>
        <p:xfrm>
          <a:off x="1995055" y="128300"/>
          <a:ext cx="10067243" cy="6826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BC898A4-BE8D-23CE-F734-625092F0BCDF}"/>
              </a:ext>
            </a:extLst>
          </p:cNvPr>
          <p:cNvSpPr txBox="1">
            <a:spLocks noGrp="1"/>
          </p:cNvSpPr>
          <p:nvPr>
            <p:ph type="title"/>
          </p:nvPr>
        </p:nvSpPr>
        <p:spPr>
          <a:xfrm>
            <a:off x="1930940" y="624410"/>
            <a:ext cx="3253901" cy="720229"/>
          </a:xfrm>
          <a:prstGeom prst="rect">
            <a:avLst/>
          </a:prstGeom>
          <a:solidFill>
            <a:srgbClr val="FFFFFF"/>
          </a:solidFill>
        </p:spPr>
        <p:txBody>
          <a:bodyPr lIns="45719" tIns="45720" rIns="45719" bIns="45720" anchor="ctr">
            <a:normAutofit/>
          </a:bodyPr>
          <a:lstStyle>
            <a:lvl1pPr algn="l">
              <a:defRPr sz="3000">
                <a:solidFill>
                  <a:srgbClr val="36A672"/>
                </a:solidFill>
              </a:defRPr>
            </a:lvl1pPr>
          </a:lstStyle>
          <a:p>
            <a:pPr algn="ctr"/>
            <a:r>
              <a:rPr lang="sl-SI" sz="2400" dirty="0">
                <a:solidFill>
                  <a:srgbClr val="43A8A0"/>
                </a:solidFill>
                <a:latin typeface="Arial" panose="020B0604020202020204" pitchFamily="34" charset="0"/>
                <a:cs typeface="Arial" panose="020B0604020202020204" pitchFamily="34" charset="0"/>
              </a:rPr>
              <a:t>Ukrepi gozdarstva</a:t>
            </a:r>
            <a:endParaRPr lang="en-US" sz="2400" dirty="0" err="1">
              <a:solidFill>
                <a:srgbClr val="43A8A0"/>
              </a:solidFill>
              <a:latin typeface="Arial" panose="020B0604020202020204" pitchFamily="34" charset="0"/>
              <a:cs typeface="Arial" panose="020B0604020202020204" pitchFamily="34" charset="0"/>
            </a:endParaRPr>
          </a:p>
        </p:txBody>
      </p:sp>
      <p:sp>
        <p:nvSpPr>
          <p:cNvPr id="3" name="Pravokotnik: zaokroženi vogali 2">
            <a:extLst>
              <a:ext uri="{FF2B5EF4-FFF2-40B4-BE49-F238E27FC236}">
                <a16:creationId xmlns:a16="http://schemas.microsoft.com/office/drawing/2014/main" id="{AB212B1C-8F09-9EE5-AECD-729E640F14AE}"/>
              </a:ext>
            </a:extLst>
          </p:cNvPr>
          <p:cNvSpPr/>
          <p:nvPr/>
        </p:nvSpPr>
        <p:spPr>
          <a:xfrm>
            <a:off x="3406423" y="1712367"/>
            <a:ext cx="2154320" cy="1829273"/>
          </a:xfrm>
          <a:prstGeom prst="roundRect">
            <a:avLst/>
          </a:prstGeom>
          <a:noFill/>
          <a:ln w="571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sl-SI" sz="1800" b="0" i="0" u="none" strike="noStrike" cap="none" spc="0" normalizeH="0" baseline="0">
              <a:ln>
                <a:solidFill>
                  <a:srgbClr val="FF0000"/>
                </a:solidFill>
              </a:ln>
              <a:noFill/>
              <a:effectLst/>
              <a:uFillTx/>
              <a:latin typeface="Arial"/>
              <a:ea typeface="Arial"/>
              <a:cs typeface="Arial"/>
              <a:sym typeface="Arial"/>
            </a:endParaRPr>
          </a:p>
        </p:txBody>
      </p:sp>
      <p:pic>
        <p:nvPicPr>
          <p:cNvPr id="4" name="Slika 3">
            <a:extLst>
              <a:ext uri="{FF2B5EF4-FFF2-40B4-BE49-F238E27FC236}">
                <a16:creationId xmlns:a16="http://schemas.microsoft.com/office/drawing/2014/main" id="{6879008E-75CB-3312-EBEC-5CFDB6DC74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7657" y="4398524"/>
            <a:ext cx="2414454" cy="2414454"/>
          </a:xfrm>
          <a:prstGeom prst="rect">
            <a:avLst/>
          </a:prstGeom>
        </p:spPr>
      </p:pic>
    </p:spTree>
    <p:extLst>
      <p:ext uri="{BB962C8B-B14F-4D97-AF65-F5344CB8AC3E}">
        <p14:creationId xmlns:p14="http://schemas.microsoft.com/office/powerpoint/2010/main" val="698918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4425309-BAAE-4DAD-B2CD-459F9A8CB525}"/>
              </a:ext>
            </a:extLst>
          </p:cNvPr>
          <p:cNvGraphicFramePr/>
          <p:nvPr/>
        </p:nvGraphicFramePr>
        <p:xfrm>
          <a:off x="1907506" y="818443"/>
          <a:ext cx="5952443" cy="5221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7EDB2989-D406-D62C-DCF5-5894B011A5EC}"/>
              </a:ext>
            </a:extLst>
          </p:cNvPr>
          <p:cNvSpPr txBox="1">
            <a:spLocks noGrp="1"/>
          </p:cNvSpPr>
          <p:nvPr>
            <p:ph type="title" idx="4294967295"/>
          </p:nvPr>
        </p:nvSpPr>
        <p:spPr>
          <a:xfrm>
            <a:off x="4706566" y="458328"/>
            <a:ext cx="3863502" cy="720229"/>
          </a:xfrm>
          <a:prstGeom prst="rect">
            <a:avLst/>
          </a:prstGeom>
          <a:solidFill>
            <a:srgbClr val="FFFFFF"/>
          </a:solid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45719" tIns="45720" rIns="45719" bIns="45720" numCol="1" spcCol="0" rtlCol="0" fromWordArt="0" anchor="ctr" anchorCtr="0" forceAA="0" compatLnSpc="1">
            <a:prstTxWarp prst="textNoShape">
              <a:avLst/>
            </a:prstTxWarp>
            <a:normAutofit fontScale="92500"/>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2400" b="0" i="0" u="none" strike="noStrike" kern="0" cap="none" spc="0" normalizeH="0" baseline="0" noProof="0" dirty="0">
                <a:ln>
                  <a:noFill/>
                </a:ln>
                <a:solidFill>
                  <a:srgbClr val="36A672"/>
                </a:solidFill>
                <a:effectLst/>
                <a:uLnTx/>
                <a:uFillTx/>
                <a:latin typeface="Arial" panose="020B0604020202020204" pitchFamily="34" charset="0"/>
                <a:ea typeface="Arial"/>
                <a:cs typeface="Arial" panose="020B0604020202020204" pitchFamily="34" charset="0"/>
                <a:sym typeface="Arial"/>
              </a:rPr>
              <a:t>Ukrepi upravljanja z divjadjo</a:t>
            </a:r>
            <a:endParaRPr kumimoji="0" lang="en-US" sz="2400" b="0" i="0" u="none" strike="noStrike" kern="0" cap="none" spc="0" normalizeH="0" baseline="0" noProof="0" dirty="0" err="1">
              <a:ln>
                <a:noFill/>
              </a:ln>
              <a:solidFill>
                <a:srgbClr val="36A672"/>
              </a:solidFill>
              <a:effectLst/>
              <a:uLnTx/>
              <a:uFillTx/>
              <a:latin typeface="Arial" panose="020B0604020202020204" pitchFamily="34" charset="0"/>
              <a:ea typeface="Arial"/>
              <a:cs typeface="Arial" panose="020B0604020202020204" pitchFamily="34" charset="0"/>
              <a:sym typeface="Arial"/>
            </a:endParaRPr>
          </a:p>
        </p:txBody>
      </p:sp>
      <p:graphicFrame>
        <p:nvGraphicFramePr>
          <p:cNvPr id="7" name="Tabela 6">
            <a:extLst>
              <a:ext uri="{FF2B5EF4-FFF2-40B4-BE49-F238E27FC236}">
                <a16:creationId xmlns:a16="http://schemas.microsoft.com/office/drawing/2014/main" id="{FDFD6911-8EF6-341C-F6DB-9D53E88BF0F2}"/>
              </a:ext>
            </a:extLst>
          </p:cNvPr>
          <p:cNvGraphicFramePr>
            <a:graphicFrameLocks noGrp="1"/>
          </p:cNvGraphicFramePr>
          <p:nvPr/>
        </p:nvGraphicFramePr>
        <p:xfrm>
          <a:off x="7786940" y="1928255"/>
          <a:ext cx="4191000" cy="3288030"/>
        </p:xfrm>
        <a:graphic>
          <a:graphicData uri="http://schemas.openxmlformats.org/drawingml/2006/table">
            <a:tbl>
              <a:tblPr firstRow="1">
                <a:tableStyleId>{5C22544A-7EE6-4342-B048-85BDC9FD1C3A}</a:tableStyleId>
              </a:tblPr>
              <a:tblGrid>
                <a:gridCol w="4191000">
                  <a:extLst>
                    <a:ext uri="{9D8B030D-6E8A-4147-A177-3AD203B41FA5}">
                      <a16:colId xmlns:a16="http://schemas.microsoft.com/office/drawing/2014/main" val="4240648707"/>
                    </a:ext>
                  </a:extLst>
                </a:gridCol>
              </a:tblGrid>
              <a:tr h="184150">
                <a:tc>
                  <a:txBody>
                    <a:bodyPr/>
                    <a:lstStyle/>
                    <a:p>
                      <a:pPr algn="l" fontAlgn="b"/>
                      <a:r>
                        <a:rPr lang="sl-SI" sz="1100" u="none" strike="noStrike">
                          <a:effectLst/>
                        </a:rPr>
                        <a:t>brez krmišč ob vodnih virih</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12734841"/>
                  </a:ext>
                </a:extLst>
              </a:tr>
              <a:tr h="184150">
                <a:tc>
                  <a:txBody>
                    <a:bodyPr/>
                    <a:lstStyle/>
                    <a:p>
                      <a:pPr algn="l" fontAlgn="b"/>
                      <a:r>
                        <a:rPr lang="sl-SI" sz="1100" u="none" strike="noStrike" dirty="0">
                          <a:effectLst/>
                        </a:rPr>
                        <a:t>brez krmišč ob vodotokih</a:t>
                      </a:r>
                      <a:endParaRPr lang="sl-SI"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23476212"/>
                  </a:ext>
                </a:extLst>
              </a:tr>
              <a:tr h="184150">
                <a:tc>
                  <a:txBody>
                    <a:bodyPr/>
                    <a:lstStyle/>
                    <a:p>
                      <a:pPr algn="l" fontAlgn="b"/>
                      <a:r>
                        <a:rPr lang="sl-SI" sz="1100" u="none" strike="noStrike">
                          <a:effectLst/>
                        </a:rPr>
                        <a:t>brez lova</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31644216"/>
                  </a:ext>
                </a:extLst>
              </a:tr>
              <a:tr h="184150">
                <a:tc>
                  <a:txBody>
                    <a:bodyPr/>
                    <a:lstStyle/>
                    <a:p>
                      <a:pPr algn="l" fontAlgn="b"/>
                      <a:r>
                        <a:rPr lang="sl-SI" sz="1100" u="none" strike="noStrike">
                          <a:effectLst/>
                        </a:rPr>
                        <a:t>brez lova na mlakarico</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33848331"/>
                  </a:ext>
                </a:extLst>
              </a:tr>
              <a:tr h="184150">
                <a:tc>
                  <a:txBody>
                    <a:bodyPr/>
                    <a:lstStyle/>
                    <a:p>
                      <a:pPr algn="l" fontAlgn="b"/>
                      <a:r>
                        <a:rPr lang="sl-SI" sz="1100" u="none" strike="noStrike">
                          <a:effectLst/>
                        </a:rPr>
                        <a:t>brez lova na mlakarico na najpomembnejših prezimovališčih</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0490824"/>
                  </a:ext>
                </a:extLst>
              </a:tr>
              <a:tr h="184150">
                <a:tc>
                  <a:txBody>
                    <a:bodyPr/>
                    <a:lstStyle/>
                    <a:p>
                      <a:pPr algn="l" fontAlgn="b"/>
                      <a:r>
                        <a:rPr lang="sl-SI" sz="1100" u="none" strike="noStrike">
                          <a:effectLst/>
                        </a:rPr>
                        <a:t>brez lova znotraj nasipa</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39250938"/>
                  </a:ext>
                </a:extLst>
              </a:tr>
              <a:tr h="184150">
                <a:tc>
                  <a:txBody>
                    <a:bodyPr/>
                    <a:lstStyle/>
                    <a:p>
                      <a:pPr algn="l" fontAlgn="b"/>
                      <a:r>
                        <a:rPr lang="sl-SI" sz="1100" u="none" strike="noStrike" dirty="0">
                          <a:effectLst/>
                        </a:rPr>
                        <a:t>brez lovskih objektov</a:t>
                      </a:r>
                      <a:endParaRPr lang="sl-SI"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41564369"/>
                  </a:ext>
                </a:extLst>
              </a:tr>
              <a:tr h="184150">
                <a:tc>
                  <a:txBody>
                    <a:bodyPr/>
                    <a:lstStyle/>
                    <a:p>
                      <a:pPr algn="l" fontAlgn="b"/>
                      <a:r>
                        <a:rPr lang="sl-SI" sz="1100" u="none" strike="noStrike">
                          <a:effectLst/>
                        </a:rPr>
                        <a:t>brez plašenja ptic</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66402097"/>
                  </a:ext>
                </a:extLst>
              </a:tr>
              <a:tr h="184150">
                <a:tc>
                  <a:txBody>
                    <a:bodyPr/>
                    <a:lstStyle/>
                    <a:p>
                      <a:pPr algn="l" fontAlgn="b"/>
                      <a:r>
                        <a:rPr lang="sl-SI" sz="1100" u="none" strike="noStrike" dirty="0">
                          <a:effectLst/>
                        </a:rPr>
                        <a:t>ekološkim zahtevam vrste prilagojeno upravljanje z divjadjo</a:t>
                      </a:r>
                      <a:endParaRPr lang="sl-SI"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27382630"/>
                  </a:ext>
                </a:extLst>
              </a:tr>
              <a:tr h="184150">
                <a:tc>
                  <a:txBody>
                    <a:bodyPr/>
                    <a:lstStyle/>
                    <a:p>
                      <a:pPr algn="l" fontAlgn="b"/>
                      <a:r>
                        <a:rPr lang="sl-SI" sz="1100" u="none" strike="noStrike">
                          <a:effectLst/>
                        </a:rPr>
                        <a:t>mirne cone</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7844219"/>
                  </a:ext>
                </a:extLst>
              </a:tr>
              <a:tr h="184150">
                <a:tc>
                  <a:txBody>
                    <a:bodyPr/>
                    <a:lstStyle/>
                    <a:p>
                      <a:pPr algn="l" fontAlgn="b"/>
                      <a:r>
                        <a:rPr lang="sl-SI" sz="1100" u="none" strike="noStrike">
                          <a:effectLst/>
                        </a:rPr>
                        <a:t>naravno pomlajevanje gozda z rastišču primernimi drevesnimi vrstami</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95228168"/>
                  </a:ext>
                </a:extLst>
              </a:tr>
              <a:tr h="184150">
                <a:tc>
                  <a:txBody>
                    <a:bodyPr/>
                    <a:lstStyle/>
                    <a:p>
                      <a:pPr algn="l" fontAlgn="b"/>
                      <a:r>
                        <a:rPr lang="sl-SI" sz="1100" u="none" strike="noStrike">
                          <a:effectLst/>
                        </a:rPr>
                        <a:t>omejitev lova</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98585467"/>
                  </a:ext>
                </a:extLst>
              </a:tr>
              <a:tr h="184150">
                <a:tc>
                  <a:txBody>
                    <a:bodyPr/>
                    <a:lstStyle/>
                    <a:p>
                      <a:pPr algn="l" fontAlgn="b"/>
                      <a:r>
                        <a:rPr lang="sl-SI" sz="1100" u="none" strike="noStrike">
                          <a:effectLst/>
                        </a:rPr>
                        <a:t>pomlajevanje jelke na ustreznih rastiščih</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90023438"/>
                  </a:ext>
                </a:extLst>
              </a:tr>
              <a:tr h="184150">
                <a:tc>
                  <a:txBody>
                    <a:bodyPr/>
                    <a:lstStyle/>
                    <a:p>
                      <a:pPr algn="l" fontAlgn="b"/>
                      <a:r>
                        <a:rPr lang="sl-SI" sz="1100" u="none" strike="noStrike">
                          <a:effectLst/>
                        </a:rPr>
                        <a:t>zadostna gostota naravne mrhovine pozimi (gams)</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01628113"/>
                  </a:ext>
                </a:extLst>
              </a:tr>
              <a:tr h="184150">
                <a:tc>
                  <a:txBody>
                    <a:bodyPr/>
                    <a:lstStyle/>
                    <a:p>
                      <a:pPr algn="l" fontAlgn="b"/>
                      <a:r>
                        <a:rPr lang="sl-SI" sz="1100" u="none" strike="noStrike">
                          <a:effectLst/>
                        </a:rPr>
                        <a:t>zadostna gostota naravne mrhovine pozimi (gams, kozorog)</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05983030"/>
                  </a:ext>
                </a:extLst>
              </a:tr>
              <a:tr h="184150">
                <a:tc>
                  <a:txBody>
                    <a:bodyPr/>
                    <a:lstStyle/>
                    <a:p>
                      <a:pPr algn="l" fontAlgn="b"/>
                      <a:r>
                        <a:rPr lang="sl-SI" sz="1100" u="none" strike="noStrike">
                          <a:effectLst/>
                        </a:rPr>
                        <a:t>zadostna gostota risjega plena</a:t>
                      </a:r>
                      <a:endParaRPr lang="sl-SI"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74864730"/>
                  </a:ext>
                </a:extLst>
              </a:tr>
              <a:tr h="184150">
                <a:tc>
                  <a:txBody>
                    <a:bodyPr/>
                    <a:lstStyle/>
                    <a:p>
                      <a:pPr algn="l" fontAlgn="b"/>
                      <a:r>
                        <a:rPr lang="sl-SI" sz="1100" u="none" strike="noStrike" dirty="0">
                          <a:effectLst/>
                        </a:rPr>
                        <a:t>zadostna gostota volčjega plena</a:t>
                      </a:r>
                      <a:endParaRPr lang="sl-SI"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87676217"/>
                  </a:ext>
                </a:extLst>
              </a:tr>
            </a:tbl>
          </a:graphicData>
        </a:graphic>
      </p:graphicFrame>
    </p:spTree>
    <p:extLst>
      <p:ext uri="{BB962C8B-B14F-4D97-AF65-F5344CB8AC3E}">
        <p14:creationId xmlns:p14="http://schemas.microsoft.com/office/powerpoint/2010/main" val="20616321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preglednica">
            <a:extLst>
              <a:ext uri="{FF2B5EF4-FFF2-40B4-BE49-F238E27FC236}">
                <a16:creationId xmlns:a16="http://schemas.microsoft.com/office/drawing/2014/main" id="{C4425309-BAAE-4DAD-B2CD-459F9A8CB525}"/>
              </a:ext>
            </a:extLst>
          </p:cNvPr>
          <p:cNvGraphicFramePr/>
          <p:nvPr/>
        </p:nvGraphicFramePr>
        <p:xfrm>
          <a:off x="1019503" y="-315310"/>
          <a:ext cx="11042795" cy="7567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BC898A4-BE8D-23CE-F734-625092F0BCDF}"/>
              </a:ext>
            </a:extLst>
          </p:cNvPr>
          <p:cNvSpPr txBox="1">
            <a:spLocks noGrp="1"/>
          </p:cNvSpPr>
          <p:nvPr>
            <p:ph type="title"/>
          </p:nvPr>
        </p:nvSpPr>
        <p:spPr>
          <a:xfrm>
            <a:off x="564205" y="1675337"/>
            <a:ext cx="2023015" cy="720229"/>
          </a:xfrm>
          <a:prstGeom prst="rect">
            <a:avLst/>
          </a:prstGeom>
          <a:solidFill>
            <a:srgbClr val="FFFFFF"/>
          </a:solidFill>
        </p:spPr>
        <p:txBody>
          <a:bodyPr lIns="45719" tIns="45720" rIns="45719" bIns="45720" anchor="ctr">
            <a:normAutofit fontScale="90000"/>
          </a:bodyPr>
          <a:lstStyle>
            <a:lvl1pPr algn="l">
              <a:defRPr sz="3000">
                <a:solidFill>
                  <a:srgbClr val="36A672"/>
                </a:solidFill>
              </a:defRPr>
            </a:lvl1pPr>
          </a:lstStyle>
          <a:p>
            <a:pPr algn="ctr"/>
            <a:r>
              <a:rPr lang="sl-SI" sz="2400" dirty="0">
                <a:solidFill>
                  <a:srgbClr val="43A8A0"/>
                </a:solidFill>
                <a:latin typeface="Arial" panose="020B0604020202020204" pitchFamily="34" charset="0"/>
                <a:cs typeface="Arial" panose="020B0604020202020204" pitchFamily="34" charset="0"/>
              </a:rPr>
              <a:t>Ukrepi ribištva</a:t>
            </a:r>
            <a:endParaRPr lang="en-US" sz="2400" dirty="0" err="1">
              <a:solidFill>
                <a:srgbClr val="43A8A0"/>
              </a:solidFill>
              <a:latin typeface="Arial" panose="020B0604020202020204" pitchFamily="34" charset="0"/>
              <a:cs typeface="Arial" panose="020B0604020202020204" pitchFamily="34" charset="0"/>
            </a:endParaRPr>
          </a:p>
        </p:txBody>
      </p:sp>
      <p:sp>
        <p:nvSpPr>
          <p:cNvPr id="3" name="Pravokotnik: zaokroženi vogali 2" descr="preglednica">
            <a:extLst>
              <a:ext uri="{FF2B5EF4-FFF2-40B4-BE49-F238E27FC236}">
                <a16:creationId xmlns:a16="http://schemas.microsoft.com/office/drawing/2014/main" id="{AB212B1C-8F09-9EE5-AECD-729E640F14AE}"/>
              </a:ext>
            </a:extLst>
          </p:cNvPr>
          <p:cNvSpPr/>
          <p:nvPr/>
        </p:nvSpPr>
        <p:spPr>
          <a:xfrm>
            <a:off x="3256585" y="1675337"/>
            <a:ext cx="2351411" cy="2390825"/>
          </a:xfrm>
          <a:prstGeom prst="roundRect">
            <a:avLst/>
          </a:prstGeom>
          <a:noFill/>
          <a:ln w="571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sl-SI" sz="1800" b="0" i="0" u="none" strike="noStrike" cap="none" spc="0" normalizeH="0" baseline="0">
              <a:ln>
                <a:solidFill>
                  <a:srgbClr val="FF0000"/>
                </a:solidFill>
              </a:ln>
              <a:noFill/>
              <a:effectLst/>
              <a:uFillTx/>
              <a:latin typeface="Arial"/>
              <a:ea typeface="Arial"/>
              <a:cs typeface="Arial"/>
              <a:sym typeface="Arial"/>
            </a:endParaRPr>
          </a:p>
        </p:txBody>
      </p:sp>
    </p:spTree>
    <p:extLst>
      <p:ext uri="{BB962C8B-B14F-4D97-AF65-F5344CB8AC3E}">
        <p14:creationId xmlns:p14="http://schemas.microsoft.com/office/powerpoint/2010/main" val="22648657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4425309-BAAE-4DAD-B2CD-459F9A8CB525}"/>
              </a:ext>
            </a:extLst>
          </p:cNvPr>
          <p:cNvGraphicFramePr/>
          <p:nvPr/>
        </p:nvGraphicFramePr>
        <p:xfrm>
          <a:off x="1019503" y="-315310"/>
          <a:ext cx="11042795" cy="7567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BC898A4-BE8D-23CE-F734-625092F0BCDF}"/>
              </a:ext>
            </a:extLst>
          </p:cNvPr>
          <p:cNvSpPr txBox="1">
            <a:spLocks noGrp="1"/>
          </p:cNvSpPr>
          <p:nvPr>
            <p:ph type="title"/>
          </p:nvPr>
        </p:nvSpPr>
        <p:spPr>
          <a:xfrm>
            <a:off x="256189" y="5995198"/>
            <a:ext cx="5156637" cy="720229"/>
          </a:xfrm>
          <a:prstGeom prst="rect">
            <a:avLst/>
          </a:prstGeom>
          <a:solidFill>
            <a:srgbClr val="FFFFFF"/>
          </a:solidFill>
        </p:spPr>
        <p:txBody>
          <a:bodyPr lIns="45719" tIns="45720" rIns="45719" bIns="45720" anchor="ctr">
            <a:normAutofit/>
          </a:bodyPr>
          <a:lstStyle>
            <a:lvl1pPr algn="l">
              <a:defRPr sz="3000">
                <a:solidFill>
                  <a:srgbClr val="36A672"/>
                </a:solidFill>
              </a:defRPr>
            </a:lvl1pPr>
          </a:lstStyle>
          <a:p>
            <a:pPr algn="ctr"/>
            <a:r>
              <a:rPr lang="sl-SI" sz="2400" dirty="0">
                <a:solidFill>
                  <a:srgbClr val="43A8A0"/>
                </a:solidFill>
                <a:latin typeface="Arial" panose="020B0604020202020204" pitchFamily="34" charset="0"/>
                <a:cs typeface="Arial" panose="020B0604020202020204" pitchFamily="34" charset="0"/>
              </a:rPr>
              <a:t>Ukrepi prilagojene kmetijske prakse</a:t>
            </a:r>
            <a:endParaRPr lang="en-US" sz="2400" dirty="0" err="1">
              <a:solidFill>
                <a:srgbClr val="43A8A0"/>
              </a:solidFill>
              <a:latin typeface="Arial" panose="020B0604020202020204" pitchFamily="34" charset="0"/>
              <a:cs typeface="Arial" panose="020B0604020202020204" pitchFamily="34" charset="0"/>
            </a:endParaRPr>
          </a:p>
        </p:txBody>
      </p:sp>
      <p:sp>
        <p:nvSpPr>
          <p:cNvPr id="3" name="Pravokotnik: zaokroženi vogali 2">
            <a:extLst>
              <a:ext uri="{FF2B5EF4-FFF2-40B4-BE49-F238E27FC236}">
                <a16:creationId xmlns:a16="http://schemas.microsoft.com/office/drawing/2014/main" id="{AB212B1C-8F09-9EE5-AECD-729E640F14AE}"/>
              </a:ext>
            </a:extLst>
          </p:cNvPr>
          <p:cNvSpPr/>
          <p:nvPr/>
        </p:nvSpPr>
        <p:spPr>
          <a:xfrm>
            <a:off x="6393756" y="1008994"/>
            <a:ext cx="3899338" cy="2924370"/>
          </a:xfrm>
          <a:prstGeom prst="roundRect">
            <a:avLst/>
          </a:prstGeom>
          <a:noFill/>
          <a:ln w="571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sl-SI" sz="1800" b="0" i="0" u="none" strike="noStrike" cap="none" spc="0" normalizeH="0" baseline="0">
              <a:ln>
                <a:solidFill>
                  <a:srgbClr val="FF0000"/>
                </a:solidFill>
              </a:ln>
              <a:noFill/>
              <a:effectLst/>
              <a:uFillTx/>
              <a:latin typeface="Arial"/>
              <a:ea typeface="Arial"/>
              <a:cs typeface="Arial"/>
              <a:sym typeface="Arial"/>
            </a:endParaRPr>
          </a:p>
        </p:txBody>
      </p:sp>
    </p:spTree>
    <p:extLst>
      <p:ext uri="{BB962C8B-B14F-4D97-AF65-F5344CB8AC3E}">
        <p14:creationId xmlns:p14="http://schemas.microsoft.com/office/powerpoint/2010/main" val="2047147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2074057" y="1258121"/>
            <a:ext cx="6593619" cy="949873"/>
          </a:xfrm>
          <a:prstGeom prst="rect">
            <a:avLst/>
          </a:prstGeom>
          <a:solidFill>
            <a:srgbClr val="FFFFFF"/>
          </a:solidFill>
        </p:spPr>
        <p:txBody>
          <a:bodyPr lIns="45719" tIns="45720" rIns="45719" bIns="45720" anchor="ctr">
            <a:normAutofit/>
          </a:bodyPr>
          <a:lstStyle>
            <a:lvl1pPr algn="l">
              <a:defRPr sz="3000">
                <a:solidFill>
                  <a:srgbClr val="36A672"/>
                </a:solidFill>
              </a:defRPr>
            </a:lvl1pPr>
          </a:lstStyle>
          <a:p>
            <a:r>
              <a:rPr lang="en-US" dirty="0" err="1">
                <a:latin typeface="Arial" panose="020B0604020202020204" pitchFamily="34" charset="0"/>
                <a:cs typeface="Arial" panose="020B0604020202020204" pitchFamily="34" charset="0"/>
              </a:rPr>
              <a:t>Ukrepi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prilagojene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kmetijske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prakse</a:t>
            </a:r>
            <a:endParaRPr lang="en-US" dirty="0">
              <a:latin typeface="Arial" panose="020B0604020202020204" pitchFamily="34" charset="0"/>
              <a:cs typeface="Arial" panose="020B0604020202020204" pitchFamily="34" charset="0"/>
            </a:endParaRPr>
          </a:p>
        </p:txBody>
      </p:sp>
      <p:graphicFrame>
        <p:nvGraphicFramePr>
          <p:cNvPr id="2" name="Diagram 2">
            <a:extLst>
              <a:ext uri="{FF2B5EF4-FFF2-40B4-BE49-F238E27FC236}">
                <a16:creationId xmlns:a16="http://schemas.microsoft.com/office/drawing/2014/main" id="{0B44E75C-726F-F424-FCA6-BA69E30E7E8D}"/>
              </a:ext>
            </a:extLst>
          </p:cNvPr>
          <p:cNvGraphicFramePr/>
          <p:nvPr>
            <p:extLst>
              <p:ext uri="{D42A27DB-BD31-4B8C-83A1-F6EECF244321}">
                <p14:modId xmlns:p14="http://schemas.microsoft.com/office/powerpoint/2010/main" val="4113726310"/>
              </p:ext>
            </p:extLst>
          </p:nvPr>
        </p:nvGraphicFramePr>
        <p:xfrm>
          <a:off x="7037021" y="1349681"/>
          <a:ext cx="4739094" cy="4805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Slika 2">
            <a:extLst>
              <a:ext uri="{FF2B5EF4-FFF2-40B4-BE49-F238E27FC236}">
                <a16:creationId xmlns:a16="http://schemas.microsoft.com/office/drawing/2014/main" id="{633A3903-5B26-C745-E86B-4CDF87D0EF69}"/>
              </a:ext>
            </a:extLst>
          </p:cNvPr>
          <p:cNvPicPr>
            <a:picLocks noChangeAspect="1"/>
          </p:cNvPicPr>
          <p:nvPr/>
        </p:nvPicPr>
        <p:blipFill>
          <a:blip r:embed="rId8"/>
          <a:stretch>
            <a:fillRect/>
          </a:stretch>
        </p:blipFill>
        <p:spPr>
          <a:xfrm>
            <a:off x="1559035" y="1953805"/>
            <a:ext cx="4739094" cy="4455881"/>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204578709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994388" y="1332740"/>
            <a:ext cx="3040699" cy="1312475"/>
          </a:xfrm>
          <a:prstGeom prst="rect">
            <a:avLst/>
          </a:prstGeom>
          <a:solidFill>
            <a:srgbClr val="FFFFFF"/>
          </a:solidFill>
        </p:spPr>
        <p:txBody>
          <a:bodyPr/>
          <a:lstStyle>
            <a:lvl1pPr algn="l">
              <a:defRPr sz="3000">
                <a:solidFill>
                  <a:srgbClr val="36A672"/>
                </a:solidFill>
              </a:defRPr>
            </a:lvl1pPr>
          </a:lstStyle>
          <a:p>
            <a:r>
              <a:rPr lang="sl-SI" b="1" dirty="0">
                <a:latin typeface="Arial" panose="020B0604020202020204" pitchFamily="34" charset="0"/>
                <a:cs typeface="Arial" panose="020B0604020202020204" pitchFamily="34" charset="0"/>
              </a:rPr>
              <a:t>Pravni okvir</a:t>
            </a:r>
            <a:endParaRPr b="1" dirty="0">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4B7A1ECC-1A81-4581-8751-3ADDF2B8AA6E}"/>
              </a:ext>
            </a:extLst>
          </p:cNvPr>
          <p:cNvGraphicFramePr/>
          <p:nvPr/>
        </p:nvGraphicFramePr>
        <p:xfrm>
          <a:off x="922227" y="3069711"/>
          <a:ext cx="1963202" cy="3377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Slika 7">
            <a:extLst>
              <a:ext uri="{FF2B5EF4-FFF2-40B4-BE49-F238E27FC236}">
                <a16:creationId xmlns:a16="http://schemas.microsoft.com/office/drawing/2014/main" id="{55688E61-56AB-405D-8F29-7BF0DADA84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56382" y="556067"/>
            <a:ext cx="2079346" cy="2079891"/>
          </a:xfrm>
          <a:prstGeom prst="rect">
            <a:avLst/>
          </a:prstGeom>
        </p:spPr>
      </p:pic>
      <p:grpSp>
        <p:nvGrpSpPr>
          <p:cNvPr id="4" name="Skupina 3">
            <a:extLst>
              <a:ext uri="{FF2B5EF4-FFF2-40B4-BE49-F238E27FC236}">
                <a16:creationId xmlns:a16="http://schemas.microsoft.com/office/drawing/2014/main" id="{84DB9D29-9D1D-2031-01DF-325B0C1C0DB8}"/>
              </a:ext>
            </a:extLst>
          </p:cNvPr>
          <p:cNvGrpSpPr/>
          <p:nvPr/>
        </p:nvGrpSpPr>
        <p:grpSpPr>
          <a:xfrm>
            <a:off x="3654994" y="187298"/>
            <a:ext cx="6825480" cy="6553953"/>
            <a:chOff x="4218933" y="496151"/>
            <a:chExt cx="5689532" cy="5849174"/>
          </a:xfrm>
        </p:grpSpPr>
        <p:graphicFrame>
          <p:nvGraphicFramePr>
            <p:cNvPr id="3" name="Diagram 2">
              <a:extLst>
                <a:ext uri="{FF2B5EF4-FFF2-40B4-BE49-F238E27FC236}">
                  <a16:creationId xmlns:a16="http://schemas.microsoft.com/office/drawing/2014/main" id="{A086E6A1-CBE5-42F9-AF45-907110E1769D}"/>
                </a:ext>
              </a:extLst>
            </p:cNvPr>
            <p:cNvGraphicFramePr/>
            <p:nvPr/>
          </p:nvGraphicFramePr>
          <p:xfrm>
            <a:off x="4218933" y="496151"/>
            <a:ext cx="5689532" cy="58326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6" name="Skupina 5">
              <a:extLst>
                <a:ext uri="{FF2B5EF4-FFF2-40B4-BE49-F238E27FC236}">
                  <a16:creationId xmlns:a16="http://schemas.microsoft.com/office/drawing/2014/main" id="{CD5ED386-0DDA-45F0-8216-51EA4063A204}"/>
                </a:ext>
              </a:extLst>
            </p:cNvPr>
            <p:cNvGrpSpPr/>
            <p:nvPr/>
          </p:nvGrpSpPr>
          <p:grpSpPr>
            <a:xfrm>
              <a:off x="8751456" y="4866838"/>
              <a:ext cx="965473" cy="1478487"/>
              <a:chOff x="3210542" y="4349633"/>
              <a:chExt cx="965473" cy="1478487"/>
            </a:xfrm>
            <a:solidFill>
              <a:srgbClr val="43A8A0"/>
            </a:solidFill>
          </p:grpSpPr>
          <p:sp>
            <p:nvSpPr>
              <p:cNvPr id="7" name="Pravokotnik: zaokroženi vogali 6">
                <a:extLst>
                  <a:ext uri="{FF2B5EF4-FFF2-40B4-BE49-F238E27FC236}">
                    <a16:creationId xmlns:a16="http://schemas.microsoft.com/office/drawing/2014/main" id="{576A633B-91F0-4AE6-8E42-704ED533C54A}"/>
                  </a:ext>
                </a:extLst>
              </p:cNvPr>
              <p:cNvSpPr/>
              <p:nvPr/>
            </p:nvSpPr>
            <p:spPr>
              <a:xfrm>
                <a:off x="3210542" y="4349633"/>
                <a:ext cx="965473" cy="1478487"/>
              </a:xfrm>
              <a:prstGeom prst="roundRect">
                <a:avLst>
                  <a:gd name="adj" fmla="val 10000"/>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sl-SI"/>
              </a:p>
            </p:txBody>
          </p:sp>
          <p:sp>
            <p:nvSpPr>
              <p:cNvPr id="9" name="Pravokotnik: zaokroženi vogali 4">
                <a:extLst>
                  <a:ext uri="{FF2B5EF4-FFF2-40B4-BE49-F238E27FC236}">
                    <a16:creationId xmlns:a16="http://schemas.microsoft.com/office/drawing/2014/main" id="{9D2EE8DA-8E41-485D-B657-09B78E5B4D09}"/>
                  </a:ext>
                </a:extLst>
              </p:cNvPr>
              <p:cNvSpPr txBox="1"/>
              <p:nvPr/>
            </p:nvSpPr>
            <p:spPr>
              <a:xfrm>
                <a:off x="3230168" y="4430431"/>
                <a:ext cx="945847" cy="131688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3229" tIns="53229" rIns="53229" bIns="53229" numCol="1" spcCol="1270" anchor="ctr" anchorCtr="0">
                <a:noAutofit/>
              </a:bodyPr>
              <a:lstStyle/>
              <a:p>
                <a:pPr algn="ctr" defTabSz="620993">
                  <a:lnSpc>
                    <a:spcPct val="90000"/>
                  </a:lnSpc>
                  <a:spcBef>
                    <a:spcPct val="0"/>
                  </a:spcBef>
                  <a:spcAft>
                    <a:spcPct val="35000"/>
                  </a:spcAft>
                </a:pPr>
                <a:r>
                  <a:rPr lang="sl-SI" sz="1597" dirty="0">
                    <a:solidFill>
                      <a:srgbClr val="FFFFFF"/>
                    </a:solidFill>
                    <a:latin typeface="Arial" panose="020B0604020202020204" pitchFamily="34" charset="0"/>
                    <a:cs typeface="Arial" panose="020B0604020202020204" pitchFamily="34" charset="0"/>
                  </a:rPr>
                  <a:t>Program upravljanja območij Natura 2000</a:t>
                </a:r>
              </a:p>
            </p:txBody>
          </p:sp>
        </p:grpSp>
      </p:grpSp>
      <p:sp>
        <p:nvSpPr>
          <p:cNvPr id="5" name="Pravokotnik: zaokroženi vogali 4">
            <a:extLst>
              <a:ext uri="{FF2B5EF4-FFF2-40B4-BE49-F238E27FC236}">
                <a16:creationId xmlns:a16="http://schemas.microsoft.com/office/drawing/2014/main" id="{511FD082-A64D-A2FA-D305-5EC3387E6CB7}"/>
              </a:ext>
            </a:extLst>
          </p:cNvPr>
          <p:cNvSpPr/>
          <p:nvPr/>
        </p:nvSpPr>
        <p:spPr>
          <a:xfrm>
            <a:off x="922227" y="3251166"/>
            <a:ext cx="1963202" cy="943329"/>
          </a:xfrm>
          <a:prstGeom prst="roundRect">
            <a:avLst/>
          </a:prstGeom>
          <a:noFill/>
          <a:ln w="381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624" tIns="45624" rIns="45624" bIns="45624" numCol="1" spcCol="38100" rtlCol="0" anchor="ctr">
            <a:spAutoFit/>
          </a:bodyPr>
          <a:lstStyle/>
          <a:p>
            <a:pPr defTabSz="456240"/>
            <a:endParaRPr lang="sl-SI" sz="1796"/>
          </a:p>
        </p:txBody>
      </p:sp>
      <p:pic>
        <p:nvPicPr>
          <p:cNvPr id="13" name="Grafika 12" descr="Arrow Right with solid fill">
            <a:extLst>
              <a:ext uri="{FF2B5EF4-FFF2-40B4-BE49-F238E27FC236}">
                <a16:creationId xmlns:a16="http://schemas.microsoft.com/office/drawing/2014/main" id="{098AAAD0-B900-4635-C762-7FA145E7844B}"/>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243683" y="5500325"/>
            <a:ext cx="860550" cy="860550"/>
          </a:xfrm>
          <a:prstGeom prst="rect">
            <a:avLst/>
          </a:prstGeom>
        </p:spPr>
      </p:pic>
    </p:spTree>
    <p:extLst>
      <p:ext uri="{BB962C8B-B14F-4D97-AF65-F5344CB8AC3E}">
        <p14:creationId xmlns:p14="http://schemas.microsoft.com/office/powerpoint/2010/main" val="37980575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439258" y="2957338"/>
            <a:ext cx="4692915" cy="761984"/>
          </a:xfrm>
          <a:prstGeom prst="rect">
            <a:avLst/>
          </a:prstGeom>
          <a:solidFill>
            <a:srgbClr val="FFFFFF"/>
          </a:solidFill>
        </p:spPr>
        <p:txBody>
          <a:bodyPr lIns="45719" tIns="45720" rIns="45719" bIns="45720" anchor="ctr">
            <a:normAutofit/>
          </a:bodyPr>
          <a:lstStyle>
            <a:lvl1pPr algn="l">
              <a:defRPr sz="3000">
                <a:solidFill>
                  <a:srgbClr val="36A672"/>
                </a:solidFill>
              </a:defRPr>
            </a:lvl1pPr>
          </a:lstStyle>
          <a:p>
            <a:r>
              <a:rPr lang="en-US" dirty="0" err="1">
                <a:latin typeface="Arial" panose="020B0604020202020204" pitchFamily="34" charset="0"/>
                <a:cs typeface="Arial" panose="020B0604020202020204" pitchFamily="34" charset="0"/>
              </a:rPr>
              <a:t>Ukrepi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upravljanja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voda</a:t>
            </a:r>
            <a:endParaRPr lang="en-US" dirty="0">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89C359F2-17D5-68E5-4598-AE91261627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1716" y="258294"/>
            <a:ext cx="4307607" cy="6458098"/>
          </a:xfrm>
          <a:prstGeom prst="rect">
            <a:avLst/>
          </a:prstGeom>
        </p:spPr>
      </p:pic>
      <p:graphicFrame>
        <p:nvGraphicFramePr>
          <p:cNvPr id="51" name="Diagram 51">
            <a:extLst>
              <a:ext uri="{FF2B5EF4-FFF2-40B4-BE49-F238E27FC236}">
                <a16:creationId xmlns:a16="http://schemas.microsoft.com/office/drawing/2014/main" id="{CE6822E9-ABDA-EBBF-E27B-211E1A2021A6}"/>
              </a:ext>
            </a:extLst>
          </p:cNvPr>
          <p:cNvGraphicFramePr/>
          <p:nvPr>
            <p:extLst>
              <p:ext uri="{D42A27DB-BD31-4B8C-83A1-F6EECF244321}">
                <p14:modId xmlns:p14="http://schemas.microsoft.com/office/powerpoint/2010/main" val="2259869153"/>
              </p:ext>
            </p:extLst>
          </p:nvPr>
        </p:nvGraphicFramePr>
        <p:xfrm>
          <a:off x="3392319" y="554749"/>
          <a:ext cx="4689596" cy="5865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14561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ontent Placeholder 2"/>
          <p:cNvSpPr txBox="1"/>
          <p:nvPr/>
        </p:nvSpPr>
        <p:spPr>
          <a:xfrm>
            <a:off x="1062706" y="2629506"/>
            <a:ext cx="7442553" cy="928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defTabSz="457200" hangingPunct="0">
              <a:lnSpc>
                <a:spcPct val="150000"/>
              </a:lnSpc>
              <a:spcBef>
                <a:spcPts val="400"/>
              </a:spcBef>
              <a:buClr>
                <a:srgbClr val="36A672"/>
              </a:buClr>
              <a:buSzPct val="120000"/>
              <a:defRPr sz="2000">
                <a:solidFill>
                  <a:srgbClr val="595959"/>
                </a:solidFill>
              </a:defRPr>
            </a:pPr>
            <a:r>
              <a:rPr lang="sl-SI" sz="2000" b="1" kern="0" dirty="0">
                <a:solidFill>
                  <a:srgbClr val="595959"/>
                </a:solidFill>
                <a:latin typeface="Arial"/>
                <a:cs typeface="Arial"/>
                <a:sym typeface="Arial"/>
              </a:rPr>
              <a:t>Varstveni ukrepi</a:t>
            </a:r>
          </a:p>
          <a:p>
            <a:pPr marL="342900" indent="-342900" defTabSz="457200" hangingPunct="0">
              <a:lnSpc>
                <a:spcPct val="150000"/>
              </a:lnSpc>
              <a:spcBef>
                <a:spcPts val="400"/>
              </a:spcBef>
              <a:buClr>
                <a:srgbClr val="36A672"/>
              </a:buClr>
              <a:buSzPct val="120000"/>
              <a:buFont typeface="Arial"/>
              <a:buChar char="•"/>
              <a:defRPr sz="2000">
                <a:solidFill>
                  <a:srgbClr val="595959"/>
                </a:solidFill>
              </a:defRPr>
            </a:pPr>
            <a:r>
              <a:rPr lang="sl-SI" sz="1600" kern="0" dirty="0">
                <a:solidFill>
                  <a:srgbClr val="595959"/>
                </a:solidFill>
                <a:latin typeface="Arial" panose="020B0604020202020204" pitchFamily="34" charset="0"/>
                <a:cs typeface="Arial" panose="020B0604020202020204" pitchFamily="34" charset="0"/>
                <a:sym typeface="Arial"/>
              </a:rPr>
              <a:t>Vključiti varstveni cilj v načrte urejanja prostora in izvajanje posegov</a:t>
            </a:r>
            <a:endParaRPr lang="en-US" sz="1600" kern="0" dirty="0">
              <a:solidFill>
                <a:srgbClr val="595959"/>
              </a:solidFill>
              <a:latin typeface="Arial" panose="020B0604020202020204" pitchFamily="34" charset="0"/>
              <a:cs typeface="Arial" panose="020B0604020202020204" pitchFamily="34" charset="0"/>
              <a:sym typeface="Arial"/>
            </a:endParaRPr>
          </a:p>
        </p:txBody>
      </p:sp>
      <p:sp>
        <p:nvSpPr>
          <p:cNvPr id="6" name="Title 1">
            <a:extLst>
              <a:ext uri="{FF2B5EF4-FFF2-40B4-BE49-F238E27FC236}">
                <a16:creationId xmlns:a16="http://schemas.microsoft.com/office/drawing/2014/main" id="{7C0F1AE6-DF0D-4B1F-9679-C45525ED9C03}"/>
              </a:ext>
            </a:extLst>
          </p:cNvPr>
          <p:cNvSpPr txBox="1">
            <a:spLocks/>
          </p:cNvSpPr>
          <p:nvPr/>
        </p:nvSpPr>
        <p:spPr>
          <a:xfrm>
            <a:off x="1062706" y="1659652"/>
            <a:ext cx="7988930" cy="68785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r>
              <a:rPr lang="sl-SI" dirty="0">
                <a:latin typeface="Arial" panose="020B0604020202020204" pitchFamily="34" charset="0"/>
                <a:cs typeface="Arial" panose="020B0604020202020204" pitchFamily="34" charset="0"/>
              </a:rPr>
              <a:t>Ukrepi </a:t>
            </a:r>
            <a:r>
              <a:rPr lang="en-US" dirty="0" err="1">
                <a:latin typeface="Arial" panose="020B0604020202020204" pitchFamily="34" charset="0"/>
                <a:cs typeface="Arial" panose="020B0604020202020204" pitchFamily="34" charset="0"/>
              </a:rPr>
              <a:t>prostorskega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načrtovanja</a:t>
            </a:r>
            <a:endParaRPr lang="en-US" dirty="0">
              <a:latin typeface="Arial" panose="020B0604020202020204" pitchFamily="34" charset="0"/>
              <a:cs typeface="Arial" panose="020B0604020202020204" pitchFamily="34" charset="0"/>
            </a:endParaRPr>
          </a:p>
        </p:txBody>
      </p:sp>
      <p:sp>
        <p:nvSpPr>
          <p:cNvPr id="2" name="Pravokotnik: zaokroženi vogali 1">
            <a:extLst>
              <a:ext uri="{FF2B5EF4-FFF2-40B4-BE49-F238E27FC236}">
                <a16:creationId xmlns:a16="http://schemas.microsoft.com/office/drawing/2014/main" id="{0B56BF6E-CC66-44E0-8C1A-D134FDA832EE}"/>
              </a:ext>
            </a:extLst>
          </p:cNvPr>
          <p:cNvSpPr/>
          <p:nvPr/>
        </p:nvSpPr>
        <p:spPr>
          <a:xfrm>
            <a:off x="4021391" y="5774081"/>
            <a:ext cx="2446020" cy="715087"/>
          </a:xfrm>
          <a:prstGeom prst="roundRect">
            <a:avLst/>
          </a:prstGeom>
          <a:solidFill>
            <a:srgbClr val="36A67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457200" hangingPunct="0"/>
            <a:r>
              <a:rPr lang="sl-SI" kern="0" dirty="0">
                <a:solidFill>
                  <a:srgbClr val="FFFFFF"/>
                </a:solidFill>
                <a:latin typeface="Arial" panose="020B0604020202020204" pitchFamily="34" charset="0"/>
                <a:cs typeface="Arial" panose="020B0604020202020204" pitchFamily="34" charset="0"/>
                <a:sym typeface="Arial"/>
              </a:rPr>
              <a:t>Brez gradbenih posegov</a:t>
            </a:r>
          </a:p>
        </p:txBody>
      </p:sp>
      <p:sp>
        <p:nvSpPr>
          <p:cNvPr id="5" name="Pravokotnik: zaokroženi vogali 4">
            <a:extLst>
              <a:ext uri="{FF2B5EF4-FFF2-40B4-BE49-F238E27FC236}">
                <a16:creationId xmlns:a16="http://schemas.microsoft.com/office/drawing/2014/main" id="{19E9C436-23D3-419B-82BC-C19C14DFE7C2}"/>
              </a:ext>
            </a:extLst>
          </p:cNvPr>
          <p:cNvSpPr/>
          <p:nvPr/>
        </p:nvSpPr>
        <p:spPr>
          <a:xfrm>
            <a:off x="4021391" y="4286395"/>
            <a:ext cx="2446020" cy="715087"/>
          </a:xfrm>
          <a:prstGeom prst="roundRect">
            <a:avLst/>
          </a:prstGeom>
          <a:solidFill>
            <a:srgbClr val="36A67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457200" hangingPunct="0"/>
            <a:r>
              <a:rPr lang="sl-SI" kern="0" dirty="0">
                <a:solidFill>
                  <a:srgbClr val="FFFFFF"/>
                </a:solidFill>
                <a:latin typeface="Arial" panose="020B0604020202020204" pitchFamily="34" charset="0"/>
                <a:cs typeface="Arial" panose="020B0604020202020204" pitchFamily="34" charset="0"/>
                <a:sym typeface="Arial"/>
              </a:rPr>
              <a:t>Brez krčitev grmišč in mejic</a:t>
            </a:r>
          </a:p>
        </p:txBody>
      </p:sp>
      <p:sp>
        <p:nvSpPr>
          <p:cNvPr id="7" name="Pravokotnik: zaokroženi vogali 6">
            <a:extLst>
              <a:ext uri="{FF2B5EF4-FFF2-40B4-BE49-F238E27FC236}">
                <a16:creationId xmlns:a16="http://schemas.microsoft.com/office/drawing/2014/main" id="{9273819A-8FFD-4F89-B052-E40B2A078261}"/>
              </a:ext>
            </a:extLst>
          </p:cNvPr>
          <p:cNvSpPr/>
          <p:nvPr/>
        </p:nvSpPr>
        <p:spPr>
          <a:xfrm>
            <a:off x="6879373" y="4702407"/>
            <a:ext cx="2446020" cy="1328021"/>
          </a:xfrm>
          <a:prstGeom prst="roundRect">
            <a:avLst/>
          </a:prstGeom>
          <a:solidFill>
            <a:srgbClr val="36A67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457200" hangingPunct="0"/>
            <a:r>
              <a:rPr lang="sl-SI" kern="0" dirty="0">
                <a:solidFill>
                  <a:srgbClr val="FFFFFF"/>
                </a:solidFill>
                <a:latin typeface="Arial" panose="020B0604020202020204" pitchFamily="34" charset="0"/>
                <a:cs typeface="Arial" panose="020B0604020202020204" pitchFamily="34" charset="0"/>
                <a:sym typeface="Arial"/>
              </a:rPr>
              <a:t>Zagotavljanje prostora za naravne procese in </a:t>
            </a:r>
            <a:r>
              <a:rPr lang="sl-SI" kern="0" dirty="0" err="1">
                <a:solidFill>
                  <a:srgbClr val="FFFFFF"/>
                </a:solidFill>
                <a:latin typeface="Arial" panose="020B0604020202020204" pitchFamily="34" charset="0"/>
                <a:cs typeface="Arial" panose="020B0604020202020204" pitchFamily="34" charset="0"/>
                <a:sym typeface="Arial"/>
              </a:rPr>
              <a:t>renaturacijo</a:t>
            </a:r>
            <a:endParaRPr lang="sl-SI" kern="0" dirty="0">
              <a:solidFill>
                <a:srgbClr val="FFFFFF"/>
              </a:solidFill>
              <a:latin typeface="Arial" panose="020B0604020202020204" pitchFamily="34" charset="0"/>
              <a:cs typeface="Arial" panose="020B0604020202020204" pitchFamily="34" charset="0"/>
              <a:sym typeface="Arial"/>
            </a:endParaRPr>
          </a:p>
        </p:txBody>
      </p:sp>
      <p:sp>
        <p:nvSpPr>
          <p:cNvPr id="8" name="Pravokotnik: zaokroženi vogali 7">
            <a:extLst>
              <a:ext uri="{FF2B5EF4-FFF2-40B4-BE49-F238E27FC236}">
                <a16:creationId xmlns:a16="http://schemas.microsoft.com/office/drawing/2014/main" id="{C0BD4B8B-4240-4EFA-9510-794F5F0EAF6D}"/>
              </a:ext>
            </a:extLst>
          </p:cNvPr>
          <p:cNvSpPr/>
          <p:nvPr/>
        </p:nvSpPr>
        <p:spPr>
          <a:xfrm>
            <a:off x="1163410" y="4855640"/>
            <a:ext cx="2446020" cy="1021554"/>
          </a:xfrm>
          <a:prstGeom prst="roundRect">
            <a:avLst/>
          </a:prstGeom>
          <a:solidFill>
            <a:srgbClr val="36A67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457200" hangingPunct="0"/>
            <a:r>
              <a:rPr lang="sl-SI" kern="0" dirty="0">
                <a:solidFill>
                  <a:srgbClr val="FFFFFF"/>
                </a:solidFill>
                <a:latin typeface="Arial" panose="020B0604020202020204" pitchFamily="34" charset="0"/>
                <a:cs typeface="Arial" panose="020B0604020202020204" pitchFamily="34" charset="0"/>
                <a:sym typeface="Arial"/>
              </a:rPr>
              <a:t>Ohranjanje ekoloških značilnosti gnezdišč / počivališč</a:t>
            </a:r>
          </a:p>
        </p:txBody>
      </p:sp>
      <p:sp>
        <p:nvSpPr>
          <p:cNvPr id="10" name="Content Placeholder 2">
            <a:extLst>
              <a:ext uri="{FF2B5EF4-FFF2-40B4-BE49-F238E27FC236}">
                <a16:creationId xmlns:a16="http://schemas.microsoft.com/office/drawing/2014/main" id="{B5C40031-C001-4BA2-A50F-0B46FED9C31F}"/>
              </a:ext>
            </a:extLst>
          </p:cNvPr>
          <p:cNvSpPr txBox="1"/>
          <p:nvPr/>
        </p:nvSpPr>
        <p:spPr>
          <a:xfrm>
            <a:off x="1062706" y="4001830"/>
            <a:ext cx="7442553" cy="496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defTabSz="457200" hangingPunct="0">
              <a:lnSpc>
                <a:spcPct val="150000"/>
              </a:lnSpc>
              <a:spcBef>
                <a:spcPts val="400"/>
              </a:spcBef>
              <a:buClr>
                <a:srgbClr val="36A672"/>
              </a:buClr>
              <a:buSzPct val="120000"/>
              <a:defRPr sz="2000">
                <a:solidFill>
                  <a:srgbClr val="595959"/>
                </a:solidFill>
              </a:defRPr>
            </a:pPr>
            <a:r>
              <a:rPr lang="sl-SI" sz="2000" b="1" kern="0" dirty="0">
                <a:solidFill>
                  <a:srgbClr val="595959"/>
                </a:solidFill>
                <a:latin typeface="Arial"/>
                <a:cs typeface="Arial"/>
                <a:sym typeface="Arial"/>
              </a:rPr>
              <a:t>Varstvene usmeritve</a:t>
            </a:r>
          </a:p>
        </p:txBody>
      </p:sp>
      <p:pic>
        <p:nvPicPr>
          <p:cNvPr id="9" name="Slika 8">
            <a:extLst>
              <a:ext uri="{FF2B5EF4-FFF2-40B4-BE49-F238E27FC236}">
                <a16:creationId xmlns:a16="http://schemas.microsoft.com/office/drawing/2014/main" id="{FAD98828-A5D9-4BDC-9DF6-6468259998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1636" y="1659652"/>
            <a:ext cx="2842106" cy="2839175"/>
          </a:xfrm>
          <a:prstGeom prst="rect">
            <a:avLst/>
          </a:prstGeom>
        </p:spPr>
      </p:pic>
    </p:spTree>
    <p:extLst>
      <p:ext uri="{BB962C8B-B14F-4D97-AF65-F5344CB8AC3E}">
        <p14:creationId xmlns:p14="http://schemas.microsoft.com/office/powerpoint/2010/main" val="20023214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
                                            <p:txEl>
                                              <p:pRg st="1" end="1"/>
                                            </p:txEl>
                                          </p:spTgt>
                                        </p:tgtEl>
                                        <p:attrNameLst>
                                          <p:attrName>style.visibility</p:attrName>
                                        </p:attrNameLst>
                                      </p:cBhvr>
                                      <p:to>
                                        <p:strVal val="visible"/>
                                      </p:to>
                                    </p:set>
                                    <p:animEffect transition="in" filter="fade">
                                      <p:cBhvr>
                                        <p:cTn id="7" dur="500"/>
                                        <p:tgtEl>
                                          <p:spTgt spid="1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uiExpand="1" build="p" bldLvl="2"/>
      <p:bldP spid="2" grpId="0" animBg="1"/>
      <p:bldP spid="5" grpId="0" animBg="1"/>
      <p:bldP spid="7"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61F48170-AF71-4B05-930A-07B95F729D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9668" y="3569835"/>
            <a:ext cx="2264400" cy="2275726"/>
          </a:xfrm>
          <a:prstGeom prst="rect">
            <a:avLst/>
          </a:prstGeom>
        </p:spPr>
      </p:pic>
      <p:graphicFrame>
        <p:nvGraphicFramePr>
          <p:cNvPr id="22" name="Diagram 3">
            <a:extLst>
              <a:ext uri="{FF2B5EF4-FFF2-40B4-BE49-F238E27FC236}">
                <a16:creationId xmlns:a16="http://schemas.microsoft.com/office/drawing/2014/main" id="{7B1D5F6C-3A54-459A-84E1-FF252D0C9F31}"/>
              </a:ext>
            </a:extLst>
          </p:cNvPr>
          <p:cNvGraphicFramePr/>
          <p:nvPr>
            <p:extLst>
              <p:ext uri="{D42A27DB-BD31-4B8C-83A1-F6EECF244321}">
                <p14:modId xmlns:p14="http://schemas.microsoft.com/office/powerpoint/2010/main" val="1432195547"/>
              </p:ext>
            </p:extLst>
          </p:nvPr>
        </p:nvGraphicFramePr>
        <p:xfrm>
          <a:off x="6631182" y="461974"/>
          <a:ext cx="6591915" cy="56836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5" name="Content Placeholder 2"/>
          <p:cNvSpPr txBox="1"/>
          <p:nvPr/>
        </p:nvSpPr>
        <p:spPr>
          <a:xfrm>
            <a:off x="665827" y="1697194"/>
            <a:ext cx="7442553" cy="2497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marL="342900" indent="-342900" defTabSz="457200" hangingPunct="0">
              <a:lnSpc>
                <a:spcPct val="150000"/>
              </a:lnSpc>
              <a:spcBef>
                <a:spcPts val="400"/>
              </a:spcBef>
              <a:buClr>
                <a:srgbClr val="36A672"/>
              </a:buClr>
              <a:buSzPct val="120000"/>
              <a:buFont typeface="Arial"/>
              <a:buChar char="•"/>
              <a:defRPr sz="2000">
                <a:solidFill>
                  <a:srgbClr val="595959"/>
                </a:solidFill>
              </a:defRPr>
            </a:pPr>
            <a:r>
              <a:rPr lang="sl-SI" kern="0" dirty="0">
                <a:solidFill>
                  <a:srgbClr val="45A7C5"/>
                </a:solidFill>
                <a:latin typeface="Arial"/>
                <a:cs typeface="Arial"/>
                <a:sym typeface="Arial"/>
              </a:rPr>
              <a:t>Neposredni nadzor v naravi</a:t>
            </a:r>
          </a:p>
          <a:p>
            <a:pPr marL="342900" indent="-342900" defTabSz="457200" hangingPunct="0">
              <a:lnSpc>
                <a:spcPct val="150000"/>
              </a:lnSpc>
              <a:spcBef>
                <a:spcPts val="400"/>
              </a:spcBef>
              <a:buClr>
                <a:srgbClr val="36A672"/>
              </a:buClr>
              <a:buSzPct val="120000"/>
              <a:buFont typeface="Arial"/>
              <a:buChar char="•"/>
              <a:defRPr sz="2000">
                <a:solidFill>
                  <a:srgbClr val="595959"/>
                </a:solidFill>
              </a:defRPr>
            </a:pPr>
            <a:r>
              <a:rPr lang="sl-SI" kern="0" dirty="0">
                <a:solidFill>
                  <a:srgbClr val="45A7C5"/>
                </a:solidFill>
                <a:latin typeface="Arial"/>
                <a:cs typeface="Arial"/>
                <a:sym typeface="Arial"/>
              </a:rPr>
              <a:t>Inšpekcijski nadzor</a:t>
            </a:r>
          </a:p>
          <a:p>
            <a:pPr marL="342900" indent="-342900" defTabSz="457200" hangingPunct="0">
              <a:lnSpc>
                <a:spcPct val="150000"/>
              </a:lnSpc>
              <a:spcBef>
                <a:spcPts val="400"/>
              </a:spcBef>
              <a:buClr>
                <a:srgbClr val="36A672"/>
              </a:buClr>
              <a:buSzPct val="120000"/>
              <a:buFont typeface="Arial"/>
              <a:buChar char="•"/>
              <a:defRPr sz="2000">
                <a:solidFill>
                  <a:srgbClr val="595959"/>
                </a:solidFill>
              </a:defRPr>
            </a:pPr>
            <a:r>
              <a:rPr lang="sl-SI" kern="0" dirty="0">
                <a:solidFill>
                  <a:srgbClr val="595959"/>
                </a:solidFill>
                <a:latin typeface="Arial"/>
                <a:cs typeface="Arial"/>
                <a:sym typeface="Arial"/>
              </a:rPr>
              <a:t>Le v določenih primerih - kjer so še vedno grožnje </a:t>
            </a:r>
            <a:r>
              <a:rPr lang="en-US" kern="0" dirty="0" err="1">
                <a:solidFill>
                  <a:srgbClr val="595959"/>
                </a:solidFill>
                <a:latin typeface="Arial"/>
                <a:cs typeface="Arial"/>
                <a:sym typeface="Arial"/>
              </a:rPr>
              <a:t>kljub</a:t>
            </a:r>
            <a:r>
              <a:rPr lang="en-US" kern="0" dirty="0">
                <a:solidFill>
                  <a:srgbClr val="595959"/>
                </a:solidFill>
                <a:latin typeface="Arial"/>
                <a:cs typeface="Arial"/>
                <a:sym typeface="Arial"/>
              </a:rPr>
              <a:t> </a:t>
            </a:r>
            <a:r>
              <a:rPr lang="en-US" kern="0" dirty="0" err="1">
                <a:solidFill>
                  <a:srgbClr val="595959"/>
                </a:solidFill>
                <a:latin typeface="Arial"/>
                <a:cs typeface="Arial"/>
                <a:sym typeface="Arial"/>
              </a:rPr>
              <a:t>zakonsko</a:t>
            </a:r>
            <a:r>
              <a:rPr lang="en-US" kern="0" dirty="0">
                <a:solidFill>
                  <a:srgbClr val="595959"/>
                </a:solidFill>
                <a:latin typeface="Arial"/>
                <a:cs typeface="Arial"/>
                <a:sym typeface="Arial"/>
              </a:rPr>
              <a:t> </a:t>
            </a:r>
            <a:r>
              <a:rPr lang="en-US" kern="0" dirty="0" err="1">
                <a:solidFill>
                  <a:srgbClr val="595959"/>
                </a:solidFill>
                <a:latin typeface="Arial"/>
                <a:cs typeface="Arial"/>
                <a:sym typeface="Arial"/>
              </a:rPr>
              <a:t>določenim</a:t>
            </a:r>
            <a:r>
              <a:rPr lang="en-US" kern="0" dirty="0">
                <a:solidFill>
                  <a:srgbClr val="595959"/>
                </a:solidFill>
                <a:latin typeface="Arial"/>
                <a:cs typeface="Arial"/>
                <a:sym typeface="Arial"/>
              </a:rPr>
              <a:t> </a:t>
            </a:r>
            <a:r>
              <a:rPr lang="en-US" kern="0" dirty="0" err="1">
                <a:solidFill>
                  <a:srgbClr val="595959"/>
                </a:solidFill>
                <a:latin typeface="Arial"/>
                <a:cs typeface="Arial"/>
                <a:sym typeface="Arial"/>
              </a:rPr>
              <a:t>prepovedim</a:t>
            </a:r>
            <a:r>
              <a:rPr lang="en-US" kern="0" dirty="0">
                <a:solidFill>
                  <a:srgbClr val="595959"/>
                </a:solidFill>
                <a:latin typeface="Arial"/>
                <a:cs typeface="Arial"/>
                <a:sym typeface="Arial"/>
              </a:rPr>
              <a:t> in </a:t>
            </a:r>
            <a:r>
              <a:rPr lang="en-US" kern="0" dirty="0" err="1">
                <a:solidFill>
                  <a:srgbClr val="595959"/>
                </a:solidFill>
                <a:latin typeface="Arial"/>
                <a:cs typeface="Arial"/>
                <a:sym typeface="Arial"/>
              </a:rPr>
              <a:t>režimom</a:t>
            </a:r>
            <a:endParaRPr lang="en-US" kern="0" dirty="0">
              <a:solidFill>
                <a:srgbClr val="595959"/>
              </a:solidFill>
              <a:latin typeface="Arial"/>
              <a:cs typeface="Arial"/>
              <a:sym typeface="Arial"/>
            </a:endParaRPr>
          </a:p>
          <a:p>
            <a:pPr marL="342900" indent="-342900" defTabSz="457200" hangingPunct="0">
              <a:lnSpc>
                <a:spcPct val="150000"/>
              </a:lnSpc>
              <a:spcBef>
                <a:spcPts val="400"/>
              </a:spcBef>
              <a:buClr>
                <a:srgbClr val="36A672"/>
              </a:buClr>
              <a:buSzPct val="120000"/>
              <a:buFont typeface="Arial"/>
              <a:buChar char="•"/>
              <a:defRPr sz="2000">
                <a:solidFill>
                  <a:srgbClr val="595959"/>
                </a:solidFill>
              </a:defRPr>
            </a:pPr>
            <a:r>
              <a:rPr lang="sl-SI" kern="0" dirty="0">
                <a:solidFill>
                  <a:srgbClr val="595959"/>
                </a:solidFill>
                <a:latin typeface="Arial"/>
                <a:cs typeface="Arial"/>
                <a:sym typeface="Arial"/>
              </a:rPr>
              <a:t>Vezan na različne sektorje</a:t>
            </a:r>
            <a:endParaRPr lang="en-US" kern="0" dirty="0">
              <a:solidFill>
                <a:srgbClr val="595959"/>
              </a:solidFill>
              <a:latin typeface="Arial"/>
              <a:cs typeface="Arial"/>
              <a:sym typeface="Arial"/>
            </a:endParaRPr>
          </a:p>
        </p:txBody>
      </p:sp>
      <p:sp>
        <p:nvSpPr>
          <p:cNvPr id="6" name="Title 1">
            <a:extLst>
              <a:ext uri="{FF2B5EF4-FFF2-40B4-BE49-F238E27FC236}">
                <a16:creationId xmlns:a16="http://schemas.microsoft.com/office/drawing/2014/main" id="{7C0F1AE6-DF0D-4B1F-9679-C45525ED9C03}"/>
              </a:ext>
            </a:extLst>
          </p:cNvPr>
          <p:cNvSpPr txBox="1">
            <a:spLocks/>
          </p:cNvSpPr>
          <p:nvPr/>
        </p:nvSpPr>
        <p:spPr>
          <a:xfrm>
            <a:off x="2718513" y="579986"/>
            <a:ext cx="5177456" cy="68785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r>
              <a:rPr lang="sl-SI" dirty="0">
                <a:latin typeface="Arial" panose="020B0604020202020204" pitchFamily="34" charset="0"/>
                <a:cs typeface="Arial" panose="020B0604020202020204" pitchFamily="34" charset="0"/>
              </a:rPr>
              <a:t>Drugi ukrepi - ukrepi</a:t>
            </a:r>
            <a:r>
              <a:rPr lang="en-US" dirty="0">
                <a:latin typeface="Arial" panose="020B0604020202020204" pitchFamily="34" charset="0"/>
                <a:cs typeface="Arial" panose="020B0604020202020204" pitchFamily="34" charset="0"/>
              </a:rPr>
              <a:t> </a:t>
            </a:r>
            <a:r>
              <a:rPr lang="sl-SI" dirty="0">
                <a:latin typeface="Arial" panose="020B0604020202020204" pitchFamily="34" charset="0"/>
                <a:cs typeface="Arial" panose="020B0604020202020204" pitchFamily="34" charset="0"/>
              </a:rPr>
              <a:t>nadzora</a:t>
            </a:r>
            <a:endParaRPr lang="en-US" dirty="0">
              <a:latin typeface="Arial" panose="020B0604020202020204" pitchFamily="34" charset="0"/>
              <a:cs typeface="Arial" panose="020B0604020202020204" pitchFamily="34" charset="0"/>
            </a:endParaRPr>
          </a:p>
        </p:txBody>
      </p:sp>
      <p:grpSp>
        <p:nvGrpSpPr>
          <p:cNvPr id="5" name="Skupina 4">
            <a:extLst>
              <a:ext uri="{FF2B5EF4-FFF2-40B4-BE49-F238E27FC236}">
                <a16:creationId xmlns:a16="http://schemas.microsoft.com/office/drawing/2014/main" id="{19CC64AF-E61E-43B4-B017-9C7DFC3B5DED}"/>
              </a:ext>
            </a:extLst>
          </p:cNvPr>
          <p:cNvGrpSpPr/>
          <p:nvPr/>
        </p:nvGrpSpPr>
        <p:grpSpPr>
          <a:xfrm>
            <a:off x="1893412" y="4673600"/>
            <a:ext cx="1485444" cy="698500"/>
            <a:chOff x="1404176" y="24400"/>
            <a:chExt cx="1783255" cy="1069953"/>
          </a:xfrm>
        </p:grpSpPr>
        <p:sp>
          <p:nvSpPr>
            <p:cNvPr id="7" name="Pravokotnik: zaokroženi vogali 6">
              <a:extLst>
                <a:ext uri="{FF2B5EF4-FFF2-40B4-BE49-F238E27FC236}">
                  <a16:creationId xmlns:a16="http://schemas.microsoft.com/office/drawing/2014/main" id="{907C2E48-5420-4DCC-9BB6-B147F4EA2DA9}"/>
                </a:ext>
              </a:extLst>
            </p:cNvPr>
            <p:cNvSpPr/>
            <p:nvPr/>
          </p:nvSpPr>
          <p:spPr>
            <a:xfrm>
              <a:off x="1404176" y="24400"/>
              <a:ext cx="1783255" cy="1069953"/>
            </a:xfrm>
            <a:prstGeom prst="roundRect">
              <a:avLst/>
            </a:prstGeom>
            <a:solidFill>
              <a:srgbClr val="36A67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l-SI"/>
            </a:p>
          </p:txBody>
        </p:sp>
        <p:sp>
          <p:nvSpPr>
            <p:cNvPr id="9" name="Pravokotnik: zaokroženi vogali 4">
              <a:extLst>
                <a:ext uri="{FF2B5EF4-FFF2-40B4-BE49-F238E27FC236}">
                  <a16:creationId xmlns:a16="http://schemas.microsoft.com/office/drawing/2014/main" id="{97BC7C83-1839-4416-9E37-7C14B9904C1A}"/>
                </a:ext>
              </a:extLst>
            </p:cNvPr>
            <p:cNvSpPr txBox="1"/>
            <p:nvPr/>
          </p:nvSpPr>
          <p:spPr>
            <a:xfrm>
              <a:off x="1456407" y="76631"/>
              <a:ext cx="1678793" cy="9654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hangingPunct="0">
                <a:lnSpc>
                  <a:spcPct val="90000"/>
                </a:lnSpc>
                <a:spcBef>
                  <a:spcPct val="0"/>
                </a:spcBef>
                <a:spcAft>
                  <a:spcPct val="35000"/>
                </a:spcAft>
              </a:pPr>
              <a:r>
                <a:rPr lang="sl-SI" dirty="0">
                  <a:solidFill>
                    <a:srgbClr val="FFFFFF"/>
                  </a:solidFill>
                  <a:latin typeface="Arial" panose="020B0604020202020204" pitchFamily="34" charset="0"/>
                  <a:cs typeface="Arial" panose="020B0604020202020204" pitchFamily="34" charset="0"/>
                  <a:sym typeface="Arial"/>
                </a:rPr>
                <a:t>Gozdarstvo</a:t>
              </a:r>
            </a:p>
          </p:txBody>
        </p:sp>
      </p:grpSp>
      <p:grpSp>
        <p:nvGrpSpPr>
          <p:cNvPr id="10" name="Skupina 9">
            <a:extLst>
              <a:ext uri="{FF2B5EF4-FFF2-40B4-BE49-F238E27FC236}">
                <a16:creationId xmlns:a16="http://schemas.microsoft.com/office/drawing/2014/main" id="{A7620F40-4014-41A2-8D23-D1BCF21889F4}"/>
              </a:ext>
            </a:extLst>
          </p:cNvPr>
          <p:cNvGrpSpPr/>
          <p:nvPr/>
        </p:nvGrpSpPr>
        <p:grpSpPr>
          <a:xfrm>
            <a:off x="3519012" y="4673600"/>
            <a:ext cx="1308100" cy="698500"/>
            <a:chOff x="1404176" y="24400"/>
            <a:chExt cx="1783255" cy="1069953"/>
          </a:xfrm>
          <a:solidFill>
            <a:srgbClr val="45A7C5"/>
          </a:solidFill>
        </p:grpSpPr>
        <p:sp>
          <p:nvSpPr>
            <p:cNvPr id="11" name="Pravokotnik: zaokroženi vogali 10">
              <a:extLst>
                <a:ext uri="{FF2B5EF4-FFF2-40B4-BE49-F238E27FC236}">
                  <a16:creationId xmlns:a16="http://schemas.microsoft.com/office/drawing/2014/main" id="{2EAF4B8C-30B2-419A-9920-B0CBA82F1ADE}"/>
                </a:ext>
              </a:extLst>
            </p:cNvPr>
            <p:cNvSpPr/>
            <p:nvPr/>
          </p:nvSpPr>
          <p:spPr>
            <a:xfrm>
              <a:off x="1404176" y="24400"/>
              <a:ext cx="1783255" cy="1069953"/>
            </a:xfrm>
            <a:prstGeom prst="round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l-SI"/>
            </a:p>
          </p:txBody>
        </p:sp>
        <p:sp>
          <p:nvSpPr>
            <p:cNvPr id="12" name="Pravokotnik: zaokroženi vogali 4">
              <a:extLst>
                <a:ext uri="{FF2B5EF4-FFF2-40B4-BE49-F238E27FC236}">
                  <a16:creationId xmlns:a16="http://schemas.microsoft.com/office/drawing/2014/main" id="{05A63620-F4F0-4EC1-BFC3-2D8825715106}"/>
                </a:ext>
              </a:extLst>
            </p:cNvPr>
            <p:cNvSpPr txBox="1"/>
            <p:nvPr/>
          </p:nvSpPr>
          <p:spPr>
            <a:xfrm>
              <a:off x="1456407" y="76631"/>
              <a:ext cx="1678793" cy="9654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hangingPunct="0">
                <a:lnSpc>
                  <a:spcPct val="90000"/>
                </a:lnSpc>
                <a:spcBef>
                  <a:spcPct val="0"/>
                </a:spcBef>
                <a:spcAft>
                  <a:spcPct val="35000"/>
                </a:spcAft>
              </a:pPr>
              <a:r>
                <a:rPr lang="sl-SI" dirty="0">
                  <a:solidFill>
                    <a:srgbClr val="FFFFFF"/>
                  </a:solidFill>
                  <a:latin typeface="Arial" panose="020B0604020202020204" pitchFamily="34" charset="0"/>
                  <a:cs typeface="Arial" panose="020B0604020202020204" pitchFamily="34" charset="0"/>
                  <a:sym typeface="Arial"/>
                </a:rPr>
                <a:t>Inšpekcija</a:t>
              </a:r>
            </a:p>
          </p:txBody>
        </p:sp>
      </p:grpSp>
      <p:grpSp>
        <p:nvGrpSpPr>
          <p:cNvPr id="13" name="Skupina 12">
            <a:extLst>
              <a:ext uri="{FF2B5EF4-FFF2-40B4-BE49-F238E27FC236}">
                <a16:creationId xmlns:a16="http://schemas.microsoft.com/office/drawing/2014/main" id="{D37694A0-0030-431D-A93F-1577DBA474BB}"/>
              </a:ext>
            </a:extLst>
          </p:cNvPr>
          <p:cNvGrpSpPr/>
          <p:nvPr/>
        </p:nvGrpSpPr>
        <p:grpSpPr>
          <a:xfrm>
            <a:off x="5144612" y="4673600"/>
            <a:ext cx="1308100" cy="698500"/>
            <a:chOff x="1404176" y="24400"/>
            <a:chExt cx="1783255" cy="1069953"/>
          </a:xfrm>
        </p:grpSpPr>
        <p:sp>
          <p:nvSpPr>
            <p:cNvPr id="14" name="Pravokotnik: zaokroženi vogali 13">
              <a:extLst>
                <a:ext uri="{FF2B5EF4-FFF2-40B4-BE49-F238E27FC236}">
                  <a16:creationId xmlns:a16="http://schemas.microsoft.com/office/drawing/2014/main" id="{086C5D40-47C5-4FFE-A556-BA2AEB0EDBE2}"/>
                </a:ext>
              </a:extLst>
            </p:cNvPr>
            <p:cNvSpPr/>
            <p:nvPr/>
          </p:nvSpPr>
          <p:spPr>
            <a:xfrm>
              <a:off x="1404176" y="24400"/>
              <a:ext cx="1783255" cy="1069953"/>
            </a:xfrm>
            <a:prstGeom prst="roundRect">
              <a:avLst/>
            </a:prstGeom>
            <a:solidFill>
              <a:srgbClr val="36A67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l-SI"/>
            </a:p>
          </p:txBody>
        </p:sp>
        <p:sp>
          <p:nvSpPr>
            <p:cNvPr id="15" name="Pravokotnik: zaokroženi vogali 4">
              <a:extLst>
                <a:ext uri="{FF2B5EF4-FFF2-40B4-BE49-F238E27FC236}">
                  <a16:creationId xmlns:a16="http://schemas.microsoft.com/office/drawing/2014/main" id="{044D8918-59CB-4DBC-AEB0-30141A6426A6}"/>
                </a:ext>
              </a:extLst>
            </p:cNvPr>
            <p:cNvSpPr txBox="1"/>
            <p:nvPr/>
          </p:nvSpPr>
          <p:spPr>
            <a:xfrm>
              <a:off x="1456407" y="76631"/>
              <a:ext cx="1678793" cy="9654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hangingPunct="0">
                <a:lnSpc>
                  <a:spcPct val="90000"/>
                </a:lnSpc>
                <a:spcBef>
                  <a:spcPct val="0"/>
                </a:spcBef>
                <a:spcAft>
                  <a:spcPct val="35000"/>
                </a:spcAft>
              </a:pPr>
              <a:r>
                <a:rPr lang="sl-SI" dirty="0">
                  <a:solidFill>
                    <a:srgbClr val="FFFFFF"/>
                  </a:solidFill>
                  <a:latin typeface="Arial" panose="020B0604020202020204" pitchFamily="34" charset="0"/>
                  <a:cs typeface="Arial" panose="020B0604020202020204" pitchFamily="34" charset="0"/>
                  <a:sym typeface="Arial"/>
                </a:rPr>
                <a:t>Notranje zadeve</a:t>
              </a:r>
            </a:p>
          </p:txBody>
        </p:sp>
      </p:grpSp>
      <p:grpSp>
        <p:nvGrpSpPr>
          <p:cNvPr id="16" name="Skupina 15">
            <a:extLst>
              <a:ext uri="{FF2B5EF4-FFF2-40B4-BE49-F238E27FC236}">
                <a16:creationId xmlns:a16="http://schemas.microsoft.com/office/drawing/2014/main" id="{74CB26FF-3D36-49EA-931E-CB779134275F}"/>
              </a:ext>
            </a:extLst>
          </p:cNvPr>
          <p:cNvGrpSpPr/>
          <p:nvPr/>
        </p:nvGrpSpPr>
        <p:grpSpPr>
          <a:xfrm>
            <a:off x="2547462" y="5579514"/>
            <a:ext cx="1454150" cy="698500"/>
            <a:chOff x="1404176" y="24400"/>
            <a:chExt cx="1783255" cy="1069953"/>
          </a:xfrm>
          <a:solidFill>
            <a:srgbClr val="45A7C5"/>
          </a:solidFill>
        </p:grpSpPr>
        <p:sp>
          <p:nvSpPr>
            <p:cNvPr id="17" name="Pravokotnik: zaokroženi vogali 16">
              <a:extLst>
                <a:ext uri="{FF2B5EF4-FFF2-40B4-BE49-F238E27FC236}">
                  <a16:creationId xmlns:a16="http://schemas.microsoft.com/office/drawing/2014/main" id="{91290CC1-D5FE-4C9F-9F8B-429EC9170D20}"/>
                </a:ext>
              </a:extLst>
            </p:cNvPr>
            <p:cNvSpPr/>
            <p:nvPr/>
          </p:nvSpPr>
          <p:spPr>
            <a:xfrm>
              <a:off x="1404176" y="24400"/>
              <a:ext cx="1783255" cy="1069953"/>
            </a:xfrm>
            <a:prstGeom prst="round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l-SI"/>
            </a:p>
          </p:txBody>
        </p:sp>
        <p:sp>
          <p:nvSpPr>
            <p:cNvPr id="18" name="Pravokotnik: zaokroženi vogali 4">
              <a:extLst>
                <a:ext uri="{FF2B5EF4-FFF2-40B4-BE49-F238E27FC236}">
                  <a16:creationId xmlns:a16="http://schemas.microsoft.com/office/drawing/2014/main" id="{0E98AE4E-C878-426F-B6E9-0C5BA8E5B047}"/>
                </a:ext>
              </a:extLst>
            </p:cNvPr>
            <p:cNvSpPr txBox="1"/>
            <p:nvPr/>
          </p:nvSpPr>
          <p:spPr>
            <a:xfrm>
              <a:off x="1456407" y="76631"/>
              <a:ext cx="1678793" cy="9654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hangingPunct="0">
                <a:lnSpc>
                  <a:spcPct val="90000"/>
                </a:lnSpc>
                <a:spcBef>
                  <a:spcPct val="0"/>
                </a:spcBef>
                <a:spcAft>
                  <a:spcPct val="35000"/>
                </a:spcAft>
              </a:pPr>
              <a:r>
                <a:rPr lang="sl-SI" dirty="0">
                  <a:solidFill>
                    <a:srgbClr val="FFFFFF"/>
                  </a:solidFill>
                  <a:latin typeface="Arial" panose="020B0604020202020204" pitchFamily="34" charset="0"/>
                  <a:cs typeface="Arial" panose="020B0604020202020204" pitchFamily="34" charset="0"/>
                  <a:sym typeface="Arial"/>
                </a:rPr>
                <a:t>Občinske javne službe</a:t>
              </a:r>
            </a:p>
          </p:txBody>
        </p:sp>
      </p:grpSp>
      <p:grpSp>
        <p:nvGrpSpPr>
          <p:cNvPr id="19" name="Skupina 18">
            <a:extLst>
              <a:ext uri="{FF2B5EF4-FFF2-40B4-BE49-F238E27FC236}">
                <a16:creationId xmlns:a16="http://schemas.microsoft.com/office/drawing/2014/main" id="{68F1B649-61EE-49C0-BC1E-95266BD7692F}"/>
              </a:ext>
            </a:extLst>
          </p:cNvPr>
          <p:cNvGrpSpPr/>
          <p:nvPr/>
        </p:nvGrpSpPr>
        <p:grpSpPr>
          <a:xfrm>
            <a:off x="4344512" y="5579514"/>
            <a:ext cx="1454150" cy="698500"/>
            <a:chOff x="1404176" y="24400"/>
            <a:chExt cx="1783255" cy="1069953"/>
          </a:xfrm>
          <a:solidFill>
            <a:srgbClr val="43A8A0"/>
          </a:solidFill>
        </p:grpSpPr>
        <p:sp>
          <p:nvSpPr>
            <p:cNvPr id="20" name="Pravokotnik: zaokroženi vogali 19">
              <a:extLst>
                <a:ext uri="{FF2B5EF4-FFF2-40B4-BE49-F238E27FC236}">
                  <a16:creationId xmlns:a16="http://schemas.microsoft.com/office/drawing/2014/main" id="{ED3BB0EA-5DFC-4190-A487-BF34FE7C81D1}"/>
                </a:ext>
              </a:extLst>
            </p:cNvPr>
            <p:cNvSpPr/>
            <p:nvPr/>
          </p:nvSpPr>
          <p:spPr>
            <a:xfrm>
              <a:off x="1404176" y="24400"/>
              <a:ext cx="1783255" cy="1069953"/>
            </a:xfrm>
            <a:prstGeom prst="round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l-SI"/>
            </a:p>
          </p:txBody>
        </p:sp>
        <p:sp>
          <p:nvSpPr>
            <p:cNvPr id="21" name="Pravokotnik: zaokroženi vogali 4">
              <a:extLst>
                <a:ext uri="{FF2B5EF4-FFF2-40B4-BE49-F238E27FC236}">
                  <a16:creationId xmlns:a16="http://schemas.microsoft.com/office/drawing/2014/main" id="{EC277029-4D56-4A2A-9DA2-8D4EC4D40D00}"/>
                </a:ext>
              </a:extLst>
            </p:cNvPr>
            <p:cNvSpPr txBox="1"/>
            <p:nvPr/>
          </p:nvSpPr>
          <p:spPr>
            <a:xfrm>
              <a:off x="1456407" y="76631"/>
              <a:ext cx="1678793" cy="9654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hangingPunct="0">
                <a:lnSpc>
                  <a:spcPct val="90000"/>
                </a:lnSpc>
                <a:spcBef>
                  <a:spcPct val="0"/>
                </a:spcBef>
                <a:spcAft>
                  <a:spcPct val="35000"/>
                </a:spcAft>
              </a:pPr>
              <a:r>
                <a:rPr lang="sl-SI" dirty="0">
                  <a:solidFill>
                    <a:srgbClr val="FFFFFF"/>
                  </a:solidFill>
                  <a:latin typeface="Arial" panose="020B0604020202020204" pitchFamily="34" charset="0"/>
                  <a:cs typeface="Arial" panose="020B0604020202020204" pitchFamily="34" charset="0"/>
                  <a:sym typeface="Arial"/>
                </a:rPr>
                <a:t>Varstvo narave</a:t>
              </a:r>
            </a:p>
          </p:txBody>
        </p:sp>
      </p:grpSp>
    </p:spTree>
    <p:extLst>
      <p:ext uri="{BB962C8B-B14F-4D97-AF65-F5344CB8AC3E}">
        <p14:creationId xmlns:p14="http://schemas.microsoft.com/office/powerpoint/2010/main" val="2027411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
                                            <p:bg/>
                                          </p:spTgt>
                                        </p:tgtEl>
                                        <p:attrNameLst>
                                          <p:attrName>style.visibility</p:attrName>
                                        </p:attrNameLst>
                                      </p:cBhvr>
                                      <p:to>
                                        <p:strVal val="visible"/>
                                      </p:to>
                                    </p:set>
                                    <p:animEffect transition="in" filter="fade">
                                      <p:cBhvr>
                                        <p:cTn id="7" dur="500"/>
                                        <p:tgtEl>
                                          <p:spTgt spid="11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
                                            <p:txEl>
                                              <p:pRg st="0" end="0"/>
                                            </p:txEl>
                                          </p:spTgt>
                                        </p:tgtEl>
                                        <p:attrNameLst>
                                          <p:attrName>style.visibility</p:attrName>
                                        </p:attrNameLst>
                                      </p:cBhvr>
                                      <p:to>
                                        <p:strVal val="visible"/>
                                      </p:to>
                                    </p:set>
                                    <p:animEffect transition="in" filter="fade">
                                      <p:cBhvr>
                                        <p:cTn id="12" dur="500"/>
                                        <p:tgtEl>
                                          <p:spTgt spid="11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graphicEl>
                                              <a:dgm id="{3F413EE5-01D1-4DC6-91AD-639CA0BB2630}"/>
                                            </p:graphicEl>
                                          </p:spTgt>
                                        </p:tgtEl>
                                        <p:attrNameLst>
                                          <p:attrName>style.visibility</p:attrName>
                                        </p:attrNameLst>
                                      </p:cBhvr>
                                      <p:to>
                                        <p:strVal val="visible"/>
                                      </p:to>
                                    </p:set>
                                    <p:animEffect transition="in" filter="fade">
                                      <p:cBhvr>
                                        <p:cTn id="15" dur="500"/>
                                        <p:tgtEl>
                                          <p:spTgt spid="22">
                                            <p:graphicEl>
                                              <a:dgm id="{3F413EE5-01D1-4DC6-91AD-639CA0BB2630}"/>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graphicEl>
                                              <a:dgm id="{439933EC-716A-4E0B-9E01-F9D5EFB88502}"/>
                                            </p:graphicEl>
                                          </p:spTgt>
                                        </p:tgtEl>
                                        <p:attrNameLst>
                                          <p:attrName>style.visibility</p:attrName>
                                        </p:attrNameLst>
                                      </p:cBhvr>
                                      <p:to>
                                        <p:strVal val="visible"/>
                                      </p:to>
                                    </p:set>
                                    <p:animEffect transition="in" filter="fade">
                                      <p:cBhvr>
                                        <p:cTn id="18" dur="500"/>
                                        <p:tgtEl>
                                          <p:spTgt spid="22">
                                            <p:graphicEl>
                                              <a:dgm id="{439933EC-716A-4E0B-9E01-F9D5EFB88502}"/>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graphicEl>
                                              <a:dgm id="{B1C91B03-93AD-414A-B7A4-F9985C02BB0C}"/>
                                            </p:graphicEl>
                                          </p:spTgt>
                                        </p:tgtEl>
                                        <p:attrNameLst>
                                          <p:attrName>style.visibility</p:attrName>
                                        </p:attrNameLst>
                                      </p:cBhvr>
                                      <p:to>
                                        <p:strVal val="visible"/>
                                      </p:to>
                                    </p:set>
                                    <p:animEffect transition="in" filter="fade">
                                      <p:cBhvr>
                                        <p:cTn id="21" dur="500"/>
                                        <p:tgtEl>
                                          <p:spTgt spid="22">
                                            <p:graphicEl>
                                              <a:dgm id="{B1C91B03-93AD-414A-B7A4-F9985C02BB0C}"/>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graphicEl>
                                              <a:dgm id="{598AEC26-20C2-4572-AA60-7E948E5606EC}"/>
                                            </p:graphicEl>
                                          </p:spTgt>
                                        </p:tgtEl>
                                        <p:attrNameLst>
                                          <p:attrName>style.visibility</p:attrName>
                                        </p:attrNameLst>
                                      </p:cBhvr>
                                      <p:to>
                                        <p:strVal val="visible"/>
                                      </p:to>
                                    </p:set>
                                    <p:animEffect transition="in" filter="fade">
                                      <p:cBhvr>
                                        <p:cTn id="24" dur="500"/>
                                        <p:tgtEl>
                                          <p:spTgt spid="22">
                                            <p:graphicEl>
                                              <a:dgm id="{598AEC26-20C2-4572-AA60-7E948E5606EC}"/>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graphicEl>
                                              <a:dgm id="{351CD892-8B10-4284-85CC-AF15FDBD9C91}"/>
                                            </p:graphicEl>
                                          </p:spTgt>
                                        </p:tgtEl>
                                        <p:attrNameLst>
                                          <p:attrName>style.visibility</p:attrName>
                                        </p:attrNameLst>
                                      </p:cBhvr>
                                      <p:to>
                                        <p:strVal val="visible"/>
                                      </p:to>
                                    </p:set>
                                    <p:animEffect transition="in" filter="fade">
                                      <p:cBhvr>
                                        <p:cTn id="27" dur="500"/>
                                        <p:tgtEl>
                                          <p:spTgt spid="22">
                                            <p:graphicEl>
                                              <a:dgm id="{351CD892-8B10-4284-85CC-AF15FDBD9C9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5">
                                            <p:txEl>
                                              <p:pRg st="1" end="1"/>
                                            </p:txEl>
                                          </p:spTgt>
                                        </p:tgtEl>
                                        <p:attrNameLst>
                                          <p:attrName>style.visibility</p:attrName>
                                        </p:attrNameLst>
                                      </p:cBhvr>
                                      <p:to>
                                        <p:strVal val="visible"/>
                                      </p:to>
                                    </p:set>
                                    <p:animEffect transition="in" filter="fade">
                                      <p:cBhvr>
                                        <p:cTn id="32" dur="500"/>
                                        <p:tgtEl>
                                          <p:spTgt spid="115">
                                            <p:txEl>
                                              <p:pRg st="1" end="1"/>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graphicEl>
                                              <a:dgm id="{6AF82A04-FA18-42D3-AE32-3D681FFEE8F4}"/>
                                            </p:graphicEl>
                                          </p:spTgt>
                                        </p:tgtEl>
                                        <p:attrNameLst>
                                          <p:attrName>style.visibility</p:attrName>
                                        </p:attrNameLst>
                                      </p:cBhvr>
                                      <p:to>
                                        <p:strVal val="visible"/>
                                      </p:to>
                                    </p:set>
                                    <p:animEffect transition="in" filter="fade">
                                      <p:cBhvr>
                                        <p:cTn id="35" dur="500"/>
                                        <p:tgtEl>
                                          <p:spTgt spid="22">
                                            <p:graphicEl>
                                              <a:dgm id="{6AF82A04-FA18-42D3-AE32-3D681FFEE8F4}"/>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graphicEl>
                                              <a:dgm id="{0AAD20B6-036F-406B-8D0F-8AB8C1CD5760}"/>
                                            </p:graphicEl>
                                          </p:spTgt>
                                        </p:tgtEl>
                                        <p:attrNameLst>
                                          <p:attrName>style.visibility</p:attrName>
                                        </p:attrNameLst>
                                      </p:cBhvr>
                                      <p:to>
                                        <p:strVal val="visible"/>
                                      </p:to>
                                    </p:set>
                                    <p:animEffect transition="in" filter="fade">
                                      <p:cBhvr>
                                        <p:cTn id="38" dur="500"/>
                                        <p:tgtEl>
                                          <p:spTgt spid="22">
                                            <p:graphicEl>
                                              <a:dgm id="{0AAD20B6-036F-406B-8D0F-8AB8C1CD5760}"/>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graphicEl>
                                              <a:dgm id="{132A95BD-8120-4C89-AAC2-F5F239C47E4D}"/>
                                            </p:graphicEl>
                                          </p:spTgt>
                                        </p:tgtEl>
                                        <p:attrNameLst>
                                          <p:attrName>style.visibility</p:attrName>
                                        </p:attrNameLst>
                                      </p:cBhvr>
                                      <p:to>
                                        <p:strVal val="visible"/>
                                      </p:to>
                                    </p:set>
                                    <p:animEffect transition="in" filter="fade">
                                      <p:cBhvr>
                                        <p:cTn id="41" dur="500"/>
                                        <p:tgtEl>
                                          <p:spTgt spid="22">
                                            <p:graphicEl>
                                              <a:dgm id="{132A95BD-8120-4C89-AAC2-F5F239C47E4D}"/>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graphicEl>
                                              <a:dgm id="{D3E1E9AA-EE81-48AB-BD97-764DC4EA3678}"/>
                                            </p:graphicEl>
                                          </p:spTgt>
                                        </p:tgtEl>
                                        <p:attrNameLst>
                                          <p:attrName>style.visibility</p:attrName>
                                        </p:attrNameLst>
                                      </p:cBhvr>
                                      <p:to>
                                        <p:strVal val="visible"/>
                                      </p:to>
                                    </p:set>
                                    <p:animEffect transition="in" filter="fade">
                                      <p:cBhvr>
                                        <p:cTn id="44" dur="500"/>
                                        <p:tgtEl>
                                          <p:spTgt spid="22">
                                            <p:graphicEl>
                                              <a:dgm id="{D3E1E9AA-EE81-48AB-BD97-764DC4EA3678}"/>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graphicEl>
                                              <a:dgm id="{DF5B7C0F-C861-4827-935D-1C6D3513182D}"/>
                                            </p:graphicEl>
                                          </p:spTgt>
                                        </p:tgtEl>
                                        <p:attrNameLst>
                                          <p:attrName>style.visibility</p:attrName>
                                        </p:attrNameLst>
                                      </p:cBhvr>
                                      <p:to>
                                        <p:strVal val="visible"/>
                                      </p:to>
                                    </p:set>
                                    <p:animEffect transition="in" filter="fade">
                                      <p:cBhvr>
                                        <p:cTn id="47" dur="500"/>
                                        <p:tgtEl>
                                          <p:spTgt spid="22">
                                            <p:graphicEl>
                                              <a:dgm id="{DF5B7C0F-C861-4827-935D-1C6D3513182D}"/>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graphicEl>
                                              <a:dgm id="{26751BE3-2AE7-427F-919F-875363884094}"/>
                                            </p:graphicEl>
                                          </p:spTgt>
                                        </p:tgtEl>
                                        <p:attrNameLst>
                                          <p:attrName>style.visibility</p:attrName>
                                        </p:attrNameLst>
                                      </p:cBhvr>
                                      <p:to>
                                        <p:strVal val="visible"/>
                                      </p:to>
                                    </p:set>
                                    <p:animEffect transition="in" filter="fade">
                                      <p:cBhvr>
                                        <p:cTn id="50" dur="500"/>
                                        <p:tgtEl>
                                          <p:spTgt spid="22">
                                            <p:graphicEl>
                                              <a:dgm id="{26751BE3-2AE7-427F-919F-875363884094}"/>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graphicEl>
                                              <a:dgm id="{C32744EC-961B-42B1-866A-AD624B3159B9}"/>
                                            </p:graphicEl>
                                          </p:spTgt>
                                        </p:tgtEl>
                                        <p:attrNameLst>
                                          <p:attrName>style.visibility</p:attrName>
                                        </p:attrNameLst>
                                      </p:cBhvr>
                                      <p:to>
                                        <p:strVal val="visible"/>
                                      </p:to>
                                    </p:set>
                                    <p:animEffect transition="in" filter="fade">
                                      <p:cBhvr>
                                        <p:cTn id="53" dur="500"/>
                                        <p:tgtEl>
                                          <p:spTgt spid="22">
                                            <p:graphicEl>
                                              <a:dgm id="{C32744EC-961B-42B1-866A-AD624B3159B9}"/>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graphicEl>
                                              <a:dgm id="{F643E20A-F0AA-4C1A-8BA6-7C78A87EA103}"/>
                                            </p:graphicEl>
                                          </p:spTgt>
                                        </p:tgtEl>
                                        <p:attrNameLst>
                                          <p:attrName>style.visibility</p:attrName>
                                        </p:attrNameLst>
                                      </p:cBhvr>
                                      <p:to>
                                        <p:strVal val="visible"/>
                                      </p:to>
                                    </p:set>
                                    <p:animEffect transition="in" filter="fade">
                                      <p:cBhvr>
                                        <p:cTn id="56" dur="500"/>
                                        <p:tgtEl>
                                          <p:spTgt spid="22">
                                            <p:graphicEl>
                                              <a:dgm id="{F643E20A-F0AA-4C1A-8BA6-7C78A87EA103}"/>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graphicEl>
                                              <a:dgm id="{81672367-C571-490D-B6C7-100AC8883E2E}"/>
                                            </p:graphicEl>
                                          </p:spTgt>
                                        </p:tgtEl>
                                        <p:attrNameLst>
                                          <p:attrName>style.visibility</p:attrName>
                                        </p:attrNameLst>
                                      </p:cBhvr>
                                      <p:to>
                                        <p:strVal val="visible"/>
                                      </p:to>
                                    </p:set>
                                    <p:animEffect transition="in" filter="fade">
                                      <p:cBhvr>
                                        <p:cTn id="59" dur="500"/>
                                        <p:tgtEl>
                                          <p:spTgt spid="22">
                                            <p:graphicEl>
                                              <a:dgm id="{81672367-C571-490D-B6C7-100AC8883E2E}"/>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graphicEl>
                                              <a:dgm id="{0ABA8BF8-48CA-4359-8436-E8B06D26433F}"/>
                                            </p:graphicEl>
                                          </p:spTgt>
                                        </p:tgtEl>
                                        <p:attrNameLst>
                                          <p:attrName>style.visibility</p:attrName>
                                        </p:attrNameLst>
                                      </p:cBhvr>
                                      <p:to>
                                        <p:strVal val="visible"/>
                                      </p:to>
                                    </p:set>
                                    <p:animEffect transition="in" filter="fade">
                                      <p:cBhvr>
                                        <p:cTn id="62" dur="500"/>
                                        <p:tgtEl>
                                          <p:spTgt spid="22">
                                            <p:graphicEl>
                                              <a:dgm id="{0ABA8BF8-48CA-4359-8436-E8B06D26433F}"/>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graphicEl>
                                              <a:dgm id="{560A7288-DE0E-43C0-BC28-0D3472FAD523}"/>
                                            </p:graphicEl>
                                          </p:spTgt>
                                        </p:tgtEl>
                                        <p:attrNameLst>
                                          <p:attrName>style.visibility</p:attrName>
                                        </p:attrNameLst>
                                      </p:cBhvr>
                                      <p:to>
                                        <p:strVal val="visible"/>
                                      </p:to>
                                    </p:set>
                                    <p:animEffect transition="in" filter="fade">
                                      <p:cBhvr>
                                        <p:cTn id="65" dur="500"/>
                                        <p:tgtEl>
                                          <p:spTgt spid="22">
                                            <p:graphicEl>
                                              <a:dgm id="{560A7288-DE0E-43C0-BC28-0D3472FAD523}"/>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5">
                                            <p:txEl>
                                              <p:pRg st="2" end="2"/>
                                            </p:txEl>
                                          </p:spTgt>
                                        </p:tgtEl>
                                        <p:attrNameLst>
                                          <p:attrName>style.visibility</p:attrName>
                                        </p:attrNameLst>
                                      </p:cBhvr>
                                      <p:to>
                                        <p:strVal val="visible"/>
                                      </p:to>
                                    </p:set>
                                    <p:animEffect transition="in" filter="fade">
                                      <p:cBhvr>
                                        <p:cTn id="70" dur="500"/>
                                        <p:tgtEl>
                                          <p:spTgt spid="115">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15">
                                            <p:txEl>
                                              <p:pRg st="3" end="3"/>
                                            </p:txEl>
                                          </p:spTgt>
                                        </p:tgtEl>
                                        <p:attrNameLst>
                                          <p:attrName>style.visibility</p:attrName>
                                        </p:attrNameLst>
                                      </p:cBhvr>
                                      <p:to>
                                        <p:strVal val="visible"/>
                                      </p:to>
                                    </p:set>
                                    <p:animEffect transition="in" filter="fade">
                                      <p:cBhvr>
                                        <p:cTn id="75" dur="500"/>
                                        <p:tgtEl>
                                          <p:spTgt spid="115">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par>
                                <p:cTn id="81" presetID="10" presetClass="entr" presetSubtype="0"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childTnLst>
                                </p:cTn>
                              </p:par>
                              <p:par>
                                <p:cTn id="87" presetID="10" presetClass="entr" presetSubtype="0"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par>
                                <p:cTn id="90" presetID="10"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uiExpand="1">
        <p:bldSub>
          <a:bldDgm bld="one"/>
        </p:bldSub>
      </p:bldGraphic>
      <p:bldP spid="115" grpId="0" uiExpand="1" build="p" bldLvl="4"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1215683" y="1223190"/>
            <a:ext cx="6746065" cy="1152130"/>
          </a:xfrm>
          <a:prstGeom prst="rect">
            <a:avLst/>
          </a:prstGeom>
          <a:solidFill>
            <a:srgbClr val="FFFFFF"/>
          </a:solidFill>
        </p:spPr>
        <p:txBody>
          <a:bodyPr>
            <a:normAutofit/>
          </a:bodyPr>
          <a:lstStyle>
            <a:lvl1pPr algn="l">
              <a:defRPr sz="3000">
                <a:solidFill>
                  <a:srgbClr val="36A672"/>
                </a:solidFill>
              </a:defRPr>
            </a:lvl1pPr>
          </a:lstStyle>
          <a:p>
            <a:r>
              <a:rPr lang="sl-SI" kern="1200" dirty="0">
                <a:latin typeface="Arial" panose="020B0604020202020204" pitchFamily="34" charset="0"/>
                <a:cs typeface="Arial" panose="020B0604020202020204" pitchFamily="34" charset="0"/>
              </a:rPr>
              <a:t>Drugi ukrepi - ukrepi kulturne dediščine</a:t>
            </a:r>
            <a:endParaRPr kern="1200" dirty="0">
              <a:latin typeface="Arial" panose="020B0604020202020204" pitchFamily="34" charset="0"/>
              <a:cs typeface="Arial" panose="020B0604020202020204" pitchFamily="34" charset="0"/>
            </a:endParaRPr>
          </a:p>
        </p:txBody>
      </p:sp>
      <p:sp>
        <p:nvSpPr>
          <p:cNvPr id="115" name="Content Placeholder 2"/>
          <p:cNvSpPr txBox="1"/>
          <p:nvPr/>
        </p:nvSpPr>
        <p:spPr>
          <a:xfrm>
            <a:off x="411784" y="2492899"/>
            <a:ext cx="5891004" cy="2907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lnSpc>
                <a:spcPct val="150000"/>
              </a:lnSpc>
              <a:spcBef>
                <a:spcPts val="400"/>
              </a:spcBef>
              <a:buClr>
                <a:srgbClr val="36A672"/>
              </a:buClr>
              <a:buSzPct val="120000"/>
              <a:buFont typeface="Arial"/>
              <a:buChar char="•"/>
              <a:defRPr sz="2000">
                <a:solidFill>
                  <a:srgbClr val="595959"/>
                </a:solidFill>
              </a:defRPr>
            </a:pPr>
            <a:r>
              <a:rPr lang="sl-SI" sz="2000" dirty="0">
                <a:latin typeface="Arial" panose="020B0604020202020204" pitchFamily="34" charset="0"/>
                <a:cs typeface="Arial" panose="020B0604020202020204" pitchFamily="34" charset="0"/>
              </a:rPr>
              <a:t>Ukrepi se vključujejo v postopek priprave načrtov urejanja prostora, upravljanja</a:t>
            </a:r>
          </a:p>
          <a:p>
            <a:pPr marL="342900" indent="-342900">
              <a:lnSpc>
                <a:spcPct val="150000"/>
              </a:lnSpc>
              <a:spcBef>
                <a:spcPts val="400"/>
              </a:spcBef>
              <a:buClr>
                <a:srgbClr val="36A672"/>
              </a:buClr>
              <a:buSzPct val="120000"/>
              <a:buFont typeface="Arial"/>
              <a:buChar char="•"/>
              <a:defRPr sz="2000">
                <a:solidFill>
                  <a:srgbClr val="595959"/>
                </a:solidFill>
              </a:defRPr>
            </a:pPr>
            <a:r>
              <a:rPr lang="sl-SI" sz="2000" dirty="0">
                <a:latin typeface="Arial" panose="020B0604020202020204" pitchFamily="34" charset="0"/>
                <a:cs typeface="Arial" panose="020B0604020202020204" pitchFamily="34" charset="0"/>
              </a:rPr>
              <a:t>Ustrezno vzdrževanje objektov</a:t>
            </a:r>
          </a:p>
          <a:p>
            <a:pPr marL="342900" indent="-342900">
              <a:lnSpc>
                <a:spcPct val="150000"/>
              </a:lnSpc>
              <a:spcBef>
                <a:spcPts val="400"/>
              </a:spcBef>
              <a:buClr>
                <a:srgbClr val="36A672"/>
              </a:buClr>
              <a:buSzPct val="120000"/>
              <a:buFont typeface="Arial"/>
              <a:buChar char="•"/>
              <a:defRPr sz="2000">
                <a:solidFill>
                  <a:srgbClr val="595959"/>
                </a:solidFill>
              </a:defRPr>
            </a:pPr>
            <a:r>
              <a:rPr lang="sl-SI" sz="2000" dirty="0">
                <a:latin typeface="Arial" panose="020B0604020202020204" pitchFamily="34" charset="0"/>
                <a:cs typeface="Arial" panose="020B0604020202020204" pitchFamily="34" charset="0"/>
              </a:rPr>
              <a:t>Za pridobivanje </a:t>
            </a:r>
            <a:r>
              <a:rPr lang="sl-SI" sz="2000" dirty="0" err="1">
                <a:latin typeface="Arial" panose="020B0604020202020204" pitchFamily="34" charset="0"/>
                <a:cs typeface="Arial" panose="020B0604020202020204" pitchFamily="34" charset="0"/>
              </a:rPr>
              <a:t>kulturnovarstvenega</a:t>
            </a:r>
            <a:r>
              <a:rPr lang="sl-SI" sz="2000" dirty="0">
                <a:latin typeface="Arial" panose="020B0604020202020204" pitchFamily="34" charset="0"/>
                <a:cs typeface="Arial" panose="020B0604020202020204" pitchFamily="34" charset="0"/>
              </a:rPr>
              <a:t> soglasja (KVS) za posege, raziskave ali odstranitve kulturne dediščine</a:t>
            </a:r>
          </a:p>
        </p:txBody>
      </p:sp>
      <p:graphicFrame>
        <p:nvGraphicFramePr>
          <p:cNvPr id="5" name="Diagram 4">
            <a:extLst>
              <a:ext uri="{FF2B5EF4-FFF2-40B4-BE49-F238E27FC236}">
                <a16:creationId xmlns:a16="http://schemas.microsoft.com/office/drawing/2014/main" id="{4FDE5F11-E62E-47E3-B24E-713E0603D190}"/>
              </a:ext>
            </a:extLst>
          </p:cNvPr>
          <p:cNvGraphicFramePr/>
          <p:nvPr>
            <p:extLst>
              <p:ext uri="{D42A27DB-BD31-4B8C-83A1-F6EECF244321}">
                <p14:modId xmlns:p14="http://schemas.microsoft.com/office/powerpoint/2010/main" val="4009529383"/>
              </p:ext>
            </p:extLst>
          </p:nvPr>
        </p:nvGraphicFramePr>
        <p:xfrm>
          <a:off x="7104112" y="282960"/>
          <a:ext cx="4680520" cy="6575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028495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005E0A-9556-B463-68ED-97AFD84102DB}"/>
              </a:ext>
            </a:extLst>
          </p:cNvPr>
          <p:cNvSpPr txBox="1">
            <a:spLocks/>
          </p:cNvSpPr>
          <p:nvPr/>
        </p:nvSpPr>
        <p:spPr>
          <a:xfrm>
            <a:off x="3894851" y="298471"/>
            <a:ext cx="8001078" cy="189170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algn="r"/>
            <a:r>
              <a:rPr lang="pl-PL" sz="3300" dirty="0">
                <a:effectLst/>
                <a:latin typeface="Arial" panose="020B0604020202020204" pitchFamily="34" charset="0"/>
                <a:ea typeface="Times New Roman" panose="02020603050405020304" pitchFamily="18" charset="0"/>
                <a:cs typeface="Arial" panose="020B0604020202020204" pitchFamily="34" charset="0"/>
              </a:rPr>
              <a:t>Priloga C: Predlogi prednostnih projektov s seznamom območij, habitatnih tipov, vrst in prednostnih objektov kulturne dediščine</a:t>
            </a:r>
            <a:endParaRPr lang="sl-SI" sz="3300" dirty="0">
              <a:effectLst/>
              <a:latin typeface="Arial" panose="020B0604020202020204" pitchFamily="34" charset="0"/>
              <a:ea typeface="Times New Roman" panose="02020603050405020304" pitchFamily="18" charset="0"/>
              <a:cs typeface="Arial" panose="020B0604020202020204" pitchFamily="34" charset="0"/>
            </a:endParaRPr>
          </a:p>
          <a:p>
            <a:pPr algn="r" hangingPunct="1"/>
            <a:endParaRPr lang="en-US" dirty="0">
              <a:latin typeface="Arial" panose="020B0604020202020204" pitchFamily="34" charset="0"/>
              <a:cs typeface="Arial" panose="020B0604020202020204" pitchFamily="34" charset="0"/>
            </a:endParaRPr>
          </a:p>
        </p:txBody>
      </p:sp>
      <p:sp>
        <p:nvSpPr>
          <p:cNvPr id="2" name="PoljeZBesedilom 1">
            <a:extLst>
              <a:ext uri="{FF2B5EF4-FFF2-40B4-BE49-F238E27FC236}">
                <a16:creationId xmlns:a16="http://schemas.microsoft.com/office/drawing/2014/main" id="{2E2BB1C1-F939-9EC4-AA43-2A6806876F3C}"/>
              </a:ext>
            </a:extLst>
          </p:cNvPr>
          <p:cNvSpPr txBox="1"/>
          <p:nvPr/>
        </p:nvSpPr>
        <p:spPr>
          <a:xfrm>
            <a:off x="505552" y="1342768"/>
            <a:ext cx="331680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nb-NO" sz="1800" b="0" i="0" u="none" strike="noStrike" cap="none" spc="0" normalizeH="0" baseline="0" dirty="0">
                <a:ln>
                  <a:noFill/>
                </a:ln>
                <a:solidFill>
                  <a:srgbClr val="000000"/>
                </a:solidFill>
                <a:effectLst/>
                <a:uFillTx/>
                <a:latin typeface="Arial"/>
                <a:ea typeface="Arial"/>
                <a:cs typeface="Arial"/>
                <a:sym typeface="Arial"/>
              </a:rPr>
              <a:t>Program evropske kohezijske politike 2021-2027</a:t>
            </a:r>
            <a:r>
              <a:rPr kumimoji="0" lang="sl-SI" sz="1800" b="0" i="0" u="none" strike="noStrike" cap="none" spc="0" normalizeH="0" baseline="0" dirty="0">
                <a:ln>
                  <a:noFill/>
                </a:ln>
                <a:solidFill>
                  <a:srgbClr val="000000"/>
                </a:solidFill>
                <a:effectLst/>
                <a:uFillTx/>
                <a:latin typeface="Arial"/>
                <a:ea typeface="Arial"/>
                <a:cs typeface="Arial"/>
                <a:sym typeface="Arial"/>
              </a:rPr>
              <a:t> (PEKP)</a:t>
            </a:r>
          </a:p>
        </p:txBody>
      </p:sp>
      <p:pic>
        <p:nvPicPr>
          <p:cNvPr id="7" name="Slika 6">
            <a:extLst>
              <a:ext uri="{FF2B5EF4-FFF2-40B4-BE49-F238E27FC236}">
                <a16:creationId xmlns:a16="http://schemas.microsoft.com/office/drawing/2014/main" id="{DA1E3397-C50F-78E1-78B1-7E827DE63645}"/>
              </a:ext>
            </a:extLst>
          </p:cNvPr>
          <p:cNvPicPr>
            <a:picLocks noChangeAspect="1"/>
          </p:cNvPicPr>
          <p:nvPr/>
        </p:nvPicPr>
        <p:blipFill>
          <a:blip r:embed="rId2"/>
          <a:stretch>
            <a:fillRect/>
          </a:stretch>
        </p:blipFill>
        <p:spPr>
          <a:xfrm>
            <a:off x="836967" y="1928022"/>
            <a:ext cx="4605443" cy="4820867"/>
          </a:xfrm>
          <a:prstGeom prst="rect">
            <a:avLst/>
          </a:prstGeom>
        </p:spPr>
      </p:pic>
      <p:pic>
        <p:nvPicPr>
          <p:cNvPr id="9" name="Slika 8">
            <a:extLst>
              <a:ext uri="{FF2B5EF4-FFF2-40B4-BE49-F238E27FC236}">
                <a16:creationId xmlns:a16="http://schemas.microsoft.com/office/drawing/2014/main" id="{F5835F2B-AA7E-4466-EE3A-A02BC5C98B24}"/>
              </a:ext>
            </a:extLst>
          </p:cNvPr>
          <p:cNvPicPr>
            <a:picLocks noChangeAspect="1"/>
          </p:cNvPicPr>
          <p:nvPr/>
        </p:nvPicPr>
        <p:blipFill>
          <a:blip r:embed="rId3"/>
          <a:srcRect b="9770"/>
          <a:stretch/>
        </p:blipFill>
        <p:spPr>
          <a:xfrm>
            <a:off x="6243223" y="2348116"/>
            <a:ext cx="4958969" cy="4242835"/>
          </a:xfrm>
          <a:prstGeom prst="rect">
            <a:avLst/>
          </a:prstGeom>
        </p:spPr>
      </p:pic>
    </p:spTree>
    <p:extLst>
      <p:ext uri="{BB962C8B-B14F-4D97-AF65-F5344CB8AC3E}">
        <p14:creationId xmlns:p14="http://schemas.microsoft.com/office/powerpoint/2010/main" val="33256403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2C5CDF-9884-53AD-F48A-E398396C9B34}"/>
              </a:ext>
            </a:extLst>
          </p:cNvPr>
          <p:cNvSpPr txBox="1">
            <a:spLocks/>
          </p:cNvSpPr>
          <p:nvPr/>
        </p:nvSpPr>
        <p:spPr>
          <a:xfrm>
            <a:off x="2224216" y="274639"/>
            <a:ext cx="9362718" cy="11430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ctr">
            <a:normAutofit/>
          </a:bodyPr>
          <a:lstStyle>
            <a:defPPr>
              <a:defRPr lang="sl-SI"/>
            </a:defPPr>
            <a:lvl1pPr marR="0" indent="0" algn="r" defTabSz="457200">
              <a:lnSpc>
                <a:spcPct val="100000"/>
              </a:lnSpc>
              <a:spcBef>
                <a:spcPts val="0"/>
              </a:spcBef>
              <a:spcAft>
                <a:spcPts val="0"/>
              </a:spcAft>
              <a:buClrTx/>
              <a:buSzTx/>
              <a:buFontTx/>
              <a:buNone/>
              <a:tabLst/>
              <a:defRPr sz="3300" b="0" i="0" u="none" strike="noStrike" cap="none" spc="0" baseline="0">
                <a:solidFill>
                  <a:srgbClr val="36A672"/>
                </a:solidFill>
                <a:effectLst/>
                <a:uFillTx/>
                <a:latin typeface="Arial" panose="020B0604020202020204" pitchFamily="34" charset="0"/>
                <a:ea typeface="Times New Roman" panose="02020603050405020304" pitchFamily="18" charset="0"/>
                <a:cs typeface="Arial" panose="020B0604020202020204" pitchFamily="34" charset="0"/>
              </a:defRPr>
            </a:lvl1pPr>
            <a:lvl2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2pPr>
            <a:lvl3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3pPr>
            <a:lvl4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4pPr>
            <a:lvl5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5pPr>
            <a:lvl6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6pPr>
            <a:lvl7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7pPr>
            <a:lvl8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8pPr>
            <a:lvl9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9pPr>
          </a:lstStyle>
          <a:p>
            <a:r>
              <a:rPr lang="en-US" dirty="0" err="1"/>
              <a:t>Priloga</a:t>
            </a:r>
            <a:r>
              <a:rPr lang="en-US" dirty="0"/>
              <a:t> D: </a:t>
            </a:r>
            <a:r>
              <a:rPr lang="en-US" dirty="0" err="1"/>
              <a:t>Načrti</a:t>
            </a:r>
            <a:r>
              <a:rPr lang="en-US" dirty="0"/>
              <a:t>, ki so </a:t>
            </a:r>
            <a:r>
              <a:rPr lang="en-US" dirty="0" err="1"/>
              <a:t>lahko</a:t>
            </a:r>
            <a:r>
              <a:rPr lang="en-US" dirty="0"/>
              <a:t> </a:t>
            </a:r>
            <a:r>
              <a:rPr lang="en-US" dirty="0" err="1"/>
              <a:t>opredeljeni</a:t>
            </a:r>
            <a:r>
              <a:rPr lang="en-US" dirty="0"/>
              <a:t> </a:t>
            </a:r>
            <a:r>
              <a:rPr lang="en-US" dirty="0" err="1"/>
              <a:t>kot</a:t>
            </a:r>
            <a:r>
              <a:rPr lang="en-US" dirty="0"/>
              <a:t> </a:t>
            </a:r>
            <a:r>
              <a:rPr lang="en-US" dirty="0" err="1"/>
              <a:t>načrti</a:t>
            </a:r>
            <a:r>
              <a:rPr lang="en-US" dirty="0"/>
              <a:t> za </a:t>
            </a:r>
            <a:r>
              <a:rPr lang="en-US" dirty="0" err="1"/>
              <a:t>varstvo</a:t>
            </a:r>
            <a:r>
              <a:rPr lang="en-US" dirty="0"/>
              <a:t> </a:t>
            </a:r>
            <a:r>
              <a:rPr lang="en-US" dirty="0" err="1"/>
              <a:t>varovanih</a:t>
            </a:r>
            <a:r>
              <a:rPr lang="en-US" dirty="0"/>
              <a:t> </a:t>
            </a:r>
            <a:r>
              <a:rPr lang="en-US" dirty="0" err="1"/>
              <a:t>območij</a:t>
            </a:r>
            <a:endParaRPr lang="en-US" dirty="0"/>
          </a:p>
        </p:txBody>
      </p:sp>
      <p:pic>
        <p:nvPicPr>
          <p:cNvPr id="5" name="Slika 4">
            <a:extLst>
              <a:ext uri="{FF2B5EF4-FFF2-40B4-BE49-F238E27FC236}">
                <a16:creationId xmlns:a16="http://schemas.microsoft.com/office/drawing/2014/main" id="{78C25C2D-7BC8-CB26-2EB4-E590CCD99640}"/>
              </a:ext>
            </a:extLst>
          </p:cNvPr>
          <p:cNvPicPr>
            <a:picLocks noChangeAspect="1"/>
          </p:cNvPicPr>
          <p:nvPr/>
        </p:nvPicPr>
        <p:blipFill>
          <a:blip r:embed="rId2"/>
          <a:srcRect t="13908" r="1" b="31255"/>
          <a:stretch>
            <a:fillRect/>
          </a:stretch>
        </p:blipFill>
        <p:spPr>
          <a:xfrm>
            <a:off x="609837" y="1608140"/>
            <a:ext cx="5298048" cy="4352544"/>
          </a:xfrm>
          <a:prstGeom prst="rect">
            <a:avLst/>
          </a:prstGeom>
          <a:noFill/>
          <a:ln w="12700">
            <a:miter lim="400000"/>
          </a:ln>
        </p:spPr>
      </p:pic>
      <p:pic>
        <p:nvPicPr>
          <p:cNvPr id="3" name="Slika 2">
            <a:extLst>
              <a:ext uri="{FF2B5EF4-FFF2-40B4-BE49-F238E27FC236}">
                <a16:creationId xmlns:a16="http://schemas.microsoft.com/office/drawing/2014/main" id="{F4383955-D87E-7614-90D5-386FDD7444FF}"/>
              </a:ext>
            </a:extLst>
          </p:cNvPr>
          <p:cNvPicPr>
            <a:picLocks noChangeAspect="1"/>
          </p:cNvPicPr>
          <p:nvPr/>
        </p:nvPicPr>
        <p:blipFill>
          <a:blip r:embed="rId3"/>
          <a:srcRect r="-3" b="32427"/>
          <a:stretch>
            <a:fillRect/>
          </a:stretch>
        </p:blipFill>
        <p:spPr>
          <a:xfrm>
            <a:off x="6288885" y="1608140"/>
            <a:ext cx="5298048" cy="4352544"/>
          </a:xfrm>
          <a:prstGeom prst="rect">
            <a:avLst/>
          </a:prstGeom>
          <a:noFill/>
          <a:ln w="12700">
            <a:miter lim="400000"/>
          </a:ln>
        </p:spPr>
      </p:pic>
    </p:spTree>
    <p:extLst>
      <p:ext uri="{BB962C8B-B14F-4D97-AF65-F5344CB8AC3E}">
        <p14:creationId xmlns:p14="http://schemas.microsoft.com/office/powerpoint/2010/main" val="320514381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18F072-7885-DE9F-A045-8F939975E7B9}"/>
              </a:ext>
            </a:extLst>
          </p:cNvPr>
          <p:cNvSpPr txBox="1">
            <a:spLocks/>
          </p:cNvSpPr>
          <p:nvPr/>
        </p:nvSpPr>
        <p:spPr>
          <a:xfrm>
            <a:off x="2749171" y="325815"/>
            <a:ext cx="6693658" cy="11430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ctr">
            <a:normAutofit/>
          </a:bodyPr>
          <a:lstStyle>
            <a:defPPr>
              <a:defRPr lang="sl-SI"/>
            </a:defPPr>
            <a:lvl1pPr marR="0" indent="0" algn="r" defTabSz="457200">
              <a:lnSpc>
                <a:spcPct val="100000"/>
              </a:lnSpc>
              <a:spcBef>
                <a:spcPts val="0"/>
              </a:spcBef>
              <a:spcAft>
                <a:spcPts val="0"/>
              </a:spcAft>
              <a:buClrTx/>
              <a:buSzTx/>
              <a:buFontTx/>
              <a:buNone/>
              <a:tabLst/>
              <a:defRPr sz="3300" b="0" i="0" u="none" strike="noStrike" cap="none" spc="0" baseline="0">
                <a:solidFill>
                  <a:srgbClr val="36A672"/>
                </a:solidFill>
                <a:effectLst/>
                <a:uFillTx/>
                <a:latin typeface="Arial" panose="020B0604020202020204" pitchFamily="34" charset="0"/>
                <a:ea typeface="Times New Roman" panose="02020603050405020304" pitchFamily="18" charset="0"/>
                <a:cs typeface="Arial" panose="020B0604020202020204" pitchFamily="34" charset="0"/>
              </a:defRPr>
            </a:lvl1pPr>
            <a:lvl2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2pPr>
            <a:lvl3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3pPr>
            <a:lvl4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4pPr>
            <a:lvl5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5pPr>
            <a:lvl6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6pPr>
            <a:lvl7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7pPr>
            <a:lvl8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8pPr>
            <a:lvl9pPr marL="0" marR="0" indent="0" algn="ctr" defTabSz="45720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defRPr>
            </a:lvl9pPr>
          </a:lstStyle>
          <a:p>
            <a:r>
              <a:rPr lang="en-US" dirty="0" err="1"/>
              <a:t>Priloga</a:t>
            </a:r>
            <a:r>
              <a:rPr lang="en-US" dirty="0"/>
              <a:t> E: </a:t>
            </a:r>
            <a:r>
              <a:rPr lang="en-US" dirty="0" err="1"/>
              <a:t>Ciljne</a:t>
            </a:r>
            <a:r>
              <a:rPr lang="en-US" dirty="0"/>
              <a:t> KOPOP </a:t>
            </a:r>
            <a:r>
              <a:rPr lang="en-US" dirty="0" err="1"/>
              <a:t>površine</a:t>
            </a:r>
            <a:endParaRPr lang="en-US" dirty="0"/>
          </a:p>
        </p:txBody>
      </p:sp>
      <p:pic>
        <p:nvPicPr>
          <p:cNvPr id="6" name="Slika 5" descr="Slika, ki vsebuje besede besedilo, posnetek zaslona, številka, pisava&#10;&#10;Vsebina, ustvarjena z umetno inteligenco, morda ni pravilna.">
            <a:extLst>
              <a:ext uri="{FF2B5EF4-FFF2-40B4-BE49-F238E27FC236}">
                <a16:creationId xmlns:a16="http://schemas.microsoft.com/office/drawing/2014/main" id="{B2273100-9DFA-826D-8B12-630775657341}"/>
              </a:ext>
            </a:extLst>
          </p:cNvPr>
          <p:cNvPicPr>
            <a:picLocks noChangeAspect="1"/>
          </p:cNvPicPr>
          <p:nvPr/>
        </p:nvPicPr>
        <p:blipFill>
          <a:blip r:embed="rId3"/>
          <a:srcRect r="-1" b="27998"/>
          <a:stretch>
            <a:fillRect/>
          </a:stretch>
        </p:blipFill>
        <p:spPr>
          <a:xfrm>
            <a:off x="609837" y="1608140"/>
            <a:ext cx="7417267" cy="4352544"/>
          </a:xfrm>
          <a:prstGeom prst="rect">
            <a:avLst/>
          </a:prstGeom>
          <a:noFill/>
          <a:ln w="12700">
            <a:miter lim="400000"/>
          </a:ln>
        </p:spPr>
      </p:pic>
      <p:pic>
        <p:nvPicPr>
          <p:cNvPr id="2" name="Slika 1">
            <a:extLst>
              <a:ext uri="{FF2B5EF4-FFF2-40B4-BE49-F238E27FC236}">
                <a16:creationId xmlns:a16="http://schemas.microsoft.com/office/drawing/2014/main" id="{7E7A1A3C-1E76-CF93-4C25-6DEC4D9DC8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153" r="23557" b="-1"/>
          <a:stretch>
            <a:fillRect/>
          </a:stretch>
        </p:blipFill>
        <p:spPr>
          <a:xfrm>
            <a:off x="8408104" y="1608140"/>
            <a:ext cx="3178829" cy="4352544"/>
          </a:xfrm>
          <a:prstGeom prst="rect">
            <a:avLst/>
          </a:prstGeom>
          <a:noFill/>
          <a:ln w="12700">
            <a:miter lim="400000"/>
          </a:ln>
          <a:effectLst>
            <a:softEdge rad="112500"/>
          </a:effectLst>
        </p:spPr>
      </p:pic>
    </p:spTree>
    <p:extLst>
      <p:ext uri="{BB962C8B-B14F-4D97-AF65-F5344CB8AC3E}">
        <p14:creationId xmlns:p14="http://schemas.microsoft.com/office/powerpoint/2010/main" val="132936524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E7663A35-F395-ECDF-83DC-2DC41276C068}"/>
              </a:ext>
            </a:extLst>
          </p:cNvPr>
          <p:cNvGraphicFramePr/>
          <p:nvPr>
            <p:extLst>
              <p:ext uri="{D42A27DB-BD31-4B8C-83A1-F6EECF244321}">
                <p14:modId xmlns:p14="http://schemas.microsoft.com/office/powerpoint/2010/main" val="3101058017"/>
              </p:ext>
            </p:extLst>
          </p:nvPr>
        </p:nvGraphicFramePr>
        <p:xfrm>
          <a:off x="1181854" y="120405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PoljeZBesedilom 13">
            <a:extLst>
              <a:ext uri="{FF2B5EF4-FFF2-40B4-BE49-F238E27FC236}">
                <a16:creationId xmlns:a16="http://schemas.microsoft.com/office/drawing/2014/main" id="{91EDAE54-B33E-C327-DE02-340DCF69E88A}"/>
              </a:ext>
            </a:extLst>
          </p:cNvPr>
          <p:cNvSpPr txBox="1"/>
          <p:nvPr/>
        </p:nvSpPr>
        <p:spPr>
          <a:xfrm>
            <a:off x="8254508" y="1980056"/>
            <a:ext cx="3548861" cy="496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spcBef>
                <a:spcPts val="400"/>
              </a:spcBef>
              <a:buClr>
                <a:srgbClr val="36A672"/>
              </a:buClr>
              <a:buSzPct val="120000"/>
              <a:defRPr sz="2000">
                <a:solidFill>
                  <a:srgbClr val="595959"/>
                </a:solidFill>
              </a:defRPr>
            </a:pPr>
            <a:r>
              <a:rPr lang="sl-SI" sz="2000" dirty="0">
                <a:solidFill>
                  <a:srgbClr val="595959"/>
                </a:solidFill>
                <a:latin typeface="Arial" panose="020B0604020202020204" pitchFamily="34" charset="0"/>
                <a:cs typeface="Arial" panose="020B0604020202020204" pitchFamily="34" charset="0"/>
              </a:rPr>
              <a:t>Podobno kot prilogi A in B</a:t>
            </a:r>
          </a:p>
        </p:txBody>
      </p:sp>
      <p:sp>
        <p:nvSpPr>
          <p:cNvPr id="2" name="Title 1">
            <a:extLst>
              <a:ext uri="{FF2B5EF4-FFF2-40B4-BE49-F238E27FC236}">
                <a16:creationId xmlns:a16="http://schemas.microsoft.com/office/drawing/2014/main" id="{5A866E03-6307-02FD-D054-5A3730F97B14}"/>
              </a:ext>
            </a:extLst>
          </p:cNvPr>
          <p:cNvSpPr txBox="1">
            <a:spLocks/>
          </p:cNvSpPr>
          <p:nvPr/>
        </p:nvSpPr>
        <p:spPr>
          <a:xfrm>
            <a:off x="4433455" y="172178"/>
            <a:ext cx="6699983" cy="135182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algn="r"/>
            <a:r>
              <a:rPr lang="it-IT" sz="3300" dirty="0" err="1">
                <a:effectLst/>
                <a:latin typeface="Arial" panose="020B0604020202020204" pitchFamily="34" charset="0"/>
                <a:ea typeface="Times New Roman" panose="02020603050405020304" pitchFamily="18" charset="0"/>
                <a:cs typeface="Arial" panose="020B0604020202020204" pitchFamily="34" charset="0"/>
              </a:rPr>
              <a:t>Priloga</a:t>
            </a:r>
            <a:r>
              <a:rPr lang="it-IT" sz="3300" dirty="0">
                <a:effectLst/>
                <a:latin typeface="Arial" panose="020B0604020202020204" pitchFamily="34" charset="0"/>
                <a:ea typeface="Times New Roman" panose="02020603050405020304" pitchFamily="18" charset="0"/>
                <a:cs typeface="Arial" panose="020B0604020202020204" pitchFamily="34" charset="0"/>
              </a:rPr>
              <a:t> </a:t>
            </a:r>
            <a:r>
              <a:rPr lang="sl-SI" sz="3300" dirty="0">
                <a:effectLst/>
                <a:latin typeface="Arial" panose="020B0604020202020204" pitchFamily="34" charset="0"/>
                <a:ea typeface="Times New Roman" panose="02020603050405020304" pitchFamily="18" charset="0"/>
                <a:cs typeface="Arial" panose="020B0604020202020204" pitchFamily="34" charset="0"/>
              </a:rPr>
              <a:t>F: Monitoring in raziskave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01826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9F35D-3646-5602-FC20-4829C35A579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E1A6205-9037-EC7C-5C44-1BC8D78F843B}"/>
              </a:ext>
            </a:extLst>
          </p:cNvPr>
          <p:cNvSpPr txBox="1">
            <a:spLocks noGrp="1"/>
          </p:cNvSpPr>
          <p:nvPr>
            <p:ph type="title" idx="4294967295"/>
          </p:nvPr>
        </p:nvSpPr>
        <p:spPr>
          <a:xfrm>
            <a:off x="2479755" y="753894"/>
            <a:ext cx="3616245" cy="554476"/>
          </a:xfrm>
          <a:prstGeom prst="rect">
            <a:avLst/>
          </a:prstGeom>
          <a:solidFill>
            <a:srgbClr val="FFFFFF"/>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9" tIns="45720" rIns="45719" bIns="45720" numCol="1" spcCol="0" rtlCol="0" fromWordArt="0" anchor="ctr" anchorCtr="0" forceAA="0" compatLnSpc="1">
            <a:prstTxWarp prst="textNoShape">
              <a:avLst/>
            </a:prstTxWarp>
            <a:norm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marL="0" marR="0" lvl="0" indent="0" algn="r" defTabSz="457200" rtl="0" eaLnBrk="1" fontAlgn="auto" latinLnBrk="0" hangingPunct="1">
              <a:lnSpc>
                <a:spcPct val="11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36A672"/>
                </a:solidFill>
                <a:effectLst/>
                <a:uLnTx/>
                <a:uFillTx/>
                <a:latin typeface="Arial" panose="020B0604020202020204" pitchFamily="34" charset="0"/>
                <a:ea typeface="Arial"/>
                <a:cs typeface="Arial" panose="020B0604020202020204" pitchFamily="34" charset="0"/>
                <a:sym typeface="Arial"/>
              </a:rPr>
              <a:t>Priloga B: </a:t>
            </a:r>
            <a:r>
              <a:rPr kumimoji="0" lang="pl-PL" sz="2400" b="0" i="0" u="none" strike="noStrike" kern="1200" cap="none" spc="0" normalizeH="0" baseline="0" noProof="0" dirty="0">
                <a:ln>
                  <a:noFill/>
                </a:ln>
                <a:solidFill>
                  <a:srgbClr val="36A672"/>
                </a:solidFill>
                <a:effectLst/>
                <a:uLnTx/>
                <a:uFillTx/>
                <a:latin typeface="Arial" panose="020B0604020202020204" pitchFamily="34" charset="0"/>
                <a:ea typeface="Arial"/>
                <a:cs typeface="Arial" panose="020B0604020202020204" pitchFamily="34" charset="0"/>
                <a:sym typeface="Arial"/>
              </a:rPr>
              <a:t>Ukrepi</a:t>
            </a:r>
            <a:endParaRPr kumimoji="0" lang="sl-SI" sz="2400" b="0" i="0" u="none" strike="noStrike" kern="1200" cap="none" spc="0" normalizeH="0" baseline="0" noProof="0" dirty="0">
              <a:ln>
                <a:noFill/>
              </a:ln>
              <a:solidFill>
                <a:srgbClr val="36A672"/>
              </a:solidFill>
              <a:effectLst/>
              <a:uLnTx/>
              <a:uFillTx/>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74D58246-11D5-0C5A-B4FC-813E4DDA8D42}"/>
              </a:ext>
            </a:extLst>
          </p:cNvPr>
          <p:cNvSpPr txBox="1">
            <a:spLocks/>
          </p:cNvSpPr>
          <p:nvPr/>
        </p:nvSpPr>
        <p:spPr>
          <a:xfrm>
            <a:off x="1681022" y="655554"/>
            <a:ext cx="5213710" cy="751156"/>
          </a:xfrm>
          <a:prstGeom prst="rect">
            <a:avLst/>
          </a:prstGeom>
          <a:solidFill>
            <a:srgbClr val="FFFFFF"/>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36A672"/>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Priloga B: Ukrepi</a:t>
            </a:r>
            <a:endParaRPr kumimoji="0" lang="en-US" sz="2400" b="0" i="0" u="none" strike="noStrike" kern="1200" cap="none" spc="0" normalizeH="0" baseline="0" noProof="0" dirty="0">
              <a:ln>
                <a:noFill/>
              </a:ln>
              <a:solidFill>
                <a:srgbClr val="36A672"/>
              </a:solidFill>
              <a:effectLst/>
              <a:uLnTx/>
              <a:uFillTx/>
              <a:latin typeface="Barlow Semi Condensed" panose="00000506000000000000" pitchFamily="2" charset="-18"/>
              <a:cs typeface="Arial"/>
              <a:sym typeface="Arial"/>
            </a:endParaRPr>
          </a:p>
        </p:txBody>
      </p:sp>
      <p:sp>
        <p:nvSpPr>
          <p:cNvPr id="115" name="Content Placeholder 2">
            <a:extLst>
              <a:ext uri="{FF2B5EF4-FFF2-40B4-BE49-F238E27FC236}">
                <a16:creationId xmlns:a16="http://schemas.microsoft.com/office/drawing/2014/main" id="{237D09B0-1A57-6C14-B7B7-41E679FE95ED}"/>
              </a:ext>
            </a:extLst>
          </p:cNvPr>
          <p:cNvSpPr txBox="1"/>
          <p:nvPr/>
        </p:nvSpPr>
        <p:spPr>
          <a:xfrm>
            <a:off x="414872" y="1987202"/>
            <a:ext cx="6603083" cy="4047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Nanašajo se </a:t>
            </a:r>
            <a:r>
              <a:rPr lang="sl-SI" sz="1600" b="1" dirty="0">
                <a:solidFill>
                  <a:srgbClr val="43A8A0"/>
                </a:solidFill>
                <a:latin typeface="Arial" panose="020B0604020202020204" pitchFamily="34" charset="0"/>
                <a:cs typeface="Arial" panose="020B0604020202020204" pitchFamily="34" charset="0"/>
                <a:sym typeface="Arial"/>
              </a:rPr>
              <a:t>na posamezen cilj </a:t>
            </a:r>
            <a:r>
              <a:rPr lang="sl-SI" sz="1600" dirty="0">
                <a:solidFill>
                  <a:srgbClr val="595959"/>
                </a:solidFill>
                <a:latin typeface="Arial" panose="020B0604020202020204" pitchFamily="34" charset="0"/>
                <a:cs typeface="Arial" panose="020B0604020202020204" pitchFamily="34" charset="0"/>
                <a:sym typeface="Arial"/>
              </a:rPr>
              <a:t>za </a:t>
            </a:r>
            <a:r>
              <a:rPr lang="sl-SI" sz="1600" dirty="0">
                <a:solidFill>
                  <a:srgbClr val="45A7C5"/>
                </a:solidFill>
                <a:latin typeface="Arial" panose="020B0604020202020204" pitchFamily="34" charset="0"/>
                <a:cs typeface="Arial" panose="020B0604020202020204" pitchFamily="34" charset="0"/>
                <a:sym typeface="Arial"/>
              </a:rPr>
              <a:t>izbrano vrsto oz. HT </a:t>
            </a:r>
            <a:r>
              <a:rPr lang="sl-SI" sz="1600" dirty="0">
                <a:solidFill>
                  <a:srgbClr val="595959"/>
                </a:solidFill>
                <a:latin typeface="Arial" panose="020B0604020202020204" pitchFamily="34" charset="0"/>
                <a:cs typeface="Arial" panose="020B0604020202020204" pitchFamily="34" charset="0"/>
                <a:sym typeface="Arial"/>
              </a:rPr>
              <a:t>znotraj </a:t>
            </a:r>
            <a:r>
              <a:rPr lang="sl-SI" sz="1600" dirty="0">
                <a:solidFill>
                  <a:srgbClr val="45A7C5"/>
                </a:solidFill>
                <a:latin typeface="Arial" panose="020B0604020202020204" pitchFamily="34" charset="0"/>
                <a:cs typeface="Arial" panose="020B0604020202020204" pitchFamily="34" charset="0"/>
                <a:sym typeface="Arial"/>
              </a:rPr>
              <a:t>posameznega območja Natura 2000</a:t>
            </a:r>
            <a:r>
              <a:rPr lang="sl-SI" sz="1600" dirty="0">
                <a:solidFill>
                  <a:srgbClr val="595959"/>
                </a:solidFill>
                <a:latin typeface="Arial" panose="020B0604020202020204" pitchFamily="34" charset="0"/>
                <a:cs typeface="Arial" panose="020B0604020202020204" pitchFamily="34" charset="0"/>
                <a:sym typeface="Arial"/>
              </a:rPr>
              <a:t>.</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endParaRPr lang="sl-SI" sz="1600" dirty="0">
              <a:solidFill>
                <a:srgbClr val="595959"/>
              </a:solidFill>
              <a:latin typeface="Arial" panose="020B0604020202020204" pitchFamily="34" charset="0"/>
              <a:cs typeface="Arial" panose="020B0604020202020204" pitchFamily="34" charset="0"/>
              <a:sym typeface="Arial"/>
            </a:endParaRPr>
          </a:p>
          <a:p>
            <a:pPr defTabSz="457200" hangingPunct="0">
              <a:lnSpc>
                <a:spcPct val="150000"/>
              </a:lnSpc>
              <a:spcBef>
                <a:spcPts val="400"/>
              </a:spcBef>
              <a:buClr>
                <a:srgbClr val="36A672"/>
              </a:buClr>
              <a:buSzPct val="120000"/>
              <a:defRPr sz="2000">
                <a:solidFill>
                  <a:srgbClr val="595959"/>
                </a:solidFill>
              </a:defRPr>
            </a:pPr>
            <a:r>
              <a:rPr lang="sl-SI" sz="1600" dirty="0">
                <a:solidFill>
                  <a:srgbClr val="43A8A0"/>
                </a:solidFill>
                <a:latin typeface="Arial" panose="020B0604020202020204" pitchFamily="34" charset="0"/>
                <a:cs typeface="Arial" panose="020B0604020202020204" pitchFamily="34" charset="0"/>
                <a:sym typeface="Arial"/>
              </a:rPr>
              <a:t>Ugodno stanje vrst oziroma HT </a:t>
            </a:r>
            <a:r>
              <a:rPr lang="sl-SI" sz="1600" dirty="0">
                <a:solidFill>
                  <a:srgbClr val="595959"/>
                </a:solidFill>
                <a:latin typeface="Arial" panose="020B0604020202020204" pitchFamily="34" charset="0"/>
                <a:cs typeface="Arial" panose="020B0604020202020204" pitchFamily="34" charset="0"/>
                <a:sym typeface="Arial"/>
              </a:rPr>
              <a:t>se zagotavlja s:</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Sektorskimi načrti (smernice, mnenja) in ukrepi upravljanja naravnih virov</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Primernim prostorskim načrtovanjem</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Usmerjanjem finančnih instrumentov skupne kmetijske politike, kohezija, podnebni in gozdni sklad… (predvsem ukrepi na terenu)</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solidFill>
                  <a:srgbClr val="595959"/>
                </a:solidFill>
                <a:latin typeface="Arial" panose="020B0604020202020204" pitchFamily="34" charset="0"/>
                <a:cs typeface="Arial" panose="020B0604020202020204" pitchFamily="34" charset="0"/>
                <a:sym typeface="Arial"/>
              </a:rPr>
              <a:t>Redno delo odgovornih nosilcev</a:t>
            </a:r>
          </a:p>
        </p:txBody>
      </p:sp>
      <p:pic>
        <p:nvPicPr>
          <p:cNvPr id="5" name="Slika 4" descr="Pivška presihajoča jezera, voda na travniku, zadaj gozd.">
            <a:extLst>
              <a:ext uri="{FF2B5EF4-FFF2-40B4-BE49-F238E27FC236}">
                <a16:creationId xmlns:a16="http://schemas.microsoft.com/office/drawing/2014/main" id="{25B236C3-1F1F-CD3D-0973-9D84A8851C95}"/>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9244" y="0"/>
            <a:ext cx="4479758" cy="6858000"/>
          </a:xfrm>
          <a:prstGeom prst="rect">
            <a:avLst/>
          </a:prstGeom>
        </p:spPr>
      </p:pic>
      <p:graphicFrame>
        <p:nvGraphicFramePr>
          <p:cNvPr id="47" name="Diagram 47" descr="preglednica">
            <a:extLst>
              <a:ext uri="{FF2B5EF4-FFF2-40B4-BE49-F238E27FC236}">
                <a16:creationId xmlns:a16="http://schemas.microsoft.com/office/drawing/2014/main" id="{17A4A6E1-0174-8ADE-2571-78A0D596D41E}"/>
              </a:ext>
            </a:extLst>
          </p:cNvPr>
          <p:cNvGraphicFramePr/>
          <p:nvPr/>
        </p:nvGraphicFramePr>
        <p:xfrm>
          <a:off x="8730692" y="244707"/>
          <a:ext cx="4784342" cy="62669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918701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5E843087-CCF2-4E8D-AB30-35CBD0C45128}"/>
              </a:ext>
            </a:extLst>
          </p:cNvPr>
          <p:cNvSpPr txBox="1"/>
          <p:nvPr/>
        </p:nvSpPr>
        <p:spPr>
          <a:xfrm>
            <a:off x="-1136715" y="1408463"/>
            <a:ext cx="609442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sl-SI" dirty="0">
                <a:hlinkClick r:id="rId2"/>
              </a:rPr>
              <a:t>PUN 2023-2028 - NATURA2000</a:t>
            </a:r>
            <a:endParaRPr lang="sl-SI" dirty="0"/>
          </a:p>
        </p:txBody>
      </p:sp>
      <p:sp>
        <p:nvSpPr>
          <p:cNvPr id="9" name="PoljeZBesedilom 8">
            <a:extLst>
              <a:ext uri="{FF2B5EF4-FFF2-40B4-BE49-F238E27FC236}">
                <a16:creationId xmlns:a16="http://schemas.microsoft.com/office/drawing/2014/main" id="{98CBA592-EED3-96F0-7A57-2FC5B52D989D}"/>
              </a:ext>
            </a:extLst>
          </p:cNvPr>
          <p:cNvSpPr txBox="1"/>
          <p:nvPr/>
        </p:nvSpPr>
        <p:spPr>
          <a:xfrm>
            <a:off x="3648173" y="1408463"/>
            <a:ext cx="7869024"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l-SI" dirty="0">
                <a:hlinkClick r:id="rId3"/>
              </a:rPr>
              <a:t>https://natura2000.gov.si/fileadmin/user_upload/Dokumenti/LIFE_IP_NATURA_SI/Rezultati/PUN_2023-2028_sprejet/PrilogaB.xlsx</a:t>
            </a:r>
            <a:endParaRPr lang="sl-SI" dirty="0"/>
          </a:p>
          <a:p>
            <a:r>
              <a:rPr lang="sl-SI" dirty="0">
                <a:hlinkClick r:id="rId4"/>
              </a:rPr>
              <a:t>Narcis</a:t>
            </a:r>
            <a:endParaRPr lang="sl-SI" dirty="0"/>
          </a:p>
        </p:txBody>
      </p:sp>
      <p:sp>
        <p:nvSpPr>
          <p:cNvPr id="10" name="Title 1">
            <a:extLst>
              <a:ext uri="{FF2B5EF4-FFF2-40B4-BE49-F238E27FC236}">
                <a16:creationId xmlns:a16="http://schemas.microsoft.com/office/drawing/2014/main" id="{7CF6C419-2B9A-6A0D-59D4-B41C7ECB01DF}"/>
              </a:ext>
            </a:extLst>
          </p:cNvPr>
          <p:cNvSpPr txBox="1">
            <a:spLocks/>
          </p:cNvSpPr>
          <p:nvPr/>
        </p:nvSpPr>
        <p:spPr>
          <a:xfrm>
            <a:off x="2001533" y="523579"/>
            <a:ext cx="5213710" cy="751156"/>
          </a:xfrm>
          <a:prstGeom prst="rect">
            <a:avLst/>
          </a:prstGeom>
          <a:solidFill>
            <a:srgbClr val="FFFFFF"/>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a:bodyPr>
          <a:lstStyle>
            <a:lvl1pPr marL="0" marR="0" indent="0" algn="l" defTabSz="457200" rtl="0" latinLnBrk="0">
              <a:lnSpc>
                <a:spcPct val="100000"/>
              </a:lnSpc>
              <a:spcBef>
                <a:spcPts val="0"/>
              </a:spcBef>
              <a:spcAft>
                <a:spcPts val="0"/>
              </a:spcAft>
              <a:buClrTx/>
              <a:buSzTx/>
              <a:buFontTx/>
              <a:buNone/>
              <a:tabLst/>
              <a:defRPr sz="3000" b="0" i="0" u="none" strike="noStrike" cap="none" spc="0" baseline="0">
                <a:solidFill>
                  <a:srgbClr val="36A672"/>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dirty="0">
                <a:ln>
                  <a:noFill/>
                </a:ln>
                <a:solidFill>
                  <a:srgbClr val="36A672"/>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Priloga B: Ukrepi</a:t>
            </a:r>
            <a:endParaRPr kumimoji="0" lang="en-US" sz="2400" b="0" i="0" u="none" strike="noStrike" kern="1200" cap="none" spc="0" normalizeH="0" baseline="0" noProof="0" dirty="0">
              <a:ln>
                <a:noFill/>
              </a:ln>
              <a:solidFill>
                <a:srgbClr val="36A672"/>
              </a:solidFill>
              <a:effectLst/>
              <a:uLnTx/>
              <a:uFillTx/>
              <a:latin typeface="Barlow Semi Condensed" panose="00000506000000000000" pitchFamily="2" charset="-18"/>
              <a:cs typeface="Arial"/>
              <a:sym typeface="Arial"/>
            </a:endParaRPr>
          </a:p>
        </p:txBody>
      </p:sp>
      <p:pic>
        <p:nvPicPr>
          <p:cNvPr id="12" name="Slika 11">
            <a:extLst>
              <a:ext uri="{FF2B5EF4-FFF2-40B4-BE49-F238E27FC236}">
                <a16:creationId xmlns:a16="http://schemas.microsoft.com/office/drawing/2014/main" id="{CA94AFD2-D7F7-C026-1EE7-86F6F592175B}"/>
              </a:ext>
            </a:extLst>
          </p:cNvPr>
          <p:cNvPicPr>
            <a:picLocks noChangeAspect="1"/>
          </p:cNvPicPr>
          <p:nvPr/>
        </p:nvPicPr>
        <p:blipFill>
          <a:blip r:embed="rId5"/>
          <a:stretch>
            <a:fillRect/>
          </a:stretch>
        </p:blipFill>
        <p:spPr>
          <a:xfrm>
            <a:off x="0" y="2520929"/>
            <a:ext cx="12192000" cy="4342536"/>
          </a:xfrm>
          <a:prstGeom prst="rect">
            <a:avLst/>
          </a:prstGeom>
        </p:spPr>
      </p:pic>
    </p:spTree>
    <p:extLst>
      <p:ext uri="{BB962C8B-B14F-4D97-AF65-F5344CB8AC3E}">
        <p14:creationId xmlns:p14="http://schemas.microsoft.com/office/powerpoint/2010/main" val="50480889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D6034-C70D-4A2A-95E8-FB116E6A05A9}"/>
              </a:ext>
            </a:extLst>
          </p:cNvPr>
          <p:cNvPicPr>
            <a:picLocks noChangeAspect="1"/>
          </p:cNvPicPr>
          <p:nvPr/>
        </p:nvPicPr>
        <p:blipFill>
          <a:blip r:embed="rId3"/>
          <a:stretch>
            <a:fillRect/>
          </a:stretch>
        </p:blipFill>
        <p:spPr>
          <a:xfrm>
            <a:off x="8226163" y="843236"/>
            <a:ext cx="3965837" cy="5599604"/>
          </a:xfrm>
          <a:prstGeom prst="rect">
            <a:avLst/>
          </a:prstGeom>
        </p:spPr>
      </p:pic>
      <p:sp>
        <p:nvSpPr>
          <p:cNvPr id="113" name="Title 1"/>
          <p:cNvSpPr txBox="1">
            <a:spLocks noGrp="1"/>
          </p:cNvSpPr>
          <p:nvPr>
            <p:ph type="title"/>
          </p:nvPr>
        </p:nvSpPr>
        <p:spPr>
          <a:xfrm>
            <a:off x="2331041" y="584749"/>
            <a:ext cx="3269594" cy="740978"/>
          </a:xfrm>
          <a:prstGeom prst="rect">
            <a:avLst/>
          </a:prstGeom>
          <a:solidFill>
            <a:srgbClr val="FFFFFF"/>
          </a:solidFill>
        </p:spPr>
        <p:txBody>
          <a:bodyPr>
            <a:normAutofit/>
          </a:bodyPr>
          <a:lstStyle>
            <a:lvl1pPr algn="l">
              <a:defRPr sz="3000">
                <a:solidFill>
                  <a:srgbClr val="36A672"/>
                </a:solidFill>
              </a:defRPr>
            </a:lvl1pPr>
          </a:lstStyle>
          <a:p>
            <a:r>
              <a:rPr lang="sl-SI" sz="2400" dirty="0">
                <a:latin typeface="Arial" panose="020B0604020202020204" pitchFamily="34" charset="0"/>
                <a:cs typeface="Arial" panose="020B0604020202020204" pitchFamily="34" charset="0"/>
              </a:rPr>
              <a:t>Direktiva o habitatih</a:t>
            </a:r>
          </a:p>
        </p:txBody>
      </p:sp>
      <p:sp>
        <p:nvSpPr>
          <p:cNvPr id="11" name="Rectangle 3">
            <a:extLst>
              <a:ext uri="{FF2B5EF4-FFF2-40B4-BE49-F238E27FC236}">
                <a16:creationId xmlns:a16="http://schemas.microsoft.com/office/drawing/2014/main" id="{C8A3DBBA-4811-4962-A440-F2A7D834E222}"/>
              </a:ext>
            </a:extLst>
          </p:cNvPr>
          <p:cNvSpPr>
            <a:spLocks noGrp="1" noChangeArrowheads="1"/>
          </p:cNvSpPr>
          <p:nvPr>
            <p:ph type="body" idx="1"/>
          </p:nvPr>
        </p:nvSpPr>
        <p:spPr>
          <a:xfrm>
            <a:off x="0" y="1819713"/>
            <a:ext cx="7791602" cy="4807059"/>
          </a:xfrm>
        </p:spPr>
        <p:txBody>
          <a:bodyPr>
            <a:noAutofit/>
          </a:bodyPr>
          <a:lstStyle/>
          <a:p>
            <a:pPr marL="355600" indent="0" eaLnBrk="1" hangingPunct="1">
              <a:lnSpc>
                <a:spcPct val="150000"/>
              </a:lnSpc>
              <a:buFontTx/>
              <a:buNone/>
              <a:defRPr/>
            </a:pPr>
            <a:r>
              <a:rPr lang="sl-SI" altLang="sl-SI" sz="1600" dirty="0">
                <a:solidFill>
                  <a:schemeClr val="bg2"/>
                </a:solidFill>
              </a:rPr>
              <a:t>Direktiva in njena sodna praksa določata obveze države članice za </a:t>
            </a:r>
            <a:r>
              <a:rPr lang="en-GB" altLang="sl-SI" sz="1600" dirty="0" err="1">
                <a:solidFill>
                  <a:schemeClr val="bg2"/>
                </a:solidFill>
              </a:rPr>
              <a:t>zagotavljanj</a:t>
            </a:r>
            <a:r>
              <a:rPr lang="sl-SI" altLang="sl-SI" sz="1600" dirty="0">
                <a:solidFill>
                  <a:schemeClr val="bg2"/>
                </a:solidFill>
              </a:rPr>
              <a:t>e</a:t>
            </a:r>
            <a:r>
              <a:rPr lang="en-GB" altLang="sl-SI" sz="1600" dirty="0">
                <a:solidFill>
                  <a:schemeClr val="bg2"/>
                </a:solidFill>
              </a:rPr>
              <a:t> </a:t>
            </a:r>
            <a:r>
              <a:rPr lang="sl-SI" altLang="sl-SI" sz="1600" dirty="0">
                <a:solidFill>
                  <a:schemeClr val="bg2"/>
                </a:solidFill>
              </a:rPr>
              <a:t>ugodnega stanja ohranjenosti </a:t>
            </a:r>
            <a:r>
              <a:rPr lang="en-GB" altLang="sl-SI" sz="1600" dirty="0" err="1">
                <a:solidFill>
                  <a:schemeClr val="bg2"/>
                </a:solidFill>
              </a:rPr>
              <a:t>vrst</a:t>
            </a:r>
            <a:r>
              <a:rPr lang="en-GB" altLang="sl-SI" sz="1600" dirty="0">
                <a:solidFill>
                  <a:schemeClr val="bg2"/>
                </a:solidFill>
              </a:rPr>
              <a:t> in </a:t>
            </a:r>
            <a:r>
              <a:rPr lang="sl-SI" altLang="sl-SI" sz="1600" dirty="0">
                <a:solidFill>
                  <a:schemeClr val="bg2"/>
                </a:solidFill>
              </a:rPr>
              <a:t>habitatnih tipov (HT) Nature 2000 na</a:t>
            </a:r>
            <a:r>
              <a:rPr lang="en-GB" altLang="sl-SI" sz="1600" dirty="0">
                <a:solidFill>
                  <a:schemeClr val="bg2"/>
                </a:solidFill>
              </a:rPr>
              <a:t> </a:t>
            </a:r>
            <a:r>
              <a:rPr lang="en-GB" altLang="sl-SI" sz="1600" dirty="0" err="1">
                <a:solidFill>
                  <a:schemeClr val="bg2"/>
                </a:solidFill>
              </a:rPr>
              <a:t>območjih</a:t>
            </a:r>
            <a:r>
              <a:rPr lang="sl-SI" altLang="sl-SI" sz="1600" dirty="0">
                <a:solidFill>
                  <a:schemeClr val="bg2"/>
                </a:solidFill>
              </a:rPr>
              <a:t> Natura 2000:</a:t>
            </a:r>
            <a:endParaRPr lang="sl-SI" altLang="sl-SI" sz="1600" i="1" dirty="0">
              <a:solidFill>
                <a:schemeClr val="bg2"/>
              </a:solidFill>
            </a:endParaRPr>
          </a:p>
          <a:p>
            <a:pPr marL="355600" indent="0" eaLnBrk="1" hangingPunct="1">
              <a:lnSpc>
                <a:spcPct val="150000"/>
              </a:lnSpc>
              <a:defRPr/>
            </a:pPr>
            <a:r>
              <a:rPr lang="sl-SI" altLang="sl-SI" sz="1600" i="1" dirty="0">
                <a:solidFill>
                  <a:schemeClr val="bg2"/>
                </a:solidFill>
              </a:rPr>
              <a:t>  </a:t>
            </a:r>
            <a:r>
              <a:rPr lang="sl-SI" altLang="sl-SI" sz="1600" b="1" dirty="0">
                <a:solidFill>
                  <a:schemeClr val="bg2"/>
                </a:solidFill>
              </a:rPr>
              <a:t>sprejeti ustrezne korake za</a:t>
            </a:r>
            <a:r>
              <a:rPr lang="en-GB" altLang="sl-SI" sz="1600" b="1" dirty="0">
                <a:solidFill>
                  <a:schemeClr val="bg2"/>
                </a:solidFill>
              </a:rPr>
              <a:t> </a:t>
            </a:r>
            <a:r>
              <a:rPr lang="en-GB" altLang="sl-SI" sz="1600" b="1" dirty="0" err="1">
                <a:solidFill>
                  <a:schemeClr val="bg2"/>
                </a:solidFill>
              </a:rPr>
              <a:t>preprečevanj</a:t>
            </a:r>
            <a:r>
              <a:rPr lang="sl-SI" altLang="sl-SI" sz="1600" b="1" dirty="0">
                <a:solidFill>
                  <a:schemeClr val="bg2"/>
                </a:solidFill>
              </a:rPr>
              <a:t>e</a:t>
            </a:r>
            <a:r>
              <a:rPr lang="en-GB" altLang="sl-SI" sz="1600" b="1" dirty="0">
                <a:solidFill>
                  <a:schemeClr val="bg2"/>
                </a:solidFill>
              </a:rPr>
              <a:t> </a:t>
            </a:r>
            <a:r>
              <a:rPr lang="en-GB" altLang="sl-SI" sz="1600" b="1" dirty="0" err="1">
                <a:solidFill>
                  <a:schemeClr val="bg2"/>
                </a:solidFill>
              </a:rPr>
              <a:t>slabšanja</a:t>
            </a:r>
            <a:r>
              <a:rPr lang="en-GB" altLang="sl-SI" sz="1600" b="1" dirty="0">
                <a:solidFill>
                  <a:schemeClr val="bg2"/>
                </a:solidFill>
              </a:rPr>
              <a:t> </a:t>
            </a:r>
            <a:r>
              <a:rPr lang="en-GB" altLang="sl-SI" sz="1600" b="1" dirty="0" err="1">
                <a:solidFill>
                  <a:schemeClr val="bg2"/>
                </a:solidFill>
              </a:rPr>
              <a:t>stanja</a:t>
            </a:r>
            <a:r>
              <a:rPr lang="en-GB" altLang="sl-SI" sz="1600" dirty="0">
                <a:solidFill>
                  <a:schemeClr val="bg2"/>
                </a:solidFill>
              </a:rPr>
              <a:t> </a:t>
            </a:r>
            <a:r>
              <a:rPr lang="sl-SI" altLang="sl-SI" sz="1600" dirty="0">
                <a:solidFill>
                  <a:schemeClr val="bg2"/>
                </a:solidFill>
              </a:rPr>
              <a:t>vrst in habitatnih tipov po tej direktivi in po </a:t>
            </a:r>
            <a:r>
              <a:rPr lang="sl-SI" altLang="sl-SI" sz="1600" b="1" dirty="0">
                <a:solidFill>
                  <a:schemeClr val="bg2"/>
                </a:solidFill>
              </a:rPr>
              <a:t>Direktivi o pticah</a:t>
            </a:r>
            <a:r>
              <a:rPr lang="sl-SI" altLang="sl-SI" sz="1600" dirty="0">
                <a:solidFill>
                  <a:schemeClr val="bg2"/>
                </a:solidFill>
              </a:rPr>
              <a:t>;</a:t>
            </a:r>
          </a:p>
          <a:p>
            <a:pPr marL="355600" indent="0" eaLnBrk="1" hangingPunct="1">
              <a:lnSpc>
                <a:spcPct val="150000"/>
              </a:lnSpc>
              <a:defRPr/>
            </a:pPr>
            <a:r>
              <a:rPr lang="sl-SI" altLang="sl-SI" sz="1600" dirty="0">
                <a:solidFill>
                  <a:schemeClr val="bg2"/>
                </a:solidFill>
              </a:rPr>
              <a:t> </a:t>
            </a:r>
            <a:r>
              <a:rPr lang="sl-SI" altLang="sl-SI" sz="1600" b="1" dirty="0">
                <a:solidFill>
                  <a:schemeClr val="bg2"/>
                </a:solidFill>
              </a:rPr>
              <a:t>določiti cilje ohranjanja </a:t>
            </a:r>
            <a:r>
              <a:rPr lang="sl-SI" altLang="sl-SI" sz="1600" dirty="0">
                <a:solidFill>
                  <a:schemeClr val="bg2"/>
                </a:solidFill>
              </a:rPr>
              <a:t>na posameznem območju za vse habitate in vrste Nature 2000 (sodna praksa), </a:t>
            </a:r>
            <a:r>
              <a:rPr lang="en-GB" sz="1600" dirty="0" err="1">
                <a:solidFill>
                  <a:schemeClr val="bg2"/>
                </a:solidFill>
              </a:rPr>
              <a:t>tem</a:t>
            </a:r>
            <a:r>
              <a:rPr lang="sl-SI" sz="1600" dirty="0" err="1">
                <a:solidFill>
                  <a:schemeClr val="bg2"/>
                </a:solidFill>
              </a:rPr>
              <a:t>elj</a:t>
            </a:r>
            <a:r>
              <a:rPr lang="en-GB" sz="1600" dirty="0">
                <a:solidFill>
                  <a:schemeClr val="bg2"/>
                </a:solidFill>
              </a:rPr>
              <a:t>e</a:t>
            </a:r>
            <a:r>
              <a:rPr lang="sl-SI" sz="1600" dirty="0">
                <a:solidFill>
                  <a:schemeClr val="bg2"/>
                </a:solidFill>
              </a:rPr>
              <a:t>če</a:t>
            </a:r>
            <a:r>
              <a:rPr lang="en-GB" sz="1600" dirty="0">
                <a:solidFill>
                  <a:schemeClr val="bg2"/>
                </a:solidFill>
              </a:rPr>
              <a:t> </a:t>
            </a:r>
            <a:r>
              <a:rPr lang="en-GB" sz="1600" dirty="0" err="1">
                <a:solidFill>
                  <a:schemeClr val="bg2"/>
                </a:solidFill>
              </a:rPr>
              <a:t>na</a:t>
            </a:r>
            <a:r>
              <a:rPr lang="en-GB" sz="1600" dirty="0">
                <a:solidFill>
                  <a:schemeClr val="bg2"/>
                </a:solidFill>
              </a:rPr>
              <a:t> </a:t>
            </a:r>
            <a:r>
              <a:rPr lang="sl-SI" sz="1600" dirty="0">
                <a:solidFill>
                  <a:schemeClr val="bg2"/>
                </a:solidFill>
              </a:rPr>
              <a:t>njihovih </a:t>
            </a:r>
            <a:r>
              <a:rPr lang="en-GB" sz="1600" dirty="0" err="1">
                <a:solidFill>
                  <a:schemeClr val="bg2"/>
                </a:solidFill>
              </a:rPr>
              <a:t>ekoloških</a:t>
            </a:r>
            <a:r>
              <a:rPr lang="en-GB" sz="1600" dirty="0">
                <a:solidFill>
                  <a:schemeClr val="bg2"/>
                </a:solidFill>
              </a:rPr>
              <a:t> </a:t>
            </a:r>
            <a:r>
              <a:rPr lang="en-GB" sz="1600" dirty="0" err="1">
                <a:solidFill>
                  <a:schemeClr val="bg2"/>
                </a:solidFill>
              </a:rPr>
              <a:t>zahtevah</a:t>
            </a:r>
            <a:r>
              <a:rPr lang="sl-SI" sz="1600" dirty="0">
                <a:solidFill>
                  <a:schemeClr val="bg2"/>
                </a:solidFill>
              </a:rPr>
              <a:t>, da območje prispeva k zagotavljanju ugodnega stanja teh vrst in HT;</a:t>
            </a:r>
            <a:endParaRPr lang="sl-SI" altLang="sl-SI" sz="1600" dirty="0">
              <a:solidFill>
                <a:schemeClr val="bg2"/>
              </a:solidFill>
            </a:endParaRPr>
          </a:p>
          <a:p>
            <a:pPr marL="355600" indent="0">
              <a:lnSpc>
                <a:spcPct val="150000"/>
              </a:lnSpc>
              <a:defRPr/>
            </a:pPr>
            <a:r>
              <a:rPr lang="sl-SI" sz="1600" dirty="0">
                <a:solidFill>
                  <a:schemeClr val="bg2"/>
                </a:solidFill>
              </a:rPr>
              <a:t> </a:t>
            </a:r>
            <a:r>
              <a:rPr lang="sl-SI" sz="1600" b="1" dirty="0">
                <a:solidFill>
                  <a:schemeClr val="bg2"/>
                </a:solidFill>
              </a:rPr>
              <a:t>vzpostaviti in izvajati potrebne ohranitvene ukrepe; </a:t>
            </a:r>
            <a:r>
              <a:rPr lang="sl-SI" sz="1600" dirty="0">
                <a:solidFill>
                  <a:schemeClr val="bg2"/>
                </a:solidFill>
              </a:rPr>
              <a:t>ti ukrepi so po potrebi v načrtih upravljanja, pripravljenih posebej za ta območja ali so del drugih razvojnih (vključno s sektorskimi) načrtov. Ukrepi so lahko tudi ustrezni zakonski, upravni ali pogodbeni, služijo doseganju ciljev.</a:t>
            </a:r>
            <a:endParaRPr lang="en-GB" altLang="sl-SI" sz="1600" dirty="0">
              <a:solidFill>
                <a:schemeClr val="bg2"/>
              </a:solidFill>
            </a:endParaRPr>
          </a:p>
          <a:p>
            <a:pPr marL="355600" indent="0" eaLnBrk="1" hangingPunct="1">
              <a:lnSpc>
                <a:spcPct val="150000"/>
              </a:lnSpc>
              <a:buFontTx/>
              <a:buNone/>
              <a:defRPr/>
            </a:pPr>
            <a:r>
              <a:rPr lang="sl-SI" altLang="sl-SI" sz="1600" i="1" dirty="0"/>
              <a:t>     </a:t>
            </a:r>
            <a:endParaRPr lang="sl-SI" altLang="sl-SI" sz="1600" dirty="0"/>
          </a:p>
        </p:txBody>
      </p:sp>
    </p:spTree>
    <p:extLst>
      <p:ext uri="{BB962C8B-B14F-4D97-AF65-F5344CB8AC3E}">
        <p14:creationId xmlns:p14="http://schemas.microsoft.com/office/powerpoint/2010/main" val="417197668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1810845" y="1965997"/>
            <a:ext cx="4534537" cy="1070399"/>
          </a:xfrm>
          <a:prstGeom prst="rect">
            <a:avLst/>
          </a:prstGeom>
          <a:solidFill>
            <a:srgbClr val="FFFFFF"/>
          </a:solidFill>
        </p:spPr>
        <p:txBody>
          <a:bodyPr lIns="45719" tIns="45720" rIns="45719" bIns="45720" anchor="ctr">
            <a:noAutofit/>
          </a:bodyPr>
          <a:lstStyle>
            <a:lvl1pPr algn="l">
              <a:defRPr sz="3000">
                <a:solidFill>
                  <a:srgbClr val="36A672"/>
                </a:solidFill>
              </a:defRPr>
            </a:lvl1pPr>
          </a:lstStyle>
          <a:p>
            <a:r>
              <a:rPr lang="sl-SI" dirty="0">
                <a:latin typeface="Arial" panose="020B0604020202020204" pitchFamily="34" charset="0"/>
                <a:cs typeface="Arial" panose="020B0604020202020204" pitchFamily="34" charset="0"/>
              </a:rPr>
              <a:t>Hvala za vašo pozornost!</a:t>
            </a:r>
            <a:endParaRPr lang="en-US" dirty="0">
              <a:latin typeface="Arial" panose="020B0604020202020204" pitchFamily="34" charset="0"/>
              <a:cs typeface="Arial" panose="020B0604020202020204" pitchFamily="34" charset="0"/>
            </a:endParaRPr>
          </a:p>
        </p:txBody>
      </p:sp>
      <p:sp>
        <p:nvSpPr>
          <p:cNvPr id="115" name="Content Placeholder 2"/>
          <p:cNvSpPr txBox="1"/>
          <p:nvPr/>
        </p:nvSpPr>
        <p:spPr>
          <a:xfrm>
            <a:off x="1015070" y="3613599"/>
            <a:ext cx="6097479" cy="416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defTabSz="457200" hangingPunct="0">
              <a:lnSpc>
                <a:spcPct val="150000"/>
              </a:lnSpc>
              <a:spcBef>
                <a:spcPts val="400"/>
              </a:spcBef>
              <a:buClr>
                <a:srgbClr val="36A672"/>
              </a:buClr>
              <a:buSzPct val="120000"/>
              <a:defRPr sz="2000">
                <a:solidFill>
                  <a:srgbClr val="595959"/>
                </a:solidFill>
              </a:defRPr>
            </a:pPr>
            <a:r>
              <a:rPr lang="pl-PL" sz="1600" kern="0" dirty="0">
                <a:solidFill>
                  <a:srgbClr val="595959"/>
                </a:solidFill>
                <a:latin typeface="Arial"/>
                <a:cs typeface="Arial"/>
                <a:sym typeface="Arial"/>
              </a:rPr>
              <a:t>Natura 2000 je družbena zaveza, kako bomo varovali naravo. </a:t>
            </a:r>
            <a:endParaRPr sz="1600" kern="0" dirty="0">
              <a:solidFill>
                <a:srgbClr val="595959"/>
              </a:solidFill>
              <a:latin typeface="Arial"/>
              <a:cs typeface="Arial"/>
              <a:sym typeface="Arial"/>
            </a:endParaRPr>
          </a:p>
        </p:txBody>
      </p:sp>
      <p:pic>
        <p:nvPicPr>
          <p:cNvPr id="2" name="Slika 1">
            <a:extLst>
              <a:ext uri="{FF2B5EF4-FFF2-40B4-BE49-F238E27FC236}">
                <a16:creationId xmlns:a16="http://schemas.microsoft.com/office/drawing/2014/main" id="{5B9234B7-838F-B73F-3AAC-CFCB50819B5C}"/>
              </a:ext>
            </a:extLst>
          </p:cNvPr>
          <p:cNvPicPr>
            <a:picLocks noChangeAspect="1"/>
          </p:cNvPicPr>
          <p:nvPr/>
        </p:nvPicPr>
        <p:blipFill>
          <a:blip r:embed="rId3"/>
          <a:stretch>
            <a:fillRect/>
          </a:stretch>
        </p:blipFill>
        <p:spPr>
          <a:xfrm>
            <a:off x="7384233" y="0"/>
            <a:ext cx="4303776" cy="6858000"/>
          </a:xfrm>
          <a:prstGeom prst="rect">
            <a:avLst/>
          </a:prstGeom>
        </p:spPr>
      </p:pic>
    </p:spTree>
    <p:extLst>
      <p:ext uri="{BB962C8B-B14F-4D97-AF65-F5344CB8AC3E}">
        <p14:creationId xmlns:p14="http://schemas.microsoft.com/office/powerpoint/2010/main" val="24756335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9C8ABF-F83D-484B-A2B6-A50CAEDF5CB2}"/>
              </a:ext>
            </a:extLst>
          </p:cNvPr>
          <p:cNvPicPr>
            <a:picLocks noChangeAspect="1"/>
          </p:cNvPicPr>
          <p:nvPr/>
        </p:nvPicPr>
        <p:blipFill>
          <a:blip r:embed="rId3"/>
          <a:stretch>
            <a:fillRect/>
          </a:stretch>
        </p:blipFill>
        <p:spPr>
          <a:xfrm>
            <a:off x="7546428" y="149318"/>
            <a:ext cx="4645572" cy="6559363"/>
          </a:xfrm>
          <a:prstGeom prst="rect">
            <a:avLst/>
          </a:prstGeom>
        </p:spPr>
      </p:pic>
      <p:sp>
        <p:nvSpPr>
          <p:cNvPr id="113" name="Title 1"/>
          <p:cNvSpPr txBox="1">
            <a:spLocks noGrp="1"/>
          </p:cNvSpPr>
          <p:nvPr>
            <p:ph type="title"/>
          </p:nvPr>
        </p:nvSpPr>
        <p:spPr>
          <a:xfrm>
            <a:off x="585799" y="1300330"/>
            <a:ext cx="4964716" cy="1219200"/>
          </a:xfrm>
          <a:prstGeom prst="rect">
            <a:avLst/>
          </a:prstGeom>
          <a:solidFill>
            <a:srgbClr val="FFFFFF"/>
          </a:solidFill>
        </p:spPr>
        <p:txBody>
          <a:bodyPr>
            <a:normAutofit/>
          </a:bodyPr>
          <a:lstStyle>
            <a:lvl1pPr algn="l">
              <a:defRPr sz="3000">
                <a:solidFill>
                  <a:srgbClr val="36A672"/>
                </a:solidFill>
              </a:defRPr>
            </a:lvl1pPr>
          </a:lstStyle>
          <a:p>
            <a:r>
              <a:rPr lang="sl-SI" sz="2400" dirty="0">
                <a:latin typeface="Arial" panose="020B0604020202020204" pitchFamily="34" charset="0"/>
                <a:cs typeface="Arial" panose="020B0604020202020204" pitchFamily="34" charset="0"/>
              </a:rPr>
              <a:t>Zagotavljanje ugodnega stanja - cilji</a:t>
            </a:r>
            <a:endParaRPr sz="2400" dirty="0">
              <a:latin typeface="Arial" panose="020B0604020202020204" pitchFamily="34" charset="0"/>
              <a:cs typeface="Arial" panose="020B0604020202020204" pitchFamily="34" charset="0"/>
            </a:endParaRPr>
          </a:p>
        </p:txBody>
      </p:sp>
      <p:sp>
        <p:nvSpPr>
          <p:cNvPr id="115" name="Content Placeholder 2"/>
          <p:cNvSpPr txBox="1"/>
          <p:nvPr/>
        </p:nvSpPr>
        <p:spPr>
          <a:xfrm>
            <a:off x="585799" y="2519530"/>
            <a:ext cx="6330008" cy="3893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defTabSz="457200" hangingPunct="0">
              <a:lnSpc>
                <a:spcPct val="150000"/>
              </a:lnSpc>
              <a:spcBef>
                <a:spcPts val="400"/>
              </a:spcBef>
              <a:buClr>
                <a:srgbClr val="36A672"/>
              </a:buClr>
              <a:buSzPct val="120000"/>
              <a:defRPr sz="2000">
                <a:solidFill>
                  <a:srgbClr val="595959"/>
                </a:solidFill>
              </a:defRPr>
            </a:pPr>
            <a:r>
              <a:rPr lang="sl-SI" sz="1600" b="1" dirty="0">
                <a:latin typeface="Arial" panose="020B0604020202020204" pitchFamily="34" charset="0"/>
                <a:cs typeface="Arial" panose="020B0604020202020204" pitchFamily="34" charset="0"/>
              </a:rPr>
              <a:t>Smernice Evropske komisije - cilji ohranjanja na ravni območij:</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latin typeface="Arial" panose="020B0604020202020204" pitchFamily="34" charset="0"/>
                <a:cs typeface="Arial" panose="020B0604020202020204" pitchFamily="34" charset="0"/>
              </a:rPr>
              <a:t>sklop opredeljenih ciljev, ki jih je treba doseči na območju za zagotovitev, da območje na najboljši možni način prispeva k doseganju ugodnega stanja ohranjenosti na ravni države, </a:t>
            </a:r>
            <a:r>
              <a:rPr lang="sl-SI" sz="1600" dirty="0" err="1">
                <a:latin typeface="Arial" panose="020B0604020202020204" pitchFamily="34" charset="0"/>
                <a:cs typeface="Arial" panose="020B0604020202020204" pitchFamily="34" charset="0"/>
              </a:rPr>
              <a:t>biogeografske</a:t>
            </a:r>
            <a:r>
              <a:rPr lang="sl-SI" sz="1600" dirty="0">
                <a:latin typeface="Arial" panose="020B0604020202020204" pitchFamily="34" charset="0"/>
                <a:cs typeface="Arial" panose="020B0604020202020204" pitchFamily="34" charset="0"/>
              </a:rPr>
              <a:t> regije in EU;</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latin typeface="Arial" panose="020B0604020202020204" pitchFamily="34" charset="0"/>
                <a:cs typeface="Arial" panose="020B0604020202020204" pitchFamily="34" charset="0"/>
              </a:rPr>
              <a:t>opredeljevati bi morali želeno stanje ohranjenosti vrst in HT na območju;</a:t>
            </a:r>
          </a:p>
          <a:p>
            <a:pPr marL="342900" indent="-342900" defTabSz="457200" hangingPunct="0">
              <a:lnSpc>
                <a:spcPct val="150000"/>
              </a:lnSpc>
              <a:spcBef>
                <a:spcPts val="400"/>
              </a:spcBef>
              <a:buClr>
                <a:srgbClr val="36A672"/>
              </a:buClr>
              <a:buSzPct val="120000"/>
              <a:buFont typeface="Arial" panose="020B0604020202020204" pitchFamily="34" charset="0"/>
              <a:buChar char="•"/>
              <a:defRPr sz="2000">
                <a:solidFill>
                  <a:srgbClr val="595959"/>
                </a:solidFill>
              </a:defRPr>
            </a:pPr>
            <a:r>
              <a:rPr lang="sl-SI" sz="1600" dirty="0">
                <a:latin typeface="Arial" panose="020B0604020202020204" pitchFamily="34" charset="0"/>
                <a:cs typeface="Arial" panose="020B0604020202020204" pitchFamily="34" charset="0"/>
              </a:rPr>
              <a:t>opredeljeni so lahko kot sklop ciljev, ki jih je treba doseči v določenem obdobju, izražajo lahko prednostne naloge na območju.</a:t>
            </a:r>
          </a:p>
        </p:txBody>
      </p:sp>
    </p:spTree>
    <p:extLst>
      <p:ext uri="{BB962C8B-B14F-4D97-AF65-F5344CB8AC3E}">
        <p14:creationId xmlns:p14="http://schemas.microsoft.com/office/powerpoint/2010/main" val="41815459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
                                            <p:bg/>
                                          </p:spTgt>
                                        </p:tgtEl>
                                        <p:attrNameLst>
                                          <p:attrName>style.visibility</p:attrName>
                                        </p:attrNameLst>
                                      </p:cBhvr>
                                      <p:to>
                                        <p:strVal val="visible"/>
                                      </p:to>
                                    </p:set>
                                    <p:animEffect transition="in" filter="fade">
                                      <p:cBhvr>
                                        <p:cTn id="7" dur="500"/>
                                        <p:tgtEl>
                                          <p:spTgt spid="11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
                                            <p:txEl>
                                              <p:pRg st="0" end="0"/>
                                            </p:txEl>
                                          </p:spTgt>
                                        </p:tgtEl>
                                        <p:attrNameLst>
                                          <p:attrName>style.visibility</p:attrName>
                                        </p:attrNameLst>
                                      </p:cBhvr>
                                      <p:to>
                                        <p:strVal val="visible"/>
                                      </p:to>
                                    </p:set>
                                    <p:animEffect transition="in" filter="fade">
                                      <p:cBhvr>
                                        <p:cTn id="12" dur="500"/>
                                        <p:tgtEl>
                                          <p:spTgt spid="1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
                                            <p:txEl>
                                              <p:pRg st="1" end="1"/>
                                            </p:txEl>
                                          </p:spTgt>
                                        </p:tgtEl>
                                        <p:attrNameLst>
                                          <p:attrName>style.visibility</p:attrName>
                                        </p:attrNameLst>
                                      </p:cBhvr>
                                      <p:to>
                                        <p:strVal val="visible"/>
                                      </p:to>
                                    </p:set>
                                    <p:animEffect transition="in" filter="fade">
                                      <p:cBhvr>
                                        <p:cTn id="17" dur="500"/>
                                        <p:tgtEl>
                                          <p:spTgt spid="1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5">
                                            <p:txEl>
                                              <p:pRg st="2" end="2"/>
                                            </p:txEl>
                                          </p:spTgt>
                                        </p:tgtEl>
                                        <p:attrNameLst>
                                          <p:attrName>style.visibility</p:attrName>
                                        </p:attrNameLst>
                                      </p:cBhvr>
                                      <p:to>
                                        <p:strVal val="visible"/>
                                      </p:to>
                                    </p:set>
                                    <p:animEffect transition="in" filter="fade">
                                      <p:cBhvr>
                                        <p:cTn id="22" dur="500"/>
                                        <p:tgtEl>
                                          <p:spTgt spid="1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5">
                                            <p:txEl>
                                              <p:pRg st="3" end="3"/>
                                            </p:txEl>
                                          </p:spTgt>
                                        </p:tgtEl>
                                        <p:attrNameLst>
                                          <p:attrName>style.visibility</p:attrName>
                                        </p:attrNameLst>
                                      </p:cBhvr>
                                      <p:to>
                                        <p:strVal val="visible"/>
                                      </p:to>
                                    </p:set>
                                    <p:animEffect transition="in" filter="fade">
                                      <p:cBhvr>
                                        <p:cTn id="27" dur="500"/>
                                        <p:tgtEl>
                                          <p:spTgt spid="1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uiExpand="1" build="p" bldLvl="5"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9C8ABF-F83D-484B-A2B6-A50CAEDF5CB2}"/>
              </a:ext>
            </a:extLst>
          </p:cNvPr>
          <p:cNvPicPr>
            <a:picLocks noChangeAspect="1"/>
          </p:cNvPicPr>
          <p:nvPr/>
        </p:nvPicPr>
        <p:blipFill>
          <a:blip r:embed="rId3"/>
          <a:stretch>
            <a:fillRect/>
          </a:stretch>
        </p:blipFill>
        <p:spPr>
          <a:xfrm>
            <a:off x="7394473" y="84083"/>
            <a:ext cx="4797527" cy="6773917"/>
          </a:xfrm>
          <a:prstGeom prst="rect">
            <a:avLst/>
          </a:prstGeom>
        </p:spPr>
      </p:pic>
      <p:sp>
        <p:nvSpPr>
          <p:cNvPr id="113" name="Title 1"/>
          <p:cNvSpPr txBox="1">
            <a:spLocks noGrp="1"/>
          </p:cNvSpPr>
          <p:nvPr>
            <p:ph type="title"/>
          </p:nvPr>
        </p:nvSpPr>
        <p:spPr>
          <a:xfrm>
            <a:off x="475323" y="1274765"/>
            <a:ext cx="5620677" cy="1082566"/>
          </a:xfrm>
          <a:prstGeom prst="rect">
            <a:avLst/>
          </a:prstGeom>
          <a:solidFill>
            <a:srgbClr val="FFFFFF"/>
          </a:solidFill>
        </p:spPr>
        <p:txBody>
          <a:bodyPr>
            <a:normAutofit/>
          </a:bodyPr>
          <a:lstStyle>
            <a:lvl1pPr algn="l">
              <a:defRPr sz="3000">
                <a:solidFill>
                  <a:srgbClr val="36A672"/>
                </a:solidFill>
              </a:defRPr>
            </a:lvl1pPr>
          </a:lstStyle>
          <a:p>
            <a:r>
              <a:rPr lang="sl-SI" sz="2400" dirty="0">
                <a:latin typeface="Arial" panose="020B0604020202020204" pitchFamily="34" charset="0"/>
                <a:cs typeface="Arial" panose="020B0604020202020204" pitchFamily="34" charset="0"/>
              </a:rPr>
              <a:t>Zagotavljanje ugodnega stanja - ukrepi</a:t>
            </a:r>
            <a:endParaRPr sz="2400" dirty="0">
              <a:latin typeface="Arial" panose="020B0604020202020204" pitchFamily="34" charset="0"/>
              <a:cs typeface="Arial" panose="020B0604020202020204" pitchFamily="34" charset="0"/>
            </a:endParaRPr>
          </a:p>
        </p:txBody>
      </p:sp>
      <p:sp>
        <p:nvSpPr>
          <p:cNvPr id="115" name="Content Placeholder 2"/>
          <p:cNvSpPr txBox="1"/>
          <p:nvPr/>
        </p:nvSpPr>
        <p:spPr>
          <a:xfrm>
            <a:off x="475323" y="2357331"/>
            <a:ext cx="6356401" cy="3842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defTabSz="457200" hangingPunct="0">
              <a:lnSpc>
                <a:spcPct val="150000"/>
              </a:lnSpc>
              <a:spcBef>
                <a:spcPts val="400"/>
              </a:spcBef>
              <a:buClr>
                <a:srgbClr val="36A672"/>
              </a:buClr>
              <a:buSzPct val="120000"/>
              <a:defRPr sz="2000">
                <a:solidFill>
                  <a:srgbClr val="595959"/>
                </a:solidFill>
              </a:defRPr>
            </a:pPr>
            <a:r>
              <a:rPr lang="sl-SI" sz="1600" dirty="0">
                <a:latin typeface="Arial" panose="020B0604020202020204" pitchFamily="34" charset="0"/>
                <a:cs typeface="Arial" panose="020B0604020202020204" pitchFamily="34" charset="0"/>
              </a:rPr>
              <a:t>Ohranitveni ukrepi so dejanski mehanizmi in dejavnosti, ki jih je treba vzpostaviti za območje Natura 2000 za doseganje ciljev ohranjanja območja ter obravnavanje pritiskov in groženj, s katerimi se na območju spopadajo vrste in habitati. Zahteva se </a:t>
            </a:r>
            <a:r>
              <a:rPr lang="en-GB" sz="1600" dirty="0" err="1">
                <a:latin typeface="Arial" panose="020B0604020202020204" pitchFamily="34" charset="0"/>
                <a:cs typeface="Arial" panose="020B0604020202020204" pitchFamily="34" charset="0"/>
              </a:rPr>
              <a:t>tudi</a:t>
            </a:r>
            <a:r>
              <a:rPr lang="en-GB" sz="1600" dirty="0">
                <a:latin typeface="Arial" panose="020B0604020202020204" pitchFamily="34" charset="0"/>
                <a:cs typeface="Arial" panose="020B0604020202020204" pitchFamily="34" charset="0"/>
              </a:rPr>
              <a:t> in </a:t>
            </a:r>
            <a:r>
              <a:rPr lang="en-GB" sz="1600" dirty="0" err="1">
                <a:latin typeface="Arial" panose="020B0604020202020204" pitchFamily="34" charset="0"/>
                <a:cs typeface="Arial" panose="020B0604020202020204" pitchFamily="34" charset="0"/>
              </a:rPr>
              <a:t>predvsem</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njihovo</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dejansko</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izvajanje</a:t>
            </a:r>
            <a:r>
              <a:rPr lang="sl-SI" sz="1600" dirty="0">
                <a:latin typeface="Arial" panose="020B0604020202020204" pitchFamily="34" charset="0"/>
                <a:cs typeface="Arial" panose="020B0604020202020204" pitchFamily="34" charset="0"/>
              </a:rPr>
              <a:t>.</a:t>
            </a:r>
          </a:p>
          <a:p>
            <a:pPr defTabSz="457200" hangingPunct="0">
              <a:lnSpc>
                <a:spcPct val="150000"/>
              </a:lnSpc>
              <a:spcBef>
                <a:spcPts val="400"/>
              </a:spcBef>
              <a:buClr>
                <a:srgbClr val="36A672"/>
              </a:buClr>
              <a:buSzPct val="120000"/>
              <a:defRPr sz="2000">
                <a:solidFill>
                  <a:srgbClr val="595959"/>
                </a:solidFill>
              </a:defRPr>
            </a:pPr>
            <a:endParaRPr lang="sl-SI" sz="1600" dirty="0">
              <a:latin typeface="Arial" panose="020B0604020202020204" pitchFamily="34" charset="0"/>
              <a:cs typeface="Arial" panose="020B0604020202020204" pitchFamily="34" charset="0"/>
            </a:endParaRPr>
          </a:p>
          <a:p>
            <a:pPr defTabSz="457200" hangingPunct="0">
              <a:lnSpc>
                <a:spcPct val="150000"/>
              </a:lnSpc>
              <a:spcBef>
                <a:spcPts val="400"/>
              </a:spcBef>
              <a:buClr>
                <a:srgbClr val="36A672"/>
              </a:buClr>
              <a:buSzPct val="120000"/>
              <a:defRPr sz="2000">
                <a:solidFill>
                  <a:srgbClr val="595959"/>
                </a:solidFill>
              </a:defRPr>
            </a:pPr>
            <a:r>
              <a:rPr lang="sl-SI" sz="1600" dirty="0">
                <a:latin typeface="Arial" panose="020B0604020202020204" pitchFamily="34" charset="0"/>
                <a:cs typeface="Arial" panose="020B0604020202020204" pitchFamily="34" charset="0"/>
              </a:rPr>
              <a:t>Predlagani so tudi ključni elementi izvajanja ukrepov (ustrezno osnovno znanje, posvetovanje pri načrtovanju, opredelitev dovolj podrobnih ukrepov, potrebni viri, mehanizmi spremljanja izvajanja ukrepov).</a:t>
            </a:r>
          </a:p>
        </p:txBody>
      </p:sp>
    </p:spTree>
    <p:extLst>
      <p:ext uri="{BB962C8B-B14F-4D97-AF65-F5344CB8AC3E}">
        <p14:creationId xmlns:p14="http://schemas.microsoft.com/office/powerpoint/2010/main" val="13691442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
                                            <p:bg/>
                                          </p:spTgt>
                                        </p:tgtEl>
                                        <p:attrNameLst>
                                          <p:attrName>style.visibility</p:attrName>
                                        </p:attrNameLst>
                                      </p:cBhvr>
                                      <p:to>
                                        <p:strVal val="visible"/>
                                      </p:to>
                                    </p:set>
                                    <p:animEffect transition="in" filter="fade">
                                      <p:cBhvr>
                                        <p:cTn id="7" dur="500"/>
                                        <p:tgtEl>
                                          <p:spTgt spid="11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
                                            <p:txEl>
                                              <p:pRg st="0" end="0"/>
                                            </p:txEl>
                                          </p:spTgt>
                                        </p:tgtEl>
                                        <p:attrNameLst>
                                          <p:attrName>style.visibility</p:attrName>
                                        </p:attrNameLst>
                                      </p:cBhvr>
                                      <p:to>
                                        <p:strVal val="visible"/>
                                      </p:to>
                                    </p:set>
                                    <p:animEffect transition="in" filter="fade">
                                      <p:cBhvr>
                                        <p:cTn id="12" dur="500"/>
                                        <p:tgtEl>
                                          <p:spTgt spid="1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
                                            <p:txEl>
                                              <p:pRg st="2" end="2"/>
                                            </p:txEl>
                                          </p:spTgt>
                                        </p:tgtEl>
                                        <p:attrNameLst>
                                          <p:attrName>style.visibility</p:attrName>
                                        </p:attrNameLst>
                                      </p:cBhvr>
                                      <p:to>
                                        <p:strVal val="visible"/>
                                      </p:to>
                                    </p:set>
                                    <p:animEffect transition="in" filter="fade">
                                      <p:cBhvr>
                                        <p:cTn id="17" dur="500"/>
                                        <p:tgtEl>
                                          <p:spTgt spid="1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uiExpand="1" build="p" bldLvl="5"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32388-682C-1ECC-4A7C-4A284FC5FDCA}"/>
            </a:ext>
          </a:extLst>
        </p:cNvPr>
        <p:cNvGrpSpPr/>
        <p:nvPr/>
      </p:nvGrpSpPr>
      <p:grpSpPr>
        <a:xfrm>
          <a:off x="0" y="0"/>
          <a:ext cx="0" cy="0"/>
          <a:chOff x="0" y="0"/>
          <a:chExt cx="0" cy="0"/>
        </a:xfrm>
      </p:grpSpPr>
      <p:sp>
        <p:nvSpPr>
          <p:cNvPr id="113" name="Title 1">
            <a:extLst>
              <a:ext uri="{FF2B5EF4-FFF2-40B4-BE49-F238E27FC236}">
                <a16:creationId xmlns:a16="http://schemas.microsoft.com/office/drawing/2014/main" id="{D196F90E-8E1D-1CB2-C98F-91B5A9AA7DD6}"/>
              </a:ext>
            </a:extLst>
          </p:cNvPr>
          <p:cNvSpPr txBox="1">
            <a:spLocks noGrp="1"/>
          </p:cNvSpPr>
          <p:nvPr>
            <p:ph type="title"/>
          </p:nvPr>
        </p:nvSpPr>
        <p:spPr>
          <a:xfrm>
            <a:off x="994388" y="1332740"/>
            <a:ext cx="3040699" cy="1312475"/>
          </a:xfrm>
          <a:prstGeom prst="rect">
            <a:avLst/>
          </a:prstGeom>
          <a:solidFill>
            <a:srgbClr val="FFFFFF"/>
          </a:solidFill>
        </p:spPr>
        <p:txBody>
          <a:bodyPr/>
          <a:lstStyle>
            <a:lvl1pPr algn="l">
              <a:defRPr sz="3000">
                <a:solidFill>
                  <a:srgbClr val="36A672"/>
                </a:solidFill>
              </a:defRPr>
            </a:lvl1pPr>
          </a:lstStyle>
          <a:p>
            <a:r>
              <a:rPr lang="sl-SI" b="1" dirty="0">
                <a:latin typeface="Arial" panose="020B0604020202020204" pitchFamily="34" charset="0"/>
                <a:cs typeface="Arial" panose="020B0604020202020204" pitchFamily="34" charset="0"/>
              </a:rPr>
              <a:t>Pravni okvir</a:t>
            </a:r>
            <a:endParaRPr b="1" dirty="0">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24ED7A42-0BF9-8B53-0757-3A79A807D160}"/>
              </a:ext>
            </a:extLst>
          </p:cNvPr>
          <p:cNvGraphicFramePr/>
          <p:nvPr/>
        </p:nvGraphicFramePr>
        <p:xfrm>
          <a:off x="922227" y="3069711"/>
          <a:ext cx="1963202" cy="3377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Slika 7">
            <a:extLst>
              <a:ext uri="{FF2B5EF4-FFF2-40B4-BE49-F238E27FC236}">
                <a16:creationId xmlns:a16="http://schemas.microsoft.com/office/drawing/2014/main" id="{492245F9-3B00-E0A7-6B1D-A9BBF9EAB8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56382" y="556067"/>
            <a:ext cx="2079346" cy="2079891"/>
          </a:xfrm>
          <a:prstGeom prst="rect">
            <a:avLst/>
          </a:prstGeom>
        </p:spPr>
      </p:pic>
      <p:grpSp>
        <p:nvGrpSpPr>
          <p:cNvPr id="4" name="Skupina 3">
            <a:extLst>
              <a:ext uri="{FF2B5EF4-FFF2-40B4-BE49-F238E27FC236}">
                <a16:creationId xmlns:a16="http://schemas.microsoft.com/office/drawing/2014/main" id="{175696AC-3CC6-647F-5642-F2093AD9AC85}"/>
              </a:ext>
            </a:extLst>
          </p:cNvPr>
          <p:cNvGrpSpPr/>
          <p:nvPr/>
        </p:nvGrpSpPr>
        <p:grpSpPr>
          <a:xfrm>
            <a:off x="3654994" y="187298"/>
            <a:ext cx="6825480" cy="6553953"/>
            <a:chOff x="4218933" y="496151"/>
            <a:chExt cx="5689532" cy="5849174"/>
          </a:xfrm>
        </p:grpSpPr>
        <p:graphicFrame>
          <p:nvGraphicFramePr>
            <p:cNvPr id="3" name="Diagram 2">
              <a:extLst>
                <a:ext uri="{FF2B5EF4-FFF2-40B4-BE49-F238E27FC236}">
                  <a16:creationId xmlns:a16="http://schemas.microsoft.com/office/drawing/2014/main" id="{54ACEFDB-6AB1-B71F-479C-A37E6CC38C04}"/>
                </a:ext>
              </a:extLst>
            </p:cNvPr>
            <p:cNvGraphicFramePr/>
            <p:nvPr/>
          </p:nvGraphicFramePr>
          <p:xfrm>
            <a:off x="4218933" y="496151"/>
            <a:ext cx="5689532" cy="58326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6" name="Skupina 5">
              <a:extLst>
                <a:ext uri="{FF2B5EF4-FFF2-40B4-BE49-F238E27FC236}">
                  <a16:creationId xmlns:a16="http://schemas.microsoft.com/office/drawing/2014/main" id="{B71C45D0-2A02-8D2D-A33A-1AC1393C57E0}"/>
                </a:ext>
              </a:extLst>
            </p:cNvPr>
            <p:cNvGrpSpPr/>
            <p:nvPr/>
          </p:nvGrpSpPr>
          <p:grpSpPr>
            <a:xfrm>
              <a:off x="8751456" y="4866838"/>
              <a:ext cx="965473" cy="1478487"/>
              <a:chOff x="3210542" y="4349633"/>
              <a:chExt cx="965473" cy="1478487"/>
            </a:xfrm>
            <a:solidFill>
              <a:srgbClr val="43A8A0"/>
            </a:solidFill>
          </p:grpSpPr>
          <p:sp>
            <p:nvSpPr>
              <p:cNvPr id="7" name="Pravokotnik: zaokroženi vogali 6">
                <a:extLst>
                  <a:ext uri="{FF2B5EF4-FFF2-40B4-BE49-F238E27FC236}">
                    <a16:creationId xmlns:a16="http://schemas.microsoft.com/office/drawing/2014/main" id="{698A4445-3AE8-F1BB-03D1-1D0D6BBE2895}"/>
                  </a:ext>
                </a:extLst>
              </p:cNvPr>
              <p:cNvSpPr/>
              <p:nvPr/>
            </p:nvSpPr>
            <p:spPr>
              <a:xfrm>
                <a:off x="3210542" y="4349633"/>
                <a:ext cx="965473" cy="1478487"/>
              </a:xfrm>
              <a:prstGeom prst="roundRect">
                <a:avLst>
                  <a:gd name="adj" fmla="val 10000"/>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sl-SI"/>
              </a:p>
            </p:txBody>
          </p:sp>
          <p:sp>
            <p:nvSpPr>
              <p:cNvPr id="9" name="Pravokotnik: zaokroženi vogali 4">
                <a:extLst>
                  <a:ext uri="{FF2B5EF4-FFF2-40B4-BE49-F238E27FC236}">
                    <a16:creationId xmlns:a16="http://schemas.microsoft.com/office/drawing/2014/main" id="{B0DFAE76-2E7A-52A3-318B-440A17A387CF}"/>
                  </a:ext>
                </a:extLst>
              </p:cNvPr>
              <p:cNvSpPr txBox="1"/>
              <p:nvPr/>
            </p:nvSpPr>
            <p:spPr>
              <a:xfrm>
                <a:off x="3230168" y="4430431"/>
                <a:ext cx="945847" cy="131688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3229" tIns="53229" rIns="53229" bIns="53229" numCol="1" spcCol="1270" anchor="ctr" anchorCtr="0">
                <a:noAutofit/>
              </a:bodyPr>
              <a:lstStyle/>
              <a:p>
                <a:pPr algn="ctr" defTabSz="620993">
                  <a:lnSpc>
                    <a:spcPct val="90000"/>
                  </a:lnSpc>
                  <a:spcBef>
                    <a:spcPct val="0"/>
                  </a:spcBef>
                  <a:spcAft>
                    <a:spcPct val="35000"/>
                  </a:spcAft>
                </a:pPr>
                <a:r>
                  <a:rPr lang="sl-SI" sz="1597" dirty="0">
                    <a:solidFill>
                      <a:srgbClr val="FFFFFF"/>
                    </a:solidFill>
                    <a:latin typeface="Arial" panose="020B0604020202020204" pitchFamily="34" charset="0"/>
                    <a:cs typeface="Arial" panose="020B0604020202020204" pitchFamily="34" charset="0"/>
                  </a:rPr>
                  <a:t>Program upravljanja območij Natura 2000</a:t>
                </a:r>
              </a:p>
            </p:txBody>
          </p:sp>
        </p:grpSp>
      </p:grpSp>
      <p:sp>
        <p:nvSpPr>
          <p:cNvPr id="5" name="Pravokotnik: zaokroženi vogali 4">
            <a:extLst>
              <a:ext uri="{FF2B5EF4-FFF2-40B4-BE49-F238E27FC236}">
                <a16:creationId xmlns:a16="http://schemas.microsoft.com/office/drawing/2014/main" id="{C99975D1-11F0-3E2D-FA82-7D8711CCE182}"/>
              </a:ext>
            </a:extLst>
          </p:cNvPr>
          <p:cNvSpPr/>
          <p:nvPr/>
        </p:nvSpPr>
        <p:spPr>
          <a:xfrm>
            <a:off x="5222379" y="168781"/>
            <a:ext cx="2241102" cy="943329"/>
          </a:xfrm>
          <a:prstGeom prst="roundRect">
            <a:avLst/>
          </a:prstGeom>
          <a:noFill/>
          <a:ln w="381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624" tIns="45624" rIns="45624" bIns="45624" numCol="1" spcCol="38100" rtlCol="0" anchor="ctr">
            <a:spAutoFit/>
          </a:bodyPr>
          <a:lstStyle/>
          <a:p>
            <a:pPr defTabSz="456240"/>
            <a:endParaRPr lang="sl-SI" sz="1796"/>
          </a:p>
        </p:txBody>
      </p:sp>
      <p:pic>
        <p:nvPicPr>
          <p:cNvPr id="13" name="Grafika 12" descr="Arrow Right with solid fill">
            <a:extLst>
              <a:ext uri="{FF2B5EF4-FFF2-40B4-BE49-F238E27FC236}">
                <a16:creationId xmlns:a16="http://schemas.microsoft.com/office/drawing/2014/main" id="{29177AD9-7781-7A76-ECFA-8656F546F205}"/>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243683" y="5500325"/>
            <a:ext cx="860550" cy="860550"/>
          </a:xfrm>
          <a:prstGeom prst="rect">
            <a:avLst/>
          </a:prstGeom>
        </p:spPr>
      </p:pic>
    </p:spTree>
    <p:extLst>
      <p:ext uri="{BB962C8B-B14F-4D97-AF65-F5344CB8AC3E}">
        <p14:creationId xmlns:p14="http://schemas.microsoft.com/office/powerpoint/2010/main" val="3318879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531690" y="1350714"/>
            <a:ext cx="6870293" cy="5057022"/>
          </a:xfrm>
          <a:prstGeom prst="rect">
            <a:avLst/>
          </a:prstGeom>
        </p:spPr>
        <p:txBody>
          <a:bodyPr vert="horz" lIns="91250" tIns="45625" rIns="91250" bIns="45625"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994" dirty="0" err="1">
                <a:solidFill>
                  <a:srgbClr val="36A672"/>
                </a:solidFill>
                <a:latin typeface="Arial" panose="020B0604020202020204" pitchFamily="34" charset="0"/>
                <a:ea typeface="Arial"/>
                <a:cs typeface="Arial" panose="020B0604020202020204" pitchFamily="34" charset="0"/>
              </a:rPr>
              <a:t>Uredba</a:t>
            </a:r>
            <a:r>
              <a:rPr lang="en-US" sz="2994" dirty="0">
                <a:solidFill>
                  <a:srgbClr val="36A672"/>
                </a:solidFill>
                <a:latin typeface="Arial" panose="020B0604020202020204" pitchFamily="34" charset="0"/>
                <a:ea typeface="Arial"/>
                <a:cs typeface="Arial" panose="020B0604020202020204" pitchFamily="34" charset="0"/>
              </a:rPr>
              <a:t> o </a:t>
            </a:r>
            <a:r>
              <a:rPr lang="en-US" sz="2994" dirty="0" err="1">
                <a:solidFill>
                  <a:srgbClr val="36A672"/>
                </a:solidFill>
                <a:latin typeface="Arial" panose="020B0604020202020204" pitchFamily="34" charset="0"/>
                <a:ea typeface="Arial"/>
                <a:cs typeface="Arial" panose="020B0604020202020204" pitchFamily="34" charset="0"/>
              </a:rPr>
              <a:t>posebnih</a:t>
            </a:r>
            <a:r>
              <a:rPr lang="en-US" sz="2994" dirty="0">
                <a:solidFill>
                  <a:srgbClr val="36A672"/>
                </a:solidFill>
                <a:latin typeface="Arial" panose="020B0604020202020204" pitchFamily="34" charset="0"/>
                <a:ea typeface="Arial"/>
                <a:cs typeface="Arial" panose="020B0604020202020204" pitchFamily="34" charset="0"/>
              </a:rPr>
              <a:t> </a:t>
            </a:r>
            <a:r>
              <a:rPr lang="en-US" sz="2994" dirty="0" err="1">
                <a:solidFill>
                  <a:srgbClr val="36A672"/>
                </a:solidFill>
                <a:latin typeface="Arial" panose="020B0604020202020204" pitchFamily="34" charset="0"/>
                <a:ea typeface="Arial"/>
                <a:cs typeface="Arial" panose="020B0604020202020204" pitchFamily="34" charset="0"/>
              </a:rPr>
              <a:t>varstvenih</a:t>
            </a:r>
            <a:r>
              <a:rPr lang="en-US" sz="2994" dirty="0">
                <a:solidFill>
                  <a:srgbClr val="36A672"/>
                </a:solidFill>
                <a:latin typeface="Arial" panose="020B0604020202020204" pitchFamily="34" charset="0"/>
                <a:ea typeface="Arial"/>
                <a:cs typeface="Arial" panose="020B0604020202020204" pitchFamily="34" charset="0"/>
              </a:rPr>
              <a:t> </a:t>
            </a:r>
            <a:r>
              <a:rPr lang="en-US" sz="2994" dirty="0" err="1">
                <a:solidFill>
                  <a:srgbClr val="36A672"/>
                </a:solidFill>
                <a:latin typeface="Arial" panose="020B0604020202020204" pitchFamily="34" charset="0"/>
                <a:ea typeface="Arial"/>
                <a:cs typeface="Arial" panose="020B0604020202020204" pitchFamily="34" charset="0"/>
              </a:rPr>
              <a:t>območjih</a:t>
            </a:r>
            <a:r>
              <a:rPr lang="en-US" sz="2994" dirty="0">
                <a:solidFill>
                  <a:srgbClr val="36A672"/>
                </a:solidFill>
                <a:latin typeface="Arial" panose="020B0604020202020204" pitchFamily="34" charset="0"/>
                <a:ea typeface="Arial"/>
                <a:cs typeface="Arial" panose="020B0604020202020204" pitchFamily="34" charset="0"/>
              </a:rPr>
              <a:t> (</a:t>
            </a:r>
            <a:r>
              <a:rPr lang="en-US" sz="2994" dirty="0" err="1">
                <a:solidFill>
                  <a:srgbClr val="36A672"/>
                </a:solidFill>
                <a:latin typeface="Arial" panose="020B0604020202020204" pitchFamily="34" charset="0"/>
                <a:ea typeface="Arial"/>
                <a:cs typeface="Arial" panose="020B0604020202020204" pitchFamily="34" charset="0"/>
              </a:rPr>
              <a:t>območjih</a:t>
            </a:r>
            <a:r>
              <a:rPr lang="en-US" sz="2994" dirty="0">
                <a:solidFill>
                  <a:srgbClr val="36A672"/>
                </a:solidFill>
                <a:latin typeface="Arial" panose="020B0604020202020204" pitchFamily="34" charset="0"/>
                <a:ea typeface="Arial"/>
                <a:cs typeface="Arial" panose="020B0604020202020204" pitchFamily="34" charset="0"/>
              </a:rPr>
              <a:t> Natura 2000) </a:t>
            </a:r>
            <a:r>
              <a:rPr lang="sl-SI" sz="2994" dirty="0">
                <a:solidFill>
                  <a:srgbClr val="36A672"/>
                </a:solidFill>
                <a:latin typeface="Arial" panose="020B0604020202020204" pitchFamily="34" charset="0"/>
                <a:ea typeface="Arial"/>
                <a:cs typeface="Arial" panose="020B0604020202020204" pitchFamily="34" charset="0"/>
              </a:rPr>
              <a:t>določa:</a:t>
            </a:r>
          </a:p>
          <a:p>
            <a:pPr>
              <a:lnSpc>
                <a:spcPct val="150000"/>
              </a:lnSpc>
              <a:buClr>
                <a:srgbClr val="36A672"/>
              </a:buClr>
              <a:buSzPct val="120000"/>
            </a:pPr>
            <a:endParaRPr lang="sl-SI" sz="998" dirty="0">
              <a:solidFill>
                <a:schemeClr val="tx1">
                  <a:lumMod val="65000"/>
                  <a:lumOff val="35000"/>
                </a:schemeClr>
              </a:solidFill>
              <a:latin typeface="Arial" panose="020B0604020202020204" pitchFamily="34" charset="0"/>
              <a:cs typeface="Arial" panose="020B0604020202020204" pitchFamily="34" charset="0"/>
            </a:endParaRPr>
          </a:p>
          <a:p>
            <a:pPr lvl="1">
              <a:buClr>
                <a:srgbClr val="36A672"/>
              </a:buClr>
              <a:buSzPct val="120000"/>
            </a:pPr>
            <a:r>
              <a:rPr lang="sl-SI" sz="1597" dirty="0">
                <a:solidFill>
                  <a:schemeClr val="tx1">
                    <a:lumMod val="65000"/>
                    <a:lumOff val="35000"/>
                  </a:schemeClr>
                </a:solidFill>
                <a:latin typeface="Arial" panose="020B0604020202020204" pitchFamily="34" charset="0"/>
                <a:cs typeface="Arial" panose="020B0604020202020204" pitchFamily="34" charset="0"/>
              </a:rPr>
              <a:t>območja Natura 2000, </a:t>
            </a:r>
            <a:r>
              <a:rPr lang="sl-SI" sz="1597" b="1" dirty="0">
                <a:solidFill>
                  <a:srgbClr val="36A672"/>
                </a:solidFill>
                <a:latin typeface="Arial" panose="020B0604020202020204" pitchFamily="34" charset="0"/>
                <a:cs typeface="Arial" panose="020B0604020202020204" pitchFamily="34" charset="0"/>
              </a:rPr>
              <a:t>varstvene cilje </a:t>
            </a:r>
            <a:r>
              <a:rPr lang="sl-SI" sz="1597" dirty="0">
                <a:solidFill>
                  <a:schemeClr val="tx1">
                    <a:lumMod val="65000"/>
                    <a:lumOff val="35000"/>
                  </a:schemeClr>
                </a:solidFill>
                <a:latin typeface="Arial" panose="020B0604020202020204" pitchFamily="34" charset="0"/>
                <a:cs typeface="Arial" panose="020B0604020202020204" pitchFamily="34" charset="0"/>
              </a:rPr>
              <a:t>na teh območjih in </a:t>
            </a:r>
            <a:r>
              <a:rPr lang="sl-SI" sz="1597" b="1" dirty="0">
                <a:solidFill>
                  <a:srgbClr val="36A672"/>
                </a:solidFill>
                <a:latin typeface="Arial" panose="020B0604020202020204" pitchFamily="34" charset="0"/>
                <a:cs typeface="Arial" panose="020B0604020202020204" pitchFamily="34" charset="0"/>
              </a:rPr>
              <a:t>varstvene usmeritve </a:t>
            </a:r>
            <a:r>
              <a:rPr lang="sl-SI" sz="1597" dirty="0">
                <a:solidFill>
                  <a:schemeClr val="tx1">
                    <a:lumMod val="65000"/>
                    <a:lumOff val="35000"/>
                  </a:schemeClr>
                </a:solidFill>
                <a:latin typeface="Arial" panose="020B0604020202020204" pitchFamily="34" charset="0"/>
                <a:cs typeface="Arial" panose="020B0604020202020204" pitchFamily="34" charset="0"/>
              </a:rPr>
              <a:t>za ohranitev ali doseganje ugodnega stanja rastlinskih in živalskih vrst, njihovih habitatov in habitatnih tipov, ter druga pravila ravnanja za ohranjanje teh območij.</a:t>
            </a:r>
          </a:p>
          <a:p>
            <a:pPr lvl="1">
              <a:buClr>
                <a:srgbClr val="36A672"/>
              </a:buClr>
              <a:buSzPct val="120000"/>
            </a:pPr>
            <a:endParaRPr lang="sl-SI" sz="1597" dirty="0">
              <a:solidFill>
                <a:schemeClr val="tx1">
                  <a:lumMod val="65000"/>
                  <a:lumOff val="35000"/>
                </a:schemeClr>
              </a:solidFill>
              <a:latin typeface="Arial" panose="020B0604020202020204" pitchFamily="34" charset="0"/>
              <a:cs typeface="Arial" panose="020B0604020202020204" pitchFamily="34" charset="0"/>
            </a:endParaRPr>
          </a:p>
          <a:p>
            <a:pPr lvl="1">
              <a:buClr>
                <a:srgbClr val="36A672"/>
              </a:buClr>
              <a:buSzPct val="120000"/>
            </a:pPr>
            <a:r>
              <a:rPr lang="sl-SI" sz="1597" dirty="0">
                <a:solidFill>
                  <a:schemeClr val="tx1">
                    <a:lumMod val="65000"/>
                    <a:lumOff val="35000"/>
                  </a:schemeClr>
                </a:solidFill>
                <a:latin typeface="Arial" panose="020B0604020202020204" pitchFamily="34" charset="0"/>
                <a:cs typeface="Arial" panose="020B0604020202020204" pitchFamily="34" charset="0"/>
              </a:rPr>
              <a:t>da se zaradi uresničevanja varstvenih ciljev na območjih Natura 2000 izvajajo </a:t>
            </a:r>
            <a:r>
              <a:rPr lang="sl-SI" sz="1597" b="1" dirty="0">
                <a:solidFill>
                  <a:srgbClr val="36A672"/>
                </a:solidFill>
                <a:latin typeface="Arial" panose="020B0604020202020204" pitchFamily="34" charset="0"/>
                <a:cs typeface="Arial" panose="020B0604020202020204" pitchFamily="34" charset="0"/>
              </a:rPr>
              <a:t>prilagojena raba naravnih dobrin </a:t>
            </a:r>
            <a:r>
              <a:rPr lang="sl-SI" sz="1597" dirty="0">
                <a:solidFill>
                  <a:schemeClr val="tx1">
                    <a:lumMod val="65000"/>
                    <a:lumOff val="35000"/>
                  </a:schemeClr>
                </a:solidFill>
                <a:latin typeface="Arial" panose="020B0604020202020204" pitchFamily="34" charset="0"/>
                <a:cs typeface="Arial" panose="020B0604020202020204" pitchFamily="34" charset="0"/>
              </a:rPr>
              <a:t>in </a:t>
            </a:r>
            <a:r>
              <a:rPr lang="sl-SI" sz="1597" b="1" dirty="0">
                <a:solidFill>
                  <a:srgbClr val="36A672"/>
                </a:solidFill>
                <a:latin typeface="Arial" panose="020B0604020202020204" pitchFamily="34" charset="0"/>
                <a:cs typeface="Arial" panose="020B0604020202020204" pitchFamily="34" charset="0"/>
              </a:rPr>
              <a:t>upravljanja voda </a:t>
            </a:r>
            <a:r>
              <a:rPr lang="sl-SI" sz="1597" dirty="0">
                <a:solidFill>
                  <a:schemeClr val="tx1">
                    <a:lumMod val="65000"/>
                    <a:lumOff val="35000"/>
                  </a:schemeClr>
                </a:solidFill>
                <a:latin typeface="Arial" panose="020B0604020202020204" pitchFamily="34" charset="0"/>
                <a:cs typeface="Arial" panose="020B0604020202020204" pitchFamily="34" charset="0"/>
              </a:rPr>
              <a:t>ter </a:t>
            </a:r>
            <a:r>
              <a:rPr lang="sl-SI" sz="1597" b="1" dirty="0">
                <a:solidFill>
                  <a:srgbClr val="36A672"/>
                </a:solidFill>
                <a:latin typeface="Arial" panose="020B0604020202020204" pitchFamily="34" charset="0"/>
                <a:cs typeface="Arial" panose="020B0604020202020204" pitchFamily="34" charset="0"/>
              </a:rPr>
              <a:t>ukrepi varstva v skladu s predpisi s področja ohranjanja narave in drugimi predpisi. </a:t>
            </a:r>
          </a:p>
          <a:p>
            <a:pPr lvl="1">
              <a:buClr>
                <a:srgbClr val="36A672"/>
              </a:buClr>
              <a:buSzPct val="120000"/>
            </a:pPr>
            <a:endParaRPr lang="sl-SI" sz="1597" b="1" dirty="0">
              <a:solidFill>
                <a:srgbClr val="36A672"/>
              </a:solidFill>
              <a:latin typeface="Arial" panose="020B0604020202020204" pitchFamily="34" charset="0"/>
              <a:cs typeface="Arial" panose="020B0604020202020204" pitchFamily="34" charset="0"/>
            </a:endParaRPr>
          </a:p>
          <a:p>
            <a:pPr lvl="1">
              <a:buClr>
                <a:srgbClr val="36A672"/>
              </a:buClr>
              <a:buSzPct val="120000"/>
            </a:pPr>
            <a:endParaRPr lang="sl-SI" sz="1597" b="1" dirty="0">
              <a:solidFill>
                <a:srgbClr val="36A672"/>
              </a:solidFill>
              <a:latin typeface="Arial" panose="020B0604020202020204" pitchFamily="34" charset="0"/>
              <a:cs typeface="Arial" panose="020B0604020202020204" pitchFamily="34" charset="0"/>
            </a:endParaRPr>
          </a:p>
          <a:p>
            <a:pPr lvl="1">
              <a:buClr>
                <a:srgbClr val="36A672"/>
              </a:buClr>
              <a:buSzPct val="120000"/>
            </a:pPr>
            <a:r>
              <a:rPr lang="sl-SI" sz="1597" b="1" dirty="0">
                <a:solidFill>
                  <a:srgbClr val="36A672"/>
                </a:solidFill>
                <a:latin typeface="Arial" panose="020B0604020202020204" pitchFamily="34" charset="0"/>
                <a:cs typeface="Arial" panose="020B0604020202020204" pitchFamily="34" charset="0"/>
              </a:rPr>
              <a:t>Program upravljanja območij Natura 2000 (12. člen)</a:t>
            </a:r>
            <a:endParaRPr lang="en-US" sz="1597" b="1" dirty="0">
              <a:solidFill>
                <a:srgbClr val="36A672"/>
              </a:solidFill>
              <a:latin typeface="Arial" panose="020B0604020202020204" pitchFamily="34" charset="0"/>
              <a:cs typeface="Arial" panose="020B0604020202020204" pitchFamily="34" charset="0"/>
            </a:endParaRPr>
          </a:p>
        </p:txBody>
      </p:sp>
      <p:pic>
        <p:nvPicPr>
          <p:cNvPr id="3" name="Slika 2">
            <a:extLst>
              <a:ext uri="{FF2B5EF4-FFF2-40B4-BE49-F238E27FC236}">
                <a16:creationId xmlns:a16="http://schemas.microsoft.com/office/drawing/2014/main" id="{D9B80569-37DD-4113-BC7C-7C5FA4DA4C06}"/>
              </a:ext>
            </a:extLst>
          </p:cNvPr>
          <p:cNvPicPr>
            <a:picLocks noChangeAspect="1"/>
          </p:cNvPicPr>
          <p:nvPr/>
        </p:nvPicPr>
        <p:blipFill>
          <a:blip r:embed="rId3"/>
          <a:stretch>
            <a:fillRect/>
          </a:stretch>
        </p:blipFill>
        <p:spPr>
          <a:xfrm>
            <a:off x="7636947" y="7145"/>
            <a:ext cx="4532059" cy="6843713"/>
          </a:xfrm>
          <a:prstGeom prst="rect">
            <a:avLst/>
          </a:prstGeom>
        </p:spPr>
      </p:pic>
      <p:pic>
        <p:nvPicPr>
          <p:cNvPr id="4" name="Grafika 3" descr="Arrow Down with solid fill">
            <a:extLst>
              <a:ext uri="{FF2B5EF4-FFF2-40B4-BE49-F238E27FC236}">
                <a16:creationId xmlns:a16="http://schemas.microsoft.com/office/drawing/2014/main" id="{AD31A5B3-13D5-2F54-F17E-350CD766991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72318" y="4954225"/>
            <a:ext cx="589035" cy="589035"/>
          </a:xfrm>
          <a:prstGeom prst="rect">
            <a:avLst/>
          </a:prstGeom>
        </p:spPr>
      </p:pic>
    </p:spTree>
    <p:extLst>
      <p:ext uri="{BB962C8B-B14F-4D97-AF65-F5344CB8AC3E}">
        <p14:creationId xmlns:p14="http://schemas.microsoft.com/office/powerpoint/2010/main" val="32754867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anim calcmode="lin" valueType="num">
                                      <p:cBhvr additive="base">
                                        <p:cTn id="2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518236" y="1460782"/>
            <a:ext cx="8804440" cy="840984"/>
          </a:xfrm>
          <a:prstGeom prst="rect">
            <a:avLst/>
          </a:prstGeom>
          <a:solidFill>
            <a:srgbClr val="FFFFFF"/>
          </a:solidFill>
        </p:spPr>
        <p:txBody>
          <a:bodyPr>
            <a:normAutofit/>
          </a:bodyPr>
          <a:lstStyle>
            <a:lvl1pPr algn="l">
              <a:defRPr sz="3000">
                <a:solidFill>
                  <a:srgbClr val="36A672"/>
                </a:solidFill>
              </a:defRPr>
            </a:lvl1pPr>
          </a:lstStyle>
          <a:p>
            <a:r>
              <a:rPr lang="sl-SI" sz="2400" dirty="0">
                <a:latin typeface="Arial" panose="020B0604020202020204" pitchFamily="34" charset="0"/>
                <a:cs typeface="Arial" panose="020B0604020202020204" pitchFamily="34" charset="0"/>
              </a:rPr>
              <a:t>Slovenski sistem Natura 2000 varstvenih ciljev in ukrepov</a:t>
            </a:r>
          </a:p>
        </p:txBody>
      </p:sp>
      <p:sp>
        <p:nvSpPr>
          <p:cNvPr id="11" name="Rectangle 3">
            <a:extLst>
              <a:ext uri="{FF2B5EF4-FFF2-40B4-BE49-F238E27FC236}">
                <a16:creationId xmlns:a16="http://schemas.microsoft.com/office/drawing/2014/main" id="{226CD187-43FF-48AE-B31B-0938D834A5FB}"/>
              </a:ext>
            </a:extLst>
          </p:cNvPr>
          <p:cNvSpPr>
            <a:spLocks noGrp="1"/>
          </p:cNvSpPr>
          <p:nvPr>
            <p:ph type="body" idx="1"/>
          </p:nvPr>
        </p:nvSpPr>
        <p:spPr>
          <a:xfrm>
            <a:off x="518236" y="2406869"/>
            <a:ext cx="7396053" cy="3678622"/>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ormAutofit/>
          </a:bodyPr>
          <a:lstStyle/>
          <a:p>
            <a:pPr defTabSz="457200" eaLnBrk="1" hangingPunct="1">
              <a:lnSpc>
                <a:spcPct val="150000"/>
              </a:lnSpc>
            </a:pPr>
            <a:r>
              <a:rPr lang="sl-SI" altLang="sl-SI" sz="1600" b="1" dirty="0">
                <a:solidFill>
                  <a:schemeClr val="bg2"/>
                </a:solidFill>
              </a:rPr>
              <a:t>Splošni varstveni cilji </a:t>
            </a:r>
            <a:r>
              <a:rPr lang="sl-SI" altLang="sl-SI" sz="1600" dirty="0">
                <a:solidFill>
                  <a:schemeClr val="bg2"/>
                </a:solidFill>
              </a:rPr>
              <a:t>so določeni v  vladni uredbi, s katero so območja </a:t>
            </a:r>
            <a:r>
              <a:rPr lang="en-US" altLang="sl-SI" sz="1600" dirty="0">
                <a:solidFill>
                  <a:schemeClr val="bg2"/>
                </a:solidFill>
              </a:rPr>
              <a:t>Natura 2000</a:t>
            </a:r>
            <a:r>
              <a:rPr lang="sl-SI" altLang="sl-SI" sz="1600" dirty="0">
                <a:solidFill>
                  <a:schemeClr val="bg2"/>
                </a:solidFill>
              </a:rPr>
              <a:t> določena</a:t>
            </a:r>
            <a:r>
              <a:rPr lang="en-US" altLang="sl-SI" sz="1600" dirty="0">
                <a:solidFill>
                  <a:schemeClr val="bg2"/>
                </a:solidFill>
              </a:rPr>
              <a:t>;</a:t>
            </a:r>
          </a:p>
          <a:p>
            <a:pPr defTabSz="457200" eaLnBrk="1" hangingPunct="1">
              <a:lnSpc>
                <a:spcPct val="150000"/>
              </a:lnSpc>
            </a:pPr>
            <a:r>
              <a:rPr lang="sl-SI" altLang="sl-SI" sz="1600" b="1" dirty="0">
                <a:solidFill>
                  <a:schemeClr val="bg2"/>
                </a:solidFill>
              </a:rPr>
              <a:t>Podrobni varstveni cilji </a:t>
            </a:r>
            <a:r>
              <a:rPr lang="sl-SI" altLang="sl-SI" sz="1600" dirty="0">
                <a:solidFill>
                  <a:schemeClr val="bg2"/>
                </a:solidFill>
              </a:rPr>
              <a:t>so določeni v Programu upravljanja območij Natura 2000 za vsako vrsto ali habitatni tip na vsakem območju Natura 2000, na ravni želenega stanja v naravi</a:t>
            </a:r>
            <a:r>
              <a:rPr lang="en-US" altLang="sl-SI" sz="1600" dirty="0">
                <a:solidFill>
                  <a:schemeClr val="bg2"/>
                </a:solidFill>
              </a:rPr>
              <a:t> (</a:t>
            </a:r>
            <a:r>
              <a:rPr lang="sl-SI" altLang="sl-SI" sz="1600" dirty="0">
                <a:solidFill>
                  <a:schemeClr val="bg2"/>
                </a:solidFill>
              </a:rPr>
              <a:t>npr.</a:t>
            </a:r>
            <a:r>
              <a:rPr lang="en-US" altLang="sl-SI" sz="1600" dirty="0">
                <a:solidFill>
                  <a:schemeClr val="bg2"/>
                </a:solidFill>
              </a:rPr>
              <a:t> </a:t>
            </a:r>
            <a:r>
              <a:rPr lang="sl-SI" altLang="sl-SI" sz="1600" dirty="0">
                <a:solidFill>
                  <a:schemeClr val="bg2"/>
                </a:solidFill>
              </a:rPr>
              <a:t>velikost populacije</a:t>
            </a:r>
            <a:r>
              <a:rPr lang="en-US" altLang="sl-SI" sz="1600" dirty="0">
                <a:solidFill>
                  <a:schemeClr val="bg2"/>
                </a:solidFill>
              </a:rPr>
              <a:t>,</a:t>
            </a:r>
            <a:r>
              <a:rPr lang="sl-SI" altLang="sl-SI" sz="1600" dirty="0">
                <a:solidFill>
                  <a:schemeClr val="bg2"/>
                </a:solidFill>
              </a:rPr>
              <a:t> velikost habitata</a:t>
            </a:r>
            <a:r>
              <a:rPr lang="en-US" altLang="sl-SI" sz="1600" dirty="0">
                <a:solidFill>
                  <a:schemeClr val="bg2"/>
                </a:solidFill>
              </a:rPr>
              <a:t>)</a:t>
            </a:r>
            <a:r>
              <a:rPr lang="sl-SI" altLang="sl-SI" sz="1600" dirty="0">
                <a:solidFill>
                  <a:schemeClr val="bg2"/>
                </a:solidFill>
              </a:rPr>
              <a:t> – podrobni varstveni cilji se praviloma nanašajo na </a:t>
            </a:r>
            <a:r>
              <a:rPr lang="sl-SI" altLang="sl-SI" sz="1600" b="1" dirty="0">
                <a:solidFill>
                  <a:schemeClr val="bg2"/>
                </a:solidFill>
              </a:rPr>
              <a:t>cone</a:t>
            </a:r>
            <a:r>
              <a:rPr lang="sl-SI" altLang="sl-SI" sz="1600" dirty="0">
                <a:solidFill>
                  <a:schemeClr val="bg2"/>
                </a:solidFill>
              </a:rPr>
              <a:t> vrst</a:t>
            </a:r>
            <a:endParaRPr lang="en-US" altLang="sl-SI" sz="1600" dirty="0">
              <a:solidFill>
                <a:schemeClr val="bg2"/>
              </a:solidFill>
            </a:endParaRPr>
          </a:p>
          <a:p>
            <a:pPr defTabSz="457200" eaLnBrk="1" hangingPunct="1">
              <a:lnSpc>
                <a:spcPct val="150000"/>
              </a:lnSpc>
            </a:pPr>
            <a:r>
              <a:rPr lang="sl-SI" altLang="sl-SI" sz="1600" b="1" dirty="0">
                <a:solidFill>
                  <a:schemeClr val="bg2"/>
                </a:solidFill>
              </a:rPr>
              <a:t>Ukrepi za doseganje teh varstvenih ciljev </a:t>
            </a:r>
            <a:r>
              <a:rPr lang="sl-SI" altLang="sl-SI" sz="1600" dirty="0">
                <a:solidFill>
                  <a:schemeClr val="bg2"/>
                </a:solidFill>
              </a:rPr>
              <a:t>so določeni kot dejavnosti na ravni nalog javnih služb, nosilcev javnih pooblastil, usmerjanja porabe javnih sredstev</a:t>
            </a:r>
            <a:r>
              <a:rPr lang="en-US" altLang="sl-SI" sz="1600" dirty="0">
                <a:solidFill>
                  <a:schemeClr val="bg2"/>
                </a:solidFill>
              </a:rPr>
              <a:t>.</a:t>
            </a:r>
          </a:p>
        </p:txBody>
      </p:sp>
      <p:pic>
        <p:nvPicPr>
          <p:cNvPr id="10" name="Slika 9">
            <a:extLst>
              <a:ext uri="{FF2B5EF4-FFF2-40B4-BE49-F238E27FC236}">
                <a16:creationId xmlns:a16="http://schemas.microsoft.com/office/drawing/2014/main" id="{7A0A8707-4E39-4404-8641-AE0BAB393B2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4606" y="2732690"/>
            <a:ext cx="2841365" cy="2806419"/>
          </a:xfrm>
          <a:prstGeom prst="rect">
            <a:avLst/>
          </a:prstGeom>
        </p:spPr>
      </p:pic>
    </p:spTree>
    <p:extLst>
      <p:ext uri="{BB962C8B-B14F-4D97-AF65-F5344CB8AC3E}">
        <p14:creationId xmlns:p14="http://schemas.microsoft.com/office/powerpoint/2010/main" val="2642023180"/>
      </p:ext>
    </p:extLst>
  </p:cSld>
  <p:clrMapOvr>
    <a:masterClrMapping/>
  </p:clrMapOvr>
  <p:transition spd="med"/>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2679</TotalTime>
  <Words>5300</Words>
  <Application>Microsoft Office PowerPoint</Application>
  <PresentationFormat>Širokozaslonsko</PresentationFormat>
  <Paragraphs>467</Paragraphs>
  <Slides>40</Slides>
  <Notes>34</Notes>
  <HiddenSlides>0</HiddenSlides>
  <MMClips>0</MMClips>
  <ScaleCrop>false</ScaleCrop>
  <HeadingPairs>
    <vt:vector size="6" baseType="variant">
      <vt:variant>
        <vt:lpstr>Uporabljene pisave</vt:lpstr>
      </vt:variant>
      <vt:variant>
        <vt:i4>8</vt:i4>
      </vt:variant>
      <vt:variant>
        <vt:lpstr>Tema</vt:lpstr>
      </vt:variant>
      <vt:variant>
        <vt:i4>2</vt:i4>
      </vt:variant>
      <vt:variant>
        <vt:lpstr>Naslovi diapozitivov</vt:lpstr>
      </vt:variant>
      <vt:variant>
        <vt:i4>40</vt:i4>
      </vt:variant>
    </vt:vector>
  </HeadingPairs>
  <TitlesOfParts>
    <vt:vector size="50" baseType="lpstr">
      <vt:lpstr>Arial</vt:lpstr>
      <vt:lpstr>Barlow Semi Condensed</vt:lpstr>
      <vt:lpstr>Calibri</vt:lpstr>
      <vt:lpstr>Calibri Light</vt:lpstr>
      <vt:lpstr>Helvetica</vt:lpstr>
      <vt:lpstr>Helvetica Neue</vt:lpstr>
      <vt:lpstr>Symbol</vt:lpstr>
      <vt:lpstr>Times New Roman</vt:lpstr>
      <vt:lpstr>Officeova tema</vt:lpstr>
      <vt:lpstr>Office Theme</vt:lpstr>
      <vt:lpstr>Predstavitev Programa upravljanja območij Natura 2000 </vt:lpstr>
      <vt:lpstr>Splošno o omrežju Natura 2000</vt:lpstr>
      <vt:lpstr>Pravni okvir</vt:lpstr>
      <vt:lpstr>Direktiva o habitatih</vt:lpstr>
      <vt:lpstr>Zagotavljanje ugodnega stanja - cilji</vt:lpstr>
      <vt:lpstr>Zagotavljanje ugodnega stanja - ukrepi</vt:lpstr>
      <vt:lpstr>Pravni okvir</vt:lpstr>
      <vt:lpstr>PowerPointova predstavitev</vt:lpstr>
      <vt:lpstr>Slovenski sistem Natura 2000 varstvenih ciljev in ukrepov</vt:lpstr>
      <vt:lpstr>Zgodovina PUN</vt:lpstr>
      <vt:lpstr>Sestava PUN 2023-2028</vt:lpstr>
      <vt:lpstr>PowerPointova predstavitev</vt:lpstr>
      <vt:lpstr>PowerPointova predstavitev</vt:lpstr>
      <vt:lpstr>PUN 2023-2028</vt:lpstr>
      <vt:lpstr>Priloga A: Podrobni varstveni cilji</vt:lpstr>
      <vt:lpstr>Priloga A: Podrobni varstveni cilji</vt:lpstr>
      <vt:lpstr>Priloga B: Ukrepi</vt:lpstr>
      <vt:lpstr>Skupina ukrepov</vt:lpstr>
      <vt:lpstr>Financiranje izvajanja ukrepov</vt:lpstr>
      <vt:lpstr>PowerPointova predstavitev</vt:lpstr>
      <vt:lpstr>Odgovorni  nosilci</vt:lpstr>
      <vt:lpstr>Nujnost ukrepanja</vt:lpstr>
      <vt:lpstr>Ukrepi varstva narave</vt:lpstr>
      <vt:lpstr>PowerPointova predstavitev</vt:lpstr>
      <vt:lpstr>Ukrepi gozdarstva</vt:lpstr>
      <vt:lpstr>Ukrepi upravljanja z divjadjo</vt:lpstr>
      <vt:lpstr>Ukrepi ribištva</vt:lpstr>
      <vt:lpstr>Ukrepi prilagojene kmetijske prakse</vt:lpstr>
      <vt:lpstr>Ukrepi prilagojene kmetijske prakse</vt:lpstr>
      <vt:lpstr>Ukrepi upravljanja voda</vt:lpstr>
      <vt:lpstr>PowerPointova predstavitev</vt:lpstr>
      <vt:lpstr>PowerPointova predstavitev</vt:lpstr>
      <vt:lpstr>Drugi ukrepi - ukrepi kulturne dediščine</vt:lpstr>
      <vt:lpstr>PowerPointova predstavitev</vt:lpstr>
      <vt:lpstr>PowerPointova predstavitev</vt:lpstr>
      <vt:lpstr>PowerPointova predstavitev</vt:lpstr>
      <vt:lpstr>PowerPointova predstavitev</vt:lpstr>
      <vt:lpstr>Priloga B: Ukrepi</vt:lpstr>
      <vt:lpstr>PowerPointova predstavitev</vt:lpstr>
      <vt:lpstr>Hvala za vašo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Predstavitev programa upravljanja območij Natura 2000 za obdobje 2023-28</dc:title>
  <dc:creator>Urška Hren</dc:creator>
  <cp:lastModifiedBy>Janja Kosem</cp:lastModifiedBy>
  <cp:revision>47</cp:revision>
  <dcterms:created xsi:type="dcterms:W3CDTF">2023-03-07T09:36:40Z</dcterms:created>
  <dcterms:modified xsi:type="dcterms:W3CDTF">2025-10-02T10:50:32Z</dcterms:modified>
</cp:coreProperties>
</file>