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40.jpg" ContentType="image/jpg"/>
  <Override PartName="/ppt/media/image41.jpg" ContentType="image/jpg"/>
  <Override PartName="/ppt/media/image42.jpg" ContentType="image/jpg"/>
  <Override PartName="/ppt/media/image43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42"/>
  </p:notesMasterIdLst>
  <p:handoutMasterIdLst>
    <p:handoutMasterId r:id="rId43"/>
  </p:handoutMasterIdLst>
  <p:sldIdLst>
    <p:sldId id="1148" r:id="rId5"/>
    <p:sldId id="257" r:id="rId6"/>
    <p:sldId id="1031" r:id="rId7"/>
    <p:sldId id="1147" r:id="rId8"/>
    <p:sldId id="1146" r:id="rId9"/>
    <p:sldId id="275" r:id="rId10"/>
    <p:sldId id="260" r:id="rId11"/>
    <p:sldId id="261" r:id="rId12"/>
    <p:sldId id="271" r:id="rId13"/>
    <p:sldId id="1149" r:id="rId14"/>
    <p:sldId id="274" r:id="rId15"/>
    <p:sldId id="264" r:id="rId16"/>
    <p:sldId id="1153" r:id="rId17"/>
    <p:sldId id="270" r:id="rId18"/>
    <p:sldId id="288" r:id="rId19"/>
    <p:sldId id="1152" r:id="rId20"/>
    <p:sldId id="285" r:id="rId21"/>
    <p:sldId id="273" r:id="rId22"/>
    <p:sldId id="1155" r:id="rId23"/>
    <p:sldId id="1156" r:id="rId24"/>
    <p:sldId id="279" r:id="rId25"/>
    <p:sldId id="280" r:id="rId26"/>
    <p:sldId id="1164" r:id="rId27"/>
    <p:sldId id="1151" r:id="rId28"/>
    <p:sldId id="1162" r:id="rId29"/>
    <p:sldId id="272" r:id="rId30"/>
    <p:sldId id="1157" r:id="rId31"/>
    <p:sldId id="1159" r:id="rId32"/>
    <p:sldId id="1160" r:id="rId33"/>
    <p:sldId id="1163" r:id="rId34"/>
    <p:sldId id="1154" r:id="rId35"/>
    <p:sldId id="258" r:id="rId36"/>
    <p:sldId id="930" r:id="rId37"/>
    <p:sldId id="1161" r:id="rId38"/>
    <p:sldId id="1150" r:id="rId39"/>
    <p:sldId id="1037" r:id="rId40"/>
    <p:sldId id="259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137"/>
    <a:srgbClr val="706259"/>
    <a:srgbClr val="6CC04A"/>
    <a:srgbClr val="469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–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–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–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–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–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–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Light Style 1 –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7292A2E-F333-43FB-9621-5CBBE7FDCDCB}" styleName="Svetel slog 2 – poudarek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B9631B5-78F2-41C9-869B-9F39066F8104}" styleName="Srednji slog 3 – poudarek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86059" autoAdjust="0"/>
  </p:normalViewPr>
  <p:slideViewPr>
    <p:cSldViewPr snapToGrid="0">
      <p:cViewPr>
        <p:scale>
          <a:sx n="106" d="100"/>
          <a:sy n="106" d="100"/>
        </p:scale>
        <p:origin x="79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24" d="100"/>
          <a:sy n="124" d="100"/>
        </p:scale>
        <p:origin x="156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7854A2-42A6-429C-86F1-761F55639823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53E14E79-CDE6-4B43-8E56-884E8C5E7208}">
      <dgm:prSet phldrT="[besedilo]" custT="1"/>
      <dgm:spPr/>
      <dgm:t>
        <a:bodyPr/>
        <a:lstStyle/>
        <a:p>
          <a:r>
            <a:rPr lang="sl-SI" sz="2800" b="1" dirty="0">
              <a:latin typeface="Dosis" pitchFamily="2" charset="-18"/>
            </a:rPr>
            <a:t>6000+</a:t>
          </a:r>
        </a:p>
      </dgm:t>
    </dgm:pt>
    <dgm:pt modelId="{FAFD378C-9495-492B-BF2D-B170F2AB1064}" type="parTrans" cxnId="{E5A0E118-F8A3-46A7-88BA-4E20378D346C}">
      <dgm:prSet/>
      <dgm:spPr/>
      <dgm:t>
        <a:bodyPr/>
        <a:lstStyle/>
        <a:p>
          <a:endParaRPr lang="sl-SI"/>
        </a:p>
      </dgm:t>
    </dgm:pt>
    <dgm:pt modelId="{D99598D2-1FBE-49E7-891B-B3F6B623C7C0}" type="sibTrans" cxnId="{E5A0E118-F8A3-46A7-88BA-4E20378D346C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sl-SI">
            <a:solidFill>
              <a:schemeClr val="bg2"/>
            </a:solidFill>
          </a:endParaRPr>
        </a:p>
      </dgm:t>
    </dgm:pt>
    <dgm:pt modelId="{70E006D0-B989-4CDA-8FDE-B264EF92E972}">
      <dgm:prSet phldrT="[besedilo]" custT="1"/>
      <dgm:spPr/>
      <dgm:t>
        <a:bodyPr/>
        <a:lstStyle/>
        <a:p>
          <a:r>
            <a:rPr lang="sl-SI" sz="3600" b="0" dirty="0">
              <a:latin typeface="Dosis" pitchFamily="2" charset="-18"/>
            </a:rPr>
            <a:t>projektov</a:t>
          </a:r>
        </a:p>
      </dgm:t>
    </dgm:pt>
    <dgm:pt modelId="{7E96A3B4-E611-4263-80C2-20143F75A285}" type="parTrans" cxnId="{B5E6064F-47C9-45DE-9813-148B9F87609C}">
      <dgm:prSet/>
      <dgm:spPr/>
      <dgm:t>
        <a:bodyPr/>
        <a:lstStyle/>
        <a:p>
          <a:endParaRPr lang="sl-SI"/>
        </a:p>
      </dgm:t>
    </dgm:pt>
    <dgm:pt modelId="{CA7C6876-E0FA-462D-951A-EA8877927009}" type="sibTrans" cxnId="{B5E6064F-47C9-45DE-9813-148B9F87609C}">
      <dgm:prSet/>
      <dgm:spPr/>
      <dgm:t>
        <a:bodyPr/>
        <a:lstStyle/>
        <a:p>
          <a:endParaRPr lang="sl-SI"/>
        </a:p>
      </dgm:t>
    </dgm:pt>
    <dgm:pt modelId="{2D60D01A-561D-4142-A2DE-58D46819E23B}">
      <dgm:prSet phldrT="[besedilo]" custT="1"/>
      <dgm:spPr/>
      <dgm:t>
        <a:bodyPr/>
        <a:lstStyle/>
        <a:p>
          <a:r>
            <a:rPr lang="sl-SI" sz="2500" b="1" dirty="0">
              <a:latin typeface="Dosis" pitchFamily="2" charset="-18"/>
            </a:rPr>
            <a:t>5,45 milijard €</a:t>
          </a:r>
        </a:p>
      </dgm:t>
    </dgm:pt>
    <dgm:pt modelId="{D796FF71-6879-4B7C-B22C-720A36E5A6C7}" type="parTrans" cxnId="{65F911BE-55AE-4A44-86F2-67C8462DF2A6}">
      <dgm:prSet/>
      <dgm:spPr/>
      <dgm:t>
        <a:bodyPr/>
        <a:lstStyle/>
        <a:p>
          <a:endParaRPr lang="sl-SI"/>
        </a:p>
      </dgm:t>
    </dgm:pt>
    <dgm:pt modelId="{C24C28E5-C6CD-4858-A766-D377E0F4B6EE}" type="sibTrans" cxnId="{65F911BE-55AE-4A44-86F2-67C8462DF2A6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sl-SI"/>
        </a:p>
      </dgm:t>
    </dgm:pt>
    <dgm:pt modelId="{5A8CC6AB-A6AB-459D-92C2-CA94FAFB3AA5}">
      <dgm:prSet phldrT="[besedilo]"/>
      <dgm:spPr/>
      <dgm:t>
        <a:bodyPr/>
        <a:lstStyle/>
        <a:p>
          <a:r>
            <a:rPr lang="sl-SI" b="0" dirty="0">
              <a:latin typeface="Dosis" pitchFamily="2" charset="-18"/>
            </a:rPr>
            <a:t>Na voljo 2021-2027</a:t>
          </a:r>
        </a:p>
      </dgm:t>
    </dgm:pt>
    <dgm:pt modelId="{93F5F492-3081-4F1C-BDAF-7501EA990DDA}" type="parTrans" cxnId="{3772739D-0328-4FE7-9061-2B07B4F945BF}">
      <dgm:prSet/>
      <dgm:spPr/>
      <dgm:t>
        <a:bodyPr/>
        <a:lstStyle/>
        <a:p>
          <a:endParaRPr lang="sl-SI"/>
        </a:p>
      </dgm:t>
    </dgm:pt>
    <dgm:pt modelId="{A102EC14-FED2-4F16-A62F-7EC77C9D4BF4}" type="sibTrans" cxnId="{3772739D-0328-4FE7-9061-2B07B4F945BF}">
      <dgm:prSet/>
      <dgm:spPr/>
      <dgm:t>
        <a:bodyPr/>
        <a:lstStyle/>
        <a:p>
          <a:endParaRPr lang="sl-SI"/>
        </a:p>
      </dgm:t>
    </dgm:pt>
    <dgm:pt modelId="{CEF27720-DFA6-423A-B85D-C253D35C87E0}">
      <dgm:prSet phldrT="[besedilo]" custT="1"/>
      <dgm:spPr/>
      <dgm:t>
        <a:bodyPr/>
        <a:lstStyle/>
        <a:p>
          <a:r>
            <a:rPr lang="sl-SI" sz="2400" b="1" dirty="0">
              <a:latin typeface="Dosis" pitchFamily="2" charset="-18"/>
            </a:rPr>
            <a:t>600</a:t>
          </a:r>
          <a:r>
            <a:rPr lang="sl-SI" sz="2100" b="1" dirty="0">
              <a:latin typeface="Dosis" pitchFamily="2" charset="-18"/>
            </a:rPr>
            <a:t> milijonov €</a:t>
          </a:r>
        </a:p>
      </dgm:t>
    </dgm:pt>
    <dgm:pt modelId="{7E3B134C-4CAB-41F0-B343-2FCFF68B7987}" type="parTrans" cxnId="{C400521A-DA35-4933-AC6C-CAA3A1B5FD52}">
      <dgm:prSet/>
      <dgm:spPr/>
      <dgm:t>
        <a:bodyPr/>
        <a:lstStyle/>
        <a:p>
          <a:endParaRPr lang="sl-SI"/>
        </a:p>
      </dgm:t>
    </dgm:pt>
    <dgm:pt modelId="{62F4EDB4-A8D6-4483-9C34-AB516C3CFF4A}" type="sibTrans" cxnId="{C400521A-DA35-4933-AC6C-CAA3A1B5FD52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sl-SI"/>
        </a:p>
      </dgm:t>
    </dgm:pt>
    <dgm:pt modelId="{043F6660-A707-4054-B9A1-2B5B3AD9D83C}">
      <dgm:prSet phldrT="[besedilo]"/>
      <dgm:spPr/>
      <dgm:t>
        <a:bodyPr/>
        <a:lstStyle/>
        <a:p>
          <a:r>
            <a:rPr lang="sl-SI" b="0" dirty="0">
              <a:latin typeface="Dosis" pitchFamily="2" charset="-18"/>
            </a:rPr>
            <a:t>Razpis 2025</a:t>
          </a:r>
        </a:p>
      </dgm:t>
    </dgm:pt>
    <dgm:pt modelId="{E7E63DF3-1FAB-4B86-8BC9-A612231E95BC}" type="parTrans" cxnId="{679250C3-99FD-44D7-A09F-7DE405B667AA}">
      <dgm:prSet/>
      <dgm:spPr/>
      <dgm:t>
        <a:bodyPr/>
        <a:lstStyle/>
        <a:p>
          <a:endParaRPr lang="sl-SI"/>
        </a:p>
      </dgm:t>
    </dgm:pt>
    <dgm:pt modelId="{2CCE9257-8866-4B12-ABBB-0623C77575FD}" type="sibTrans" cxnId="{679250C3-99FD-44D7-A09F-7DE405B667AA}">
      <dgm:prSet/>
      <dgm:spPr/>
      <dgm:t>
        <a:bodyPr/>
        <a:lstStyle/>
        <a:p>
          <a:endParaRPr lang="sl-SI"/>
        </a:p>
      </dgm:t>
    </dgm:pt>
    <dgm:pt modelId="{9AE924CF-6B93-44B1-8690-E51EFCDD8120}" type="pres">
      <dgm:prSet presAssocID="{527854A2-42A6-429C-86F1-761F55639823}" presName="Name0" presStyleCnt="0">
        <dgm:presLayoutVars>
          <dgm:chMax/>
          <dgm:chPref/>
          <dgm:dir/>
          <dgm:animLvl val="lvl"/>
        </dgm:presLayoutVars>
      </dgm:prSet>
      <dgm:spPr/>
    </dgm:pt>
    <dgm:pt modelId="{CCB5997D-1BE2-4637-BD54-F15F4A831C71}" type="pres">
      <dgm:prSet presAssocID="{53E14E79-CDE6-4B43-8E56-884E8C5E7208}" presName="composite" presStyleCnt="0"/>
      <dgm:spPr/>
    </dgm:pt>
    <dgm:pt modelId="{85B1E94A-498E-4C36-A82A-7E018277C153}" type="pres">
      <dgm:prSet presAssocID="{53E14E79-CDE6-4B43-8E56-884E8C5E7208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7AA5DD85-FCFA-4E9F-A516-1C5D9651C1BF}" type="pres">
      <dgm:prSet presAssocID="{53E14E79-CDE6-4B43-8E56-884E8C5E720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89E2C9C-DA09-41F3-BAB3-0A73C145A7FA}" type="pres">
      <dgm:prSet presAssocID="{53E14E79-CDE6-4B43-8E56-884E8C5E7208}" presName="BalanceSpacing" presStyleCnt="0"/>
      <dgm:spPr/>
    </dgm:pt>
    <dgm:pt modelId="{325D266D-BDB2-474B-848D-14E6AFBB21A3}" type="pres">
      <dgm:prSet presAssocID="{53E14E79-CDE6-4B43-8E56-884E8C5E7208}" presName="BalanceSpacing1" presStyleCnt="0"/>
      <dgm:spPr/>
    </dgm:pt>
    <dgm:pt modelId="{7597422A-CD7B-4D85-82E3-A1E39872C1B3}" type="pres">
      <dgm:prSet presAssocID="{D99598D2-1FBE-49E7-891B-B3F6B623C7C0}" presName="Accent1Text" presStyleLbl="node1" presStyleIdx="1" presStyleCnt="6"/>
      <dgm:spPr/>
    </dgm:pt>
    <dgm:pt modelId="{03891271-BD5B-476A-969D-A424FE635796}" type="pres">
      <dgm:prSet presAssocID="{D99598D2-1FBE-49E7-891B-B3F6B623C7C0}" presName="spaceBetweenRectangles" presStyleCnt="0"/>
      <dgm:spPr/>
    </dgm:pt>
    <dgm:pt modelId="{FD8367FB-37A4-42AD-9479-B6694425B21D}" type="pres">
      <dgm:prSet presAssocID="{2D60D01A-561D-4142-A2DE-58D46819E23B}" presName="composite" presStyleCnt="0"/>
      <dgm:spPr/>
    </dgm:pt>
    <dgm:pt modelId="{C6683691-7B37-4099-9770-24220DFE3E31}" type="pres">
      <dgm:prSet presAssocID="{2D60D01A-561D-4142-A2DE-58D46819E23B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43453E86-4DF5-40E2-A7F1-0276EB764172}" type="pres">
      <dgm:prSet presAssocID="{2D60D01A-561D-4142-A2DE-58D46819E23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A5421C06-3B72-411A-BD49-6483DF14D8ED}" type="pres">
      <dgm:prSet presAssocID="{2D60D01A-561D-4142-A2DE-58D46819E23B}" presName="BalanceSpacing" presStyleCnt="0"/>
      <dgm:spPr/>
    </dgm:pt>
    <dgm:pt modelId="{712E23B8-E886-43CD-892D-300DE11496CD}" type="pres">
      <dgm:prSet presAssocID="{2D60D01A-561D-4142-A2DE-58D46819E23B}" presName="BalanceSpacing1" presStyleCnt="0"/>
      <dgm:spPr/>
    </dgm:pt>
    <dgm:pt modelId="{818A4AE9-C533-470B-BA86-2A50D9B252D1}" type="pres">
      <dgm:prSet presAssocID="{C24C28E5-C6CD-4858-A766-D377E0F4B6EE}" presName="Accent1Text" presStyleLbl="node1" presStyleIdx="3" presStyleCnt="6"/>
      <dgm:spPr/>
    </dgm:pt>
    <dgm:pt modelId="{A4FF2890-7C59-4540-934A-8DB0FBE6B538}" type="pres">
      <dgm:prSet presAssocID="{C24C28E5-C6CD-4858-A766-D377E0F4B6EE}" presName="spaceBetweenRectangles" presStyleCnt="0"/>
      <dgm:spPr/>
    </dgm:pt>
    <dgm:pt modelId="{4212C9F5-2A85-4A5C-BBD9-647F5020A041}" type="pres">
      <dgm:prSet presAssocID="{CEF27720-DFA6-423A-B85D-C253D35C87E0}" presName="composite" presStyleCnt="0"/>
      <dgm:spPr/>
    </dgm:pt>
    <dgm:pt modelId="{874AFFD1-99BF-47C5-A086-24469E8D11CC}" type="pres">
      <dgm:prSet presAssocID="{CEF27720-DFA6-423A-B85D-C253D35C87E0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0B7EBB83-C659-4464-A9B0-3FD48E4CB165}" type="pres">
      <dgm:prSet presAssocID="{CEF27720-DFA6-423A-B85D-C253D35C87E0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F076B464-C57A-4416-ADD1-B1D9F9BB4A01}" type="pres">
      <dgm:prSet presAssocID="{CEF27720-DFA6-423A-B85D-C253D35C87E0}" presName="BalanceSpacing" presStyleCnt="0"/>
      <dgm:spPr/>
    </dgm:pt>
    <dgm:pt modelId="{303C89A5-F7FA-44CB-9CDA-A1A412478438}" type="pres">
      <dgm:prSet presAssocID="{CEF27720-DFA6-423A-B85D-C253D35C87E0}" presName="BalanceSpacing1" presStyleCnt="0"/>
      <dgm:spPr/>
    </dgm:pt>
    <dgm:pt modelId="{81199BCC-40E6-4643-8B6C-751E1811C7B3}" type="pres">
      <dgm:prSet presAssocID="{62F4EDB4-A8D6-4483-9C34-AB516C3CFF4A}" presName="Accent1Text" presStyleLbl="node1" presStyleIdx="5" presStyleCnt="6"/>
      <dgm:spPr/>
    </dgm:pt>
  </dgm:ptLst>
  <dgm:cxnLst>
    <dgm:cxn modelId="{522EC80E-5AD8-405F-922E-C152D903C7E2}" type="presOf" srcId="{D99598D2-1FBE-49E7-891B-B3F6B623C7C0}" destId="{7597422A-CD7B-4D85-82E3-A1E39872C1B3}" srcOrd="0" destOrd="0" presId="urn:microsoft.com/office/officeart/2008/layout/AlternatingHexagons"/>
    <dgm:cxn modelId="{E5A0E118-F8A3-46A7-88BA-4E20378D346C}" srcId="{527854A2-42A6-429C-86F1-761F55639823}" destId="{53E14E79-CDE6-4B43-8E56-884E8C5E7208}" srcOrd="0" destOrd="0" parTransId="{FAFD378C-9495-492B-BF2D-B170F2AB1064}" sibTransId="{D99598D2-1FBE-49E7-891B-B3F6B623C7C0}"/>
    <dgm:cxn modelId="{C400521A-DA35-4933-AC6C-CAA3A1B5FD52}" srcId="{527854A2-42A6-429C-86F1-761F55639823}" destId="{CEF27720-DFA6-423A-B85D-C253D35C87E0}" srcOrd="2" destOrd="0" parTransId="{7E3B134C-4CAB-41F0-B343-2FCFF68B7987}" sibTransId="{62F4EDB4-A8D6-4483-9C34-AB516C3CFF4A}"/>
    <dgm:cxn modelId="{98652D20-A5E2-4190-9EEA-601DE90224EF}" type="presOf" srcId="{527854A2-42A6-429C-86F1-761F55639823}" destId="{9AE924CF-6B93-44B1-8690-E51EFCDD8120}" srcOrd="0" destOrd="0" presId="urn:microsoft.com/office/officeart/2008/layout/AlternatingHexagons"/>
    <dgm:cxn modelId="{1A95E760-A6F1-432E-98C7-FBC18F2EDF59}" type="presOf" srcId="{C24C28E5-C6CD-4858-A766-D377E0F4B6EE}" destId="{818A4AE9-C533-470B-BA86-2A50D9B252D1}" srcOrd="0" destOrd="0" presId="urn:microsoft.com/office/officeart/2008/layout/AlternatingHexagons"/>
    <dgm:cxn modelId="{10DE4D63-4628-4E14-B9DB-BB65BE04C2F8}" type="presOf" srcId="{62F4EDB4-A8D6-4483-9C34-AB516C3CFF4A}" destId="{81199BCC-40E6-4643-8B6C-751E1811C7B3}" srcOrd="0" destOrd="0" presId="urn:microsoft.com/office/officeart/2008/layout/AlternatingHexagons"/>
    <dgm:cxn modelId="{A9CB3A6B-8CCE-477E-8A64-BCC8AB97ECF9}" type="presOf" srcId="{CEF27720-DFA6-423A-B85D-C253D35C87E0}" destId="{874AFFD1-99BF-47C5-A086-24469E8D11CC}" srcOrd="0" destOrd="0" presId="urn:microsoft.com/office/officeart/2008/layout/AlternatingHexagons"/>
    <dgm:cxn modelId="{A75FD76C-36D8-451A-B6AE-8F8B6633F3F2}" type="presOf" srcId="{2D60D01A-561D-4142-A2DE-58D46819E23B}" destId="{C6683691-7B37-4099-9770-24220DFE3E31}" srcOrd="0" destOrd="0" presId="urn:microsoft.com/office/officeart/2008/layout/AlternatingHexagons"/>
    <dgm:cxn modelId="{C6BBDD4D-D51B-4254-B186-9DE9D8356AD5}" type="presOf" srcId="{53E14E79-CDE6-4B43-8E56-884E8C5E7208}" destId="{85B1E94A-498E-4C36-A82A-7E018277C153}" srcOrd="0" destOrd="0" presId="urn:microsoft.com/office/officeart/2008/layout/AlternatingHexagons"/>
    <dgm:cxn modelId="{B5E6064F-47C9-45DE-9813-148B9F87609C}" srcId="{53E14E79-CDE6-4B43-8E56-884E8C5E7208}" destId="{70E006D0-B989-4CDA-8FDE-B264EF92E972}" srcOrd="0" destOrd="0" parTransId="{7E96A3B4-E611-4263-80C2-20143F75A285}" sibTransId="{CA7C6876-E0FA-462D-951A-EA8877927009}"/>
    <dgm:cxn modelId="{79913E81-EA5F-4A1D-BB9D-0D3E42C309E7}" type="presOf" srcId="{5A8CC6AB-A6AB-459D-92C2-CA94FAFB3AA5}" destId="{43453E86-4DF5-40E2-A7F1-0276EB764172}" srcOrd="0" destOrd="0" presId="urn:microsoft.com/office/officeart/2008/layout/AlternatingHexagons"/>
    <dgm:cxn modelId="{1A804C9B-1E84-4BF9-A6C0-7CDEF9FE37DD}" type="presOf" srcId="{70E006D0-B989-4CDA-8FDE-B264EF92E972}" destId="{7AA5DD85-FCFA-4E9F-A516-1C5D9651C1BF}" srcOrd="0" destOrd="0" presId="urn:microsoft.com/office/officeart/2008/layout/AlternatingHexagons"/>
    <dgm:cxn modelId="{3772739D-0328-4FE7-9061-2B07B4F945BF}" srcId="{2D60D01A-561D-4142-A2DE-58D46819E23B}" destId="{5A8CC6AB-A6AB-459D-92C2-CA94FAFB3AA5}" srcOrd="0" destOrd="0" parTransId="{93F5F492-3081-4F1C-BDAF-7501EA990DDA}" sibTransId="{A102EC14-FED2-4F16-A62F-7EC77C9D4BF4}"/>
    <dgm:cxn modelId="{65F911BE-55AE-4A44-86F2-67C8462DF2A6}" srcId="{527854A2-42A6-429C-86F1-761F55639823}" destId="{2D60D01A-561D-4142-A2DE-58D46819E23B}" srcOrd="1" destOrd="0" parTransId="{D796FF71-6879-4B7C-B22C-720A36E5A6C7}" sibTransId="{C24C28E5-C6CD-4858-A766-D377E0F4B6EE}"/>
    <dgm:cxn modelId="{679250C3-99FD-44D7-A09F-7DE405B667AA}" srcId="{CEF27720-DFA6-423A-B85D-C253D35C87E0}" destId="{043F6660-A707-4054-B9A1-2B5B3AD9D83C}" srcOrd="0" destOrd="0" parTransId="{E7E63DF3-1FAB-4B86-8BC9-A612231E95BC}" sibTransId="{2CCE9257-8866-4B12-ABBB-0623C77575FD}"/>
    <dgm:cxn modelId="{85918ECF-A5B7-44CE-A922-08243A20575A}" type="presOf" srcId="{043F6660-A707-4054-B9A1-2B5B3AD9D83C}" destId="{0B7EBB83-C659-4464-A9B0-3FD48E4CB165}" srcOrd="0" destOrd="0" presId="urn:microsoft.com/office/officeart/2008/layout/AlternatingHexagons"/>
    <dgm:cxn modelId="{594FA765-5498-4FDD-B881-41DCACDA0310}" type="presParOf" srcId="{9AE924CF-6B93-44B1-8690-E51EFCDD8120}" destId="{CCB5997D-1BE2-4637-BD54-F15F4A831C71}" srcOrd="0" destOrd="0" presId="urn:microsoft.com/office/officeart/2008/layout/AlternatingHexagons"/>
    <dgm:cxn modelId="{C1F4DFF8-AC58-4A27-9435-B94509065D7B}" type="presParOf" srcId="{CCB5997D-1BE2-4637-BD54-F15F4A831C71}" destId="{85B1E94A-498E-4C36-A82A-7E018277C153}" srcOrd="0" destOrd="0" presId="urn:microsoft.com/office/officeart/2008/layout/AlternatingHexagons"/>
    <dgm:cxn modelId="{4D2DF419-2A64-497D-9D76-ACAE1F6594B0}" type="presParOf" srcId="{CCB5997D-1BE2-4637-BD54-F15F4A831C71}" destId="{7AA5DD85-FCFA-4E9F-A516-1C5D9651C1BF}" srcOrd="1" destOrd="0" presId="urn:microsoft.com/office/officeart/2008/layout/AlternatingHexagons"/>
    <dgm:cxn modelId="{ECBCDF13-35E9-46FC-AB13-CC51991B846E}" type="presParOf" srcId="{CCB5997D-1BE2-4637-BD54-F15F4A831C71}" destId="{B89E2C9C-DA09-41F3-BAB3-0A73C145A7FA}" srcOrd="2" destOrd="0" presId="urn:microsoft.com/office/officeart/2008/layout/AlternatingHexagons"/>
    <dgm:cxn modelId="{F3685FF7-CB20-407B-93C5-9504AE599269}" type="presParOf" srcId="{CCB5997D-1BE2-4637-BD54-F15F4A831C71}" destId="{325D266D-BDB2-474B-848D-14E6AFBB21A3}" srcOrd="3" destOrd="0" presId="urn:microsoft.com/office/officeart/2008/layout/AlternatingHexagons"/>
    <dgm:cxn modelId="{7BA44A9D-D3E6-4D83-9996-F482E35FD9F8}" type="presParOf" srcId="{CCB5997D-1BE2-4637-BD54-F15F4A831C71}" destId="{7597422A-CD7B-4D85-82E3-A1E39872C1B3}" srcOrd="4" destOrd="0" presId="urn:microsoft.com/office/officeart/2008/layout/AlternatingHexagons"/>
    <dgm:cxn modelId="{7874F755-814E-4077-96F6-BBF7C396BDB0}" type="presParOf" srcId="{9AE924CF-6B93-44B1-8690-E51EFCDD8120}" destId="{03891271-BD5B-476A-969D-A424FE635796}" srcOrd="1" destOrd="0" presId="urn:microsoft.com/office/officeart/2008/layout/AlternatingHexagons"/>
    <dgm:cxn modelId="{D33F77D9-C53A-43B8-83F9-BEFD45948673}" type="presParOf" srcId="{9AE924CF-6B93-44B1-8690-E51EFCDD8120}" destId="{FD8367FB-37A4-42AD-9479-B6694425B21D}" srcOrd="2" destOrd="0" presId="urn:microsoft.com/office/officeart/2008/layout/AlternatingHexagons"/>
    <dgm:cxn modelId="{6A254531-2912-428F-AE85-69D87500E2C2}" type="presParOf" srcId="{FD8367FB-37A4-42AD-9479-B6694425B21D}" destId="{C6683691-7B37-4099-9770-24220DFE3E31}" srcOrd="0" destOrd="0" presId="urn:microsoft.com/office/officeart/2008/layout/AlternatingHexagons"/>
    <dgm:cxn modelId="{96200EE3-35BB-4EE6-AF23-902D5AF0B192}" type="presParOf" srcId="{FD8367FB-37A4-42AD-9479-B6694425B21D}" destId="{43453E86-4DF5-40E2-A7F1-0276EB764172}" srcOrd="1" destOrd="0" presId="urn:microsoft.com/office/officeart/2008/layout/AlternatingHexagons"/>
    <dgm:cxn modelId="{A7F984CF-6929-4A1A-A558-3C424D9A0377}" type="presParOf" srcId="{FD8367FB-37A4-42AD-9479-B6694425B21D}" destId="{A5421C06-3B72-411A-BD49-6483DF14D8ED}" srcOrd="2" destOrd="0" presId="urn:microsoft.com/office/officeart/2008/layout/AlternatingHexagons"/>
    <dgm:cxn modelId="{0796E0E1-ED98-47AB-8517-5AC04A19BB66}" type="presParOf" srcId="{FD8367FB-37A4-42AD-9479-B6694425B21D}" destId="{712E23B8-E886-43CD-892D-300DE11496CD}" srcOrd="3" destOrd="0" presId="urn:microsoft.com/office/officeart/2008/layout/AlternatingHexagons"/>
    <dgm:cxn modelId="{8667A3D9-8868-446D-9808-757C40C336B9}" type="presParOf" srcId="{FD8367FB-37A4-42AD-9479-B6694425B21D}" destId="{818A4AE9-C533-470B-BA86-2A50D9B252D1}" srcOrd="4" destOrd="0" presId="urn:microsoft.com/office/officeart/2008/layout/AlternatingHexagons"/>
    <dgm:cxn modelId="{F4118325-B66E-47F0-90B5-B402414C815F}" type="presParOf" srcId="{9AE924CF-6B93-44B1-8690-E51EFCDD8120}" destId="{A4FF2890-7C59-4540-934A-8DB0FBE6B538}" srcOrd="3" destOrd="0" presId="urn:microsoft.com/office/officeart/2008/layout/AlternatingHexagons"/>
    <dgm:cxn modelId="{858223B5-1617-4E5B-A9FB-D96EABB4D735}" type="presParOf" srcId="{9AE924CF-6B93-44B1-8690-E51EFCDD8120}" destId="{4212C9F5-2A85-4A5C-BBD9-647F5020A041}" srcOrd="4" destOrd="0" presId="urn:microsoft.com/office/officeart/2008/layout/AlternatingHexagons"/>
    <dgm:cxn modelId="{371A14B0-AB7C-450B-816E-CA74189C0A83}" type="presParOf" srcId="{4212C9F5-2A85-4A5C-BBD9-647F5020A041}" destId="{874AFFD1-99BF-47C5-A086-24469E8D11CC}" srcOrd="0" destOrd="0" presId="urn:microsoft.com/office/officeart/2008/layout/AlternatingHexagons"/>
    <dgm:cxn modelId="{4E250E69-42D1-4039-BC6B-F09FDFACA0C5}" type="presParOf" srcId="{4212C9F5-2A85-4A5C-BBD9-647F5020A041}" destId="{0B7EBB83-C659-4464-A9B0-3FD48E4CB165}" srcOrd="1" destOrd="0" presId="urn:microsoft.com/office/officeart/2008/layout/AlternatingHexagons"/>
    <dgm:cxn modelId="{1F5BCA95-C35D-40C8-B24C-DFD5DDB802C2}" type="presParOf" srcId="{4212C9F5-2A85-4A5C-BBD9-647F5020A041}" destId="{F076B464-C57A-4416-ADD1-B1D9F9BB4A01}" srcOrd="2" destOrd="0" presId="urn:microsoft.com/office/officeart/2008/layout/AlternatingHexagons"/>
    <dgm:cxn modelId="{4692BD3D-E926-49CA-BD22-E85212AD22AE}" type="presParOf" srcId="{4212C9F5-2A85-4A5C-BBD9-647F5020A041}" destId="{303C89A5-F7FA-44CB-9CDA-A1A412478438}" srcOrd="3" destOrd="0" presId="urn:microsoft.com/office/officeart/2008/layout/AlternatingHexagons"/>
    <dgm:cxn modelId="{9DD31E36-3761-4945-9635-93D8D82CF18A}" type="presParOf" srcId="{4212C9F5-2A85-4A5C-BBD9-647F5020A041}" destId="{81199BCC-40E6-4643-8B6C-751E1811C7B3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2D3A1B-4CCA-41FF-B07E-2348F4F88278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E1795BC2-3BDE-4C6A-BDA4-60834E73B981}">
      <dgm:prSet phldrT="[besedilo]" custT="1"/>
      <dgm:spPr>
        <a:gradFill flip="none" rotWithShape="0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sl-SI" sz="2000" dirty="0">
              <a:latin typeface="Abadi" panose="020B0604020104020204" pitchFamily="34" charset="0"/>
            </a:rPr>
            <a:t>SAP – </a:t>
          </a:r>
          <a:r>
            <a:rPr lang="sl-SI" sz="2000" b="1" dirty="0">
              <a:latin typeface="Abadi" panose="020B0604020104020204" pitchFamily="34" charset="0"/>
            </a:rPr>
            <a:t>S</a:t>
          </a:r>
          <a:r>
            <a:rPr lang="sl-SI" sz="2000" dirty="0">
              <a:latin typeface="Abadi" panose="020B0604020104020204" pitchFamily="34" charset="0"/>
            </a:rPr>
            <a:t>tandard </a:t>
          </a:r>
          <a:r>
            <a:rPr lang="sl-SI" sz="2000" b="1" dirty="0" err="1">
              <a:latin typeface="Abadi" panose="020B0604020104020204" pitchFamily="34" charset="0"/>
            </a:rPr>
            <a:t>A</a:t>
          </a:r>
          <a:r>
            <a:rPr lang="sl-SI" sz="2000" dirty="0" err="1">
              <a:latin typeface="Abadi" panose="020B0604020104020204" pitchFamily="34" charset="0"/>
            </a:rPr>
            <a:t>ction</a:t>
          </a:r>
          <a:r>
            <a:rPr lang="sl-SI" sz="2000" dirty="0">
              <a:latin typeface="Abadi" panose="020B0604020104020204" pitchFamily="34" charset="0"/>
            </a:rPr>
            <a:t> </a:t>
          </a:r>
          <a:r>
            <a:rPr lang="sl-SI" sz="2000" b="1" dirty="0" err="1">
              <a:latin typeface="Abadi" panose="020B0604020104020204" pitchFamily="34" charset="0"/>
            </a:rPr>
            <a:t>P</a:t>
          </a:r>
          <a:r>
            <a:rPr lang="sl-SI" sz="2000" dirty="0" err="1">
              <a:latin typeface="Abadi" panose="020B0604020104020204" pitchFamily="34" charset="0"/>
            </a:rPr>
            <a:t>rojects</a:t>
          </a:r>
          <a:endParaRPr lang="sl-SI" sz="2000" dirty="0">
            <a:latin typeface="Abadi" panose="020B0604020104020204" pitchFamily="34" charset="0"/>
          </a:endParaRPr>
        </a:p>
      </dgm:t>
    </dgm:pt>
    <dgm:pt modelId="{69F58CF7-AA7F-4DE2-8E09-DA3F396548B7}" type="parTrans" cxnId="{F184931B-9926-4257-8926-E065CE8DA3EE}">
      <dgm:prSet/>
      <dgm:spPr/>
      <dgm:t>
        <a:bodyPr/>
        <a:lstStyle/>
        <a:p>
          <a:endParaRPr lang="sl-SI" sz="2000">
            <a:latin typeface="Abadi" panose="020B0604020104020204" pitchFamily="34" charset="0"/>
          </a:endParaRPr>
        </a:p>
      </dgm:t>
    </dgm:pt>
    <dgm:pt modelId="{968DDBAE-6011-4300-B046-87DC9B0898AC}" type="sibTrans" cxnId="{F184931B-9926-4257-8926-E065CE8DA3EE}">
      <dgm:prSet/>
      <dgm:spPr/>
      <dgm:t>
        <a:bodyPr/>
        <a:lstStyle/>
        <a:p>
          <a:endParaRPr lang="sl-SI" sz="2000">
            <a:latin typeface="Abadi" panose="020B0604020104020204" pitchFamily="34" charset="0"/>
          </a:endParaRPr>
        </a:p>
      </dgm:t>
    </dgm:pt>
    <dgm:pt modelId="{41854624-ABDC-4FEB-9C13-C5842C18E2FF}">
      <dgm:prSet phldrT="[besedilo]" custT="1"/>
      <dgm:spPr>
        <a:gradFill flip="none" rotWithShape="0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sl-SI" sz="2000" dirty="0" err="1">
              <a:latin typeface="Abadi" panose="020B0604020104020204" pitchFamily="34" charset="0"/>
            </a:rPr>
            <a:t>SNaP</a:t>
          </a:r>
          <a:r>
            <a:rPr lang="sl-SI" sz="2000" dirty="0">
              <a:latin typeface="Abadi" panose="020B0604020104020204" pitchFamily="34" charset="0"/>
            </a:rPr>
            <a:t> – </a:t>
          </a:r>
          <a:r>
            <a:rPr lang="sl-SI" sz="2000" b="1" dirty="0" err="1">
              <a:latin typeface="Abadi" panose="020B0604020104020204" pitchFamily="34" charset="0"/>
            </a:rPr>
            <a:t>S</a:t>
          </a:r>
          <a:r>
            <a:rPr lang="sl-SI" sz="2000" dirty="0" err="1">
              <a:latin typeface="Abadi" panose="020B0604020104020204" pitchFamily="34" charset="0"/>
            </a:rPr>
            <a:t>trategic</a:t>
          </a:r>
          <a:r>
            <a:rPr lang="sl-SI" sz="2000" dirty="0">
              <a:latin typeface="Abadi" panose="020B0604020104020204" pitchFamily="34" charset="0"/>
            </a:rPr>
            <a:t> </a:t>
          </a:r>
          <a:r>
            <a:rPr lang="sl-SI" sz="2000" b="1" dirty="0">
              <a:latin typeface="Abadi" panose="020B0604020104020204" pitchFamily="34" charset="0"/>
            </a:rPr>
            <a:t>Na</a:t>
          </a:r>
          <a:r>
            <a:rPr lang="sl-SI" sz="2000" dirty="0">
              <a:latin typeface="Abadi" panose="020B0604020104020204" pitchFamily="34" charset="0"/>
            </a:rPr>
            <a:t>ture </a:t>
          </a:r>
          <a:r>
            <a:rPr lang="sl-SI" sz="2000" b="1" dirty="0" err="1">
              <a:latin typeface="Abadi" panose="020B0604020104020204" pitchFamily="34" charset="0"/>
            </a:rPr>
            <a:t>P</a:t>
          </a:r>
          <a:r>
            <a:rPr lang="sl-SI" sz="2000" dirty="0" err="1">
              <a:latin typeface="Abadi" panose="020B0604020104020204" pitchFamily="34" charset="0"/>
            </a:rPr>
            <a:t>rojects</a:t>
          </a:r>
          <a:endParaRPr lang="sl-SI" sz="2000" dirty="0">
            <a:latin typeface="Abadi" panose="020B0604020104020204" pitchFamily="34" charset="0"/>
          </a:endParaRPr>
        </a:p>
      </dgm:t>
    </dgm:pt>
    <dgm:pt modelId="{76D93C2C-DD18-41D9-B6DA-0DD30EA81058}" type="parTrans" cxnId="{C4D6CB88-3A93-4BAD-B340-69902D809E4D}">
      <dgm:prSet/>
      <dgm:spPr/>
      <dgm:t>
        <a:bodyPr/>
        <a:lstStyle/>
        <a:p>
          <a:endParaRPr lang="sl-SI" sz="2000">
            <a:latin typeface="Abadi" panose="020B0604020104020204" pitchFamily="34" charset="0"/>
          </a:endParaRPr>
        </a:p>
      </dgm:t>
    </dgm:pt>
    <dgm:pt modelId="{BD7952C9-1544-4EC5-B671-ECA72AFB4039}" type="sibTrans" cxnId="{C4D6CB88-3A93-4BAD-B340-69902D809E4D}">
      <dgm:prSet/>
      <dgm:spPr/>
      <dgm:t>
        <a:bodyPr/>
        <a:lstStyle/>
        <a:p>
          <a:endParaRPr lang="sl-SI" sz="2000">
            <a:latin typeface="Abadi" panose="020B0604020104020204" pitchFamily="34" charset="0"/>
          </a:endParaRPr>
        </a:p>
      </dgm:t>
    </dgm:pt>
    <dgm:pt modelId="{4A6C9BB8-A4BF-4401-BE20-E333522076C5}">
      <dgm:prSet phldrT="[besedilo]" custT="1"/>
      <dgm:spPr>
        <a:gradFill flip="none" rotWithShape="0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sl-SI" sz="2000" dirty="0">
              <a:latin typeface="Abadi" panose="020B0604020104020204" pitchFamily="34" charset="0"/>
            </a:rPr>
            <a:t>SIP – </a:t>
          </a:r>
          <a:r>
            <a:rPr lang="sl-SI" sz="2000" b="1" dirty="0" err="1">
              <a:latin typeface="Abadi" panose="020B0604020104020204" pitchFamily="34" charset="0"/>
            </a:rPr>
            <a:t>S</a:t>
          </a:r>
          <a:r>
            <a:rPr lang="sl-SI" sz="2000" dirty="0" err="1">
              <a:latin typeface="Abadi" panose="020B0604020104020204" pitchFamily="34" charset="0"/>
            </a:rPr>
            <a:t>trategic</a:t>
          </a:r>
          <a:r>
            <a:rPr lang="sl-SI" sz="2000" dirty="0">
              <a:latin typeface="Abadi" panose="020B0604020104020204" pitchFamily="34" charset="0"/>
            </a:rPr>
            <a:t> </a:t>
          </a:r>
          <a:r>
            <a:rPr lang="sl-SI" sz="2000" b="1" dirty="0" err="1">
              <a:latin typeface="Abadi" panose="020B0604020104020204" pitchFamily="34" charset="0"/>
            </a:rPr>
            <a:t>I</a:t>
          </a:r>
          <a:r>
            <a:rPr lang="sl-SI" sz="2000" dirty="0" err="1">
              <a:latin typeface="Abadi" panose="020B0604020104020204" pitchFamily="34" charset="0"/>
            </a:rPr>
            <a:t>ntigrated</a:t>
          </a:r>
          <a:r>
            <a:rPr lang="sl-SI" sz="2000" dirty="0">
              <a:latin typeface="Abadi" panose="020B0604020104020204" pitchFamily="34" charset="0"/>
            </a:rPr>
            <a:t> </a:t>
          </a:r>
          <a:r>
            <a:rPr lang="sl-SI" sz="2000" b="1" dirty="0" err="1">
              <a:latin typeface="Abadi" panose="020B0604020104020204" pitchFamily="34" charset="0"/>
            </a:rPr>
            <a:t>P</a:t>
          </a:r>
          <a:r>
            <a:rPr lang="sl-SI" sz="2000" dirty="0" err="1">
              <a:latin typeface="Abadi" panose="020B0604020104020204" pitchFamily="34" charset="0"/>
            </a:rPr>
            <a:t>rojects</a:t>
          </a:r>
          <a:endParaRPr lang="sl-SI" sz="2000" dirty="0">
            <a:latin typeface="Abadi" panose="020B0604020104020204" pitchFamily="34" charset="0"/>
          </a:endParaRPr>
        </a:p>
      </dgm:t>
    </dgm:pt>
    <dgm:pt modelId="{8603A98D-7954-4D3A-96CA-46F36C5AE0BC}" type="parTrans" cxnId="{96FB8B67-C489-4969-9FDA-EDE8FC18B5DE}">
      <dgm:prSet/>
      <dgm:spPr/>
      <dgm:t>
        <a:bodyPr/>
        <a:lstStyle/>
        <a:p>
          <a:endParaRPr lang="sl-SI" sz="2000">
            <a:latin typeface="Abadi" panose="020B0604020104020204" pitchFamily="34" charset="0"/>
          </a:endParaRPr>
        </a:p>
      </dgm:t>
    </dgm:pt>
    <dgm:pt modelId="{E0EDF1D9-948F-43AC-AA60-0BAE6F39412F}" type="sibTrans" cxnId="{96FB8B67-C489-4969-9FDA-EDE8FC18B5DE}">
      <dgm:prSet/>
      <dgm:spPr/>
      <dgm:t>
        <a:bodyPr/>
        <a:lstStyle/>
        <a:p>
          <a:endParaRPr lang="sl-SI" sz="2000">
            <a:latin typeface="Abadi" panose="020B0604020104020204" pitchFamily="34" charset="0"/>
          </a:endParaRPr>
        </a:p>
      </dgm:t>
    </dgm:pt>
    <dgm:pt modelId="{5B5EFF1C-DD04-4096-96FD-BFCD10C50002}">
      <dgm:prSet custT="1"/>
      <dgm:spPr>
        <a:gradFill flip="none" rotWithShape="0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sl-SI" sz="2000" dirty="0">
              <a:latin typeface="Abadi" panose="020B0604020104020204" pitchFamily="34" charset="0"/>
            </a:rPr>
            <a:t>TA – </a:t>
          </a:r>
          <a:r>
            <a:rPr lang="sl-SI" sz="2000" b="1" dirty="0" err="1">
              <a:latin typeface="Abadi" panose="020B0604020104020204" pitchFamily="34" charset="0"/>
            </a:rPr>
            <a:t>T</a:t>
          </a:r>
          <a:r>
            <a:rPr lang="sl-SI" sz="2000" dirty="0" err="1">
              <a:latin typeface="Abadi" panose="020B0604020104020204" pitchFamily="34" charset="0"/>
            </a:rPr>
            <a:t>echnical</a:t>
          </a:r>
          <a:r>
            <a:rPr lang="sl-SI" sz="2000" dirty="0">
              <a:latin typeface="Abadi" panose="020B0604020104020204" pitchFamily="34" charset="0"/>
            </a:rPr>
            <a:t> </a:t>
          </a:r>
          <a:r>
            <a:rPr lang="sl-SI" sz="2000" b="1" dirty="0" err="1">
              <a:latin typeface="Abadi" panose="020B0604020104020204" pitchFamily="34" charset="0"/>
            </a:rPr>
            <a:t>A</a:t>
          </a:r>
          <a:r>
            <a:rPr lang="sl-SI" sz="2000" dirty="0" err="1">
              <a:latin typeface="Abadi" panose="020B0604020104020204" pitchFamily="34" charset="0"/>
            </a:rPr>
            <a:t>ssistance</a:t>
          </a:r>
          <a:endParaRPr lang="sl-SI" sz="2000" dirty="0">
            <a:latin typeface="Abadi" panose="020B0604020104020204" pitchFamily="34" charset="0"/>
          </a:endParaRPr>
        </a:p>
      </dgm:t>
    </dgm:pt>
    <dgm:pt modelId="{CB936AA8-7C3F-41EA-9E93-C4AD28EA4D95}" type="parTrans" cxnId="{DD565163-220C-43CC-A7AE-3394EA3ECD19}">
      <dgm:prSet/>
      <dgm:spPr/>
      <dgm:t>
        <a:bodyPr/>
        <a:lstStyle/>
        <a:p>
          <a:endParaRPr lang="sl-SI" sz="2000">
            <a:latin typeface="Abadi" panose="020B0604020104020204" pitchFamily="34" charset="0"/>
          </a:endParaRPr>
        </a:p>
      </dgm:t>
    </dgm:pt>
    <dgm:pt modelId="{066F8225-450A-403C-88CE-9E2370746BF7}" type="sibTrans" cxnId="{DD565163-220C-43CC-A7AE-3394EA3ECD19}">
      <dgm:prSet/>
      <dgm:spPr/>
      <dgm:t>
        <a:bodyPr/>
        <a:lstStyle/>
        <a:p>
          <a:endParaRPr lang="sl-SI" sz="2000">
            <a:latin typeface="Abadi" panose="020B0604020104020204" pitchFamily="34" charset="0"/>
          </a:endParaRPr>
        </a:p>
      </dgm:t>
    </dgm:pt>
    <dgm:pt modelId="{A8993481-B5BD-48EC-A58B-A1E79A6A549F}">
      <dgm:prSet custT="1"/>
      <dgm:spPr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sl-SI" sz="2000" dirty="0">
              <a:latin typeface="Abadi" panose="020B0604020104020204" pitchFamily="34" charset="0"/>
            </a:rPr>
            <a:t>OA - </a:t>
          </a:r>
          <a:r>
            <a:rPr lang="sl-SI" sz="2000" b="1" dirty="0" err="1">
              <a:latin typeface="Abadi" panose="020B0604020104020204" pitchFamily="34" charset="0"/>
            </a:rPr>
            <a:t>O</a:t>
          </a:r>
          <a:r>
            <a:rPr lang="sl-SI" sz="2000" dirty="0" err="1">
              <a:latin typeface="Abadi" panose="020B0604020104020204" pitchFamily="34" charset="0"/>
            </a:rPr>
            <a:t>ther</a:t>
          </a:r>
          <a:r>
            <a:rPr lang="sl-SI" sz="2000" dirty="0">
              <a:latin typeface="Abadi" panose="020B0604020104020204" pitchFamily="34" charset="0"/>
            </a:rPr>
            <a:t> </a:t>
          </a:r>
          <a:r>
            <a:rPr lang="sl-SI" sz="2000" b="1" dirty="0" err="1">
              <a:latin typeface="Abadi" panose="020B0604020104020204" pitchFamily="34" charset="0"/>
            </a:rPr>
            <a:t>A</a:t>
          </a:r>
          <a:r>
            <a:rPr lang="sl-SI" sz="2000" dirty="0" err="1">
              <a:latin typeface="Abadi" panose="020B0604020104020204" pitchFamily="34" charset="0"/>
            </a:rPr>
            <a:t>ctions</a:t>
          </a:r>
          <a:endParaRPr lang="sl-SI" sz="2000" dirty="0">
            <a:latin typeface="Abadi" panose="020B0604020104020204" pitchFamily="34" charset="0"/>
          </a:endParaRPr>
        </a:p>
      </dgm:t>
    </dgm:pt>
    <dgm:pt modelId="{609A9A40-76E7-4B1C-874D-AED5D5E2886B}" type="parTrans" cxnId="{5FA82CFC-95E3-404F-845D-EFAA54E38D17}">
      <dgm:prSet/>
      <dgm:spPr/>
      <dgm:t>
        <a:bodyPr/>
        <a:lstStyle/>
        <a:p>
          <a:endParaRPr lang="sl-SI" sz="2000">
            <a:latin typeface="Abadi" panose="020B0604020104020204" pitchFamily="34" charset="0"/>
          </a:endParaRPr>
        </a:p>
      </dgm:t>
    </dgm:pt>
    <dgm:pt modelId="{9544CDE2-2F8B-4B14-9942-14F61BABBE01}" type="sibTrans" cxnId="{5FA82CFC-95E3-404F-845D-EFAA54E38D17}">
      <dgm:prSet/>
      <dgm:spPr/>
      <dgm:t>
        <a:bodyPr/>
        <a:lstStyle/>
        <a:p>
          <a:endParaRPr lang="sl-SI" sz="2000">
            <a:latin typeface="Abadi" panose="020B0604020104020204" pitchFamily="34" charset="0"/>
          </a:endParaRPr>
        </a:p>
      </dgm:t>
    </dgm:pt>
    <dgm:pt modelId="{816EA6BF-04B1-402F-8946-8475A2B1E1E8}">
      <dgm:prSet custT="1"/>
      <dgm:spPr/>
      <dgm:t>
        <a:bodyPr/>
        <a:lstStyle/>
        <a:p>
          <a:r>
            <a:rPr lang="sl-SI" sz="1800" dirty="0">
              <a:solidFill>
                <a:srgbClr val="5B5137"/>
              </a:solidFill>
              <a:latin typeface="Abadi" panose="020B0604020104020204" pitchFamily="34" charset="0"/>
            </a:rPr>
            <a:t>CSA: </a:t>
          </a:r>
          <a:r>
            <a:rPr lang="sl-SI" sz="1800" dirty="0" err="1">
              <a:solidFill>
                <a:srgbClr val="5B5137"/>
              </a:solidFill>
              <a:latin typeface="Abadi" panose="020B0604020104020204" pitchFamily="34" charset="0"/>
            </a:rPr>
            <a:t>Coordination</a:t>
          </a:r>
          <a:r>
            <a:rPr lang="sl-SI" sz="1800" dirty="0">
              <a:solidFill>
                <a:srgbClr val="5B5137"/>
              </a:solidFill>
              <a:latin typeface="Abadi" panose="020B0604020104020204" pitchFamily="34" charset="0"/>
            </a:rPr>
            <a:t> </a:t>
          </a:r>
          <a:r>
            <a:rPr lang="sl-SI" sz="1800" dirty="0" err="1">
              <a:solidFill>
                <a:srgbClr val="5B5137"/>
              </a:solidFill>
              <a:latin typeface="Abadi" panose="020B0604020104020204" pitchFamily="34" charset="0"/>
            </a:rPr>
            <a:t>and</a:t>
          </a:r>
          <a:r>
            <a:rPr lang="sl-SI" sz="1800" dirty="0">
              <a:solidFill>
                <a:srgbClr val="5B5137"/>
              </a:solidFill>
              <a:latin typeface="Abadi" panose="020B0604020104020204" pitchFamily="34" charset="0"/>
            </a:rPr>
            <a:t> </a:t>
          </a:r>
          <a:r>
            <a:rPr lang="sl-SI" sz="1800" dirty="0" err="1">
              <a:solidFill>
                <a:srgbClr val="5B5137"/>
              </a:solidFill>
              <a:latin typeface="Abadi" panose="020B0604020104020204" pitchFamily="34" charset="0"/>
            </a:rPr>
            <a:t>support</a:t>
          </a:r>
          <a:r>
            <a:rPr lang="sl-SI" sz="1800" dirty="0">
              <a:solidFill>
                <a:srgbClr val="5B5137"/>
              </a:solidFill>
              <a:latin typeface="Abadi" panose="020B0604020104020204" pitchFamily="34" charset="0"/>
            </a:rPr>
            <a:t> </a:t>
          </a:r>
          <a:r>
            <a:rPr lang="sl-SI" sz="1800" dirty="0" err="1">
              <a:solidFill>
                <a:srgbClr val="5B5137"/>
              </a:solidFill>
              <a:latin typeface="Abadi" panose="020B0604020104020204" pitchFamily="34" charset="0"/>
            </a:rPr>
            <a:t>action</a:t>
          </a:r>
          <a:endParaRPr lang="sl-SI" sz="1800" dirty="0">
            <a:solidFill>
              <a:srgbClr val="5B5137"/>
            </a:solidFill>
            <a:latin typeface="Abadi" panose="020B0604020104020204" pitchFamily="34" charset="0"/>
          </a:endParaRPr>
        </a:p>
      </dgm:t>
    </dgm:pt>
    <dgm:pt modelId="{C1501E84-3215-4A7F-936B-963C5A99B069}" type="parTrans" cxnId="{75A45C35-FCB2-4B2F-9007-60C0C73DF8B2}">
      <dgm:prSet/>
      <dgm:spPr/>
      <dgm:t>
        <a:bodyPr/>
        <a:lstStyle/>
        <a:p>
          <a:endParaRPr lang="sl-SI" sz="2000">
            <a:latin typeface="Abadi" panose="020B0604020104020204" pitchFamily="34" charset="0"/>
          </a:endParaRPr>
        </a:p>
      </dgm:t>
    </dgm:pt>
    <dgm:pt modelId="{2994442E-8579-4E83-84C2-A5176F5ABF12}" type="sibTrans" cxnId="{75A45C35-FCB2-4B2F-9007-60C0C73DF8B2}">
      <dgm:prSet/>
      <dgm:spPr/>
      <dgm:t>
        <a:bodyPr/>
        <a:lstStyle/>
        <a:p>
          <a:endParaRPr lang="sl-SI" sz="2000">
            <a:latin typeface="Abadi" panose="020B0604020104020204" pitchFamily="34" charset="0"/>
          </a:endParaRPr>
        </a:p>
      </dgm:t>
    </dgm:pt>
    <dgm:pt modelId="{0E35D2FB-030B-46FA-9EBC-5E97BF37730D}">
      <dgm:prSet custT="1"/>
      <dgm:spPr/>
      <dgm:t>
        <a:bodyPr/>
        <a:lstStyle/>
        <a:p>
          <a:r>
            <a:rPr lang="sl-SI" sz="1800" dirty="0">
              <a:solidFill>
                <a:srgbClr val="5B5137"/>
              </a:solidFill>
              <a:latin typeface="Abadi" panose="020B0604020104020204" pitchFamily="34" charset="0"/>
            </a:rPr>
            <a:t>PLP: </a:t>
          </a:r>
          <a:r>
            <a:rPr lang="sl-SI" sz="1800" dirty="0" err="1">
              <a:solidFill>
                <a:srgbClr val="5B5137"/>
              </a:solidFill>
              <a:latin typeface="Abadi" panose="020B0604020104020204" pitchFamily="34" charset="0"/>
            </a:rPr>
            <a:t>Projects</a:t>
          </a:r>
          <a:r>
            <a:rPr lang="sl-SI" sz="1800" dirty="0">
              <a:solidFill>
                <a:srgbClr val="5B5137"/>
              </a:solidFill>
              <a:latin typeface="Abadi" panose="020B0604020104020204" pitchFamily="34" charset="0"/>
            </a:rPr>
            <a:t> for Legislative </a:t>
          </a:r>
          <a:r>
            <a:rPr lang="sl-SI" sz="1800" dirty="0" err="1">
              <a:solidFill>
                <a:srgbClr val="5B5137"/>
              </a:solidFill>
              <a:latin typeface="Abadi" panose="020B0604020104020204" pitchFamily="34" charset="0"/>
            </a:rPr>
            <a:t>and</a:t>
          </a:r>
          <a:r>
            <a:rPr lang="sl-SI" sz="1800" dirty="0">
              <a:solidFill>
                <a:srgbClr val="5B5137"/>
              </a:solidFill>
              <a:latin typeface="Abadi" panose="020B0604020104020204" pitchFamily="34" charset="0"/>
            </a:rPr>
            <a:t> </a:t>
          </a:r>
          <a:r>
            <a:rPr lang="sl-SI" sz="1800" dirty="0" err="1">
              <a:solidFill>
                <a:srgbClr val="5B5137"/>
              </a:solidFill>
              <a:latin typeface="Abadi" panose="020B0604020104020204" pitchFamily="34" charset="0"/>
            </a:rPr>
            <a:t>Policy</a:t>
          </a:r>
          <a:r>
            <a:rPr lang="sl-SI" sz="1800" dirty="0">
              <a:solidFill>
                <a:srgbClr val="5B5137"/>
              </a:solidFill>
              <a:latin typeface="Abadi" panose="020B0604020104020204" pitchFamily="34" charset="0"/>
            </a:rPr>
            <a:t> </a:t>
          </a:r>
          <a:r>
            <a:rPr lang="sl-SI" sz="1800" dirty="0" err="1">
              <a:solidFill>
                <a:srgbClr val="5B5137"/>
              </a:solidFill>
              <a:latin typeface="Abadi" panose="020B0604020104020204" pitchFamily="34" charset="0"/>
            </a:rPr>
            <a:t>Priorities</a:t>
          </a:r>
          <a:endParaRPr lang="sl-SI" sz="1800" dirty="0">
            <a:solidFill>
              <a:srgbClr val="5B5137"/>
            </a:solidFill>
            <a:latin typeface="Abadi" panose="020B0604020104020204" pitchFamily="34" charset="0"/>
          </a:endParaRPr>
        </a:p>
      </dgm:t>
    </dgm:pt>
    <dgm:pt modelId="{83217E79-71B0-42DF-9AFB-1A000FE0A051}" type="parTrans" cxnId="{FB6502B1-D13D-402E-8F5A-4B90E7C72338}">
      <dgm:prSet/>
      <dgm:spPr/>
      <dgm:t>
        <a:bodyPr/>
        <a:lstStyle/>
        <a:p>
          <a:endParaRPr lang="sl-SI" sz="2000">
            <a:latin typeface="Abadi" panose="020B0604020104020204" pitchFamily="34" charset="0"/>
          </a:endParaRPr>
        </a:p>
      </dgm:t>
    </dgm:pt>
    <dgm:pt modelId="{8FF70D96-3138-4D92-820A-0C690209E114}" type="sibTrans" cxnId="{FB6502B1-D13D-402E-8F5A-4B90E7C72338}">
      <dgm:prSet/>
      <dgm:spPr/>
      <dgm:t>
        <a:bodyPr/>
        <a:lstStyle/>
        <a:p>
          <a:endParaRPr lang="sl-SI" sz="2000">
            <a:latin typeface="Abadi" panose="020B0604020104020204" pitchFamily="34" charset="0"/>
          </a:endParaRPr>
        </a:p>
      </dgm:t>
    </dgm:pt>
    <dgm:pt modelId="{18FBA689-8C50-422C-96FA-A0C9FE03D4DA}">
      <dgm:prSet custT="1"/>
      <dgm:spPr/>
      <dgm:t>
        <a:bodyPr/>
        <a:lstStyle/>
        <a:p>
          <a:r>
            <a:rPr lang="sl-SI" sz="1800" dirty="0">
              <a:solidFill>
                <a:srgbClr val="5B5137"/>
              </a:solidFill>
              <a:latin typeface="Abadi" panose="020B0604020104020204" pitchFamily="34" charset="0"/>
            </a:rPr>
            <a:t>TA-PP: TA for </a:t>
          </a:r>
          <a:r>
            <a:rPr lang="sl-SI" sz="1800" dirty="0" err="1">
              <a:solidFill>
                <a:srgbClr val="5B5137"/>
              </a:solidFill>
              <a:latin typeface="Abadi" panose="020B0604020104020204" pitchFamily="34" charset="0"/>
            </a:rPr>
            <a:t>preparation</a:t>
          </a:r>
          <a:r>
            <a:rPr lang="sl-SI" sz="1800" dirty="0">
              <a:solidFill>
                <a:srgbClr val="5B5137"/>
              </a:solidFill>
              <a:latin typeface="Abadi" panose="020B0604020104020204" pitchFamily="34" charset="0"/>
            </a:rPr>
            <a:t> </a:t>
          </a:r>
          <a:r>
            <a:rPr lang="sl-SI" sz="1800" dirty="0" err="1">
              <a:solidFill>
                <a:srgbClr val="5B5137"/>
              </a:solidFill>
              <a:latin typeface="Abadi" panose="020B0604020104020204" pitchFamily="34" charset="0"/>
            </a:rPr>
            <a:t>of</a:t>
          </a:r>
          <a:r>
            <a:rPr lang="sl-SI" sz="1800" dirty="0">
              <a:solidFill>
                <a:srgbClr val="5B5137"/>
              </a:solidFill>
              <a:latin typeface="Abadi" panose="020B0604020104020204" pitchFamily="34" charset="0"/>
            </a:rPr>
            <a:t> SIP/</a:t>
          </a:r>
          <a:r>
            <a:rPr lang="sl-SI" sz="1800" dirty="0" err="1">
              <a:solidFill>
                <a:srgbClr val="5B5137"/>
              </a:solidFill>
              <a:latin typeface="Abadi" panose="020B0604020104020204" pitchFamily="34" charset="0"/>
            </a:rPr>
            <a:t>SNaP</a:t>
          </a:r>
          <a:endParaRPr lang="sl-SI" sz="1800" dirty="0">
            <a:solidFill>
              <a:srgbClr val="5B5137"/>
            </a:solidFill>
            <a:latin typeface="Abadi" panose="020B0604020104020204" pitchFamily="34" charset="0"/>
          </a:endParaRPr>
        </a:p>
      </dgm:t>
    </dgm:pt>
    <dgm:pt modelId="{A2FA2638-7B65-4897-8F65-008251EB0DE3}" type="parTrans" cxnId="{179DB20A-2359-4AC5-AE70-333519B41849}">
      <dgm:prSet/>
      <dgm:spPr/>
      <dgm:t>
        <a:bodyPr/>
        <a:lstStyle/>
        <a:p>
          <a:endParaRPr lang="sl-SI" sz="2000"/>
        </a:p>
      </dgm:t>
    </dgm:pt>
    <dgm:pt modelId="{45346864-1504-48DA-B48F-B5D289E2A1A5}" type="sibTrans" cxnId="{179DB20A-2359-4AC5-AE70-333519B41849}">
      <dgm:prSet/>
      <dgm:spPr/>
      <dgm:t>
        <a:bodyPr/>
        <a:lstStyle/>
        <a:p>
          <a:endParaRPr lang="sl-SI" sz="2000"/>
        </a:p>
      </dgm:t>
    </dgm:pt>
    <dgm:pt modelId="{982921EC-1BED-44E6-870B-7B88F5F65478}">
      <dgm:prSet custT="1"/>
      <dgm:spPr/>
      <dgm:t>
        <a:bodyPr/>
        <a:lstStyle/>
        <a:p>
          <a:r>
            <a:rPr lang="sl-SI" sz="1800" dirty="0">
              <a:solidFill>
                <a:srgbClr val="5B5137"/>
              </a:solidFill>
              <a:latin typeface="Abadi" panose="020B0604020104020204" pitchFamily="34" charset="0"/>
            </a:rPr>
            <a:t>TA-R: TA </a:t>
          </a:r>
          <a:r>
            <a:rPr lang="sl-SI" sz="1800" dirty="0" err="1">
              <a:solidFill>
                <a:srgbClr val="5B5137"/>
              </a:solidFill>
              <a:latin typeface="Abadi" panose="020B0604020104020204" pitchFamily="34" charset="0"/>
            </a:rPr>
            <a:t>projects</a:t>
          </a:r>
          <a:r>
            <a:rPr lang="sl-SI" sz="1800" dirty="0">
              <a:solidFill>
                <a:srgbClr val="5B5137"/>
              </a:solidFill>
              <a:latin typeface="Abadi" panose="020B0604020104020204" pitchFamily="34" charset="0"/>
            </a:rPr>
            <a:t> for </a:t>
          </a:r>
          <a:r>
            <a:rPr lang="sl-SI" sz="1800" dirty="0" err="1">
              <a:solidFill>
                <a:srgbClr val="5B5137"/>
              </a:solidFill>
              <a:latin typeface="Abadi" panose="020B0604020104020204" pitchFamily="34" charset="0"/>
            </a:rPr>
            <a:t>Replication</a:t>
          </a:r>
          <a:endParaRPr lang="sl-SI" sz="1800" dirty="0">
            <a:solidFill>
              <a:srgbClr val="5B5137"/>
            </a:solidFill>
            <a:latin typeface="Abadi" panose="020B0604020104020204" pitchFamily="34" charset="0"/>
          </a:endParaRPr>
        </a:p>
      </dgm:t>
    </dgm:pt>
    <dgm:pt modelId="{68823F82-59F8-47E1-8ADC-CFC3E811AF17}" type="parTrans" cxnId="{CAF37C38-95FA-4F06-8FA7-30C8F29A47BE}">
      <dgm:prSet/>
      <dgm:spPr/>
      <dgm:t>
        <a:bodyPr/>
        <a:lstStyle/>
        <a:p>
          <a:endParaRPr lang="sl-SI" sz="2000"/>
        </a:p>
      </dgm:t>
    </dgm:pt>
    <dgm:pt modelId="{0FDE5E10-C784-4381-8E10-9119A69CCEFA}" type="sibTrans" cxnId="{CAF37C38-95FA-4F06-8FA7-30C8F29A47BE}">
      <dgm:prSet/>
      <dgm:spPr/>
      <dgm:t>
        <a:bodyPr/>
        <a:lstStyle/>
        <a:p>
          <a:endParaRPr lang="sl-SI" sz="2000"/>
        </a:p>
      </dgm:t>
    </dgm:pt>
    <dgm:pt modelId="{70AC6423-CE2B-4E74-84B5-6179E47F17AB}">
      <dgm:prSet custT="1"/>
      <dgm:spPr/>
      <dgm:t>
        <a:bodyPr/>
        <a:lstStyle/>
        <a:p>
          <a:r>
            <a:rPr lang="sl-SI" sz="1800" dirty="0">
              <a:solidFill>
                <a:srgbClr val="5B5137"/>
              </a:solidFill>
              <a:latin typeface="Abadi" panose="020B0604020104020204" pitchFamily="34" charset="0"/>
            </a:rPr>
            <a:t>TA-CAP: TA for </a:t>
          </a:r>
          <a:r>
            <a:rPr lang="sl-SI" sz="1800" dirty="0" err="1">
              <a:solidFill>
                <a:srgbClr val="5B5137"/>
              </a:solidFill>
              <a:latin typeface="Abadi" panose="020B0604020104020204" pitchFamily="34" charset="0"/>
            </a:rPr>
            <a:t>Capacity</a:t>
          </a:r>
          <a:r>
            <a:rPr lang="sl-SI" sz="1800" dirty="0">
              <a:solidFill>
                <a:srgbClr val="5B5137"/>
              </a:solidFill>
              <a:latin typeface="Abadi" panose="020B0604020104020204" pitchFamily="34" charset="0"/>
            </a:rPr>
            <a:t> </a:t>
          </a:r>
          <a:r>
            <a:rPr lang="sl-SI" sz="1800" dirty="0" err="1">
              <a:solidFill>
                <a:srgbClr val="5B5137"/>
              </a:solidFill>
              <a:latin typeface="Abadi" panose="020B0604020104020204" pitchFamily="34" charset="0"/>
            </a:rPr>
            <a:t>building</a:t>
          </a:r>
          <a:r>
            <a:rPr lang="sl-SI" sz="1800" dirty="0">
              <a:solidFill>
                <a:srgbClr val="5B5137"/>
              </a:solidFill>
              <a:latin typeface="Abadi" panose="020B0604020104020204" pitchFamily="34" charset="0"/>
            </a:rPr>
            <a:t> </a:t>
          </a:r>
          <a:r>
            <a:rPr lang="sl-SI" sz="1800" dirty="0" err="1">
              <a:solidFill>
                <a:srgbClr val="5B5137"/>
              </a:solidFill>
              <a:latin typeface="Abadi" panose="020B0604020104020204" pitchFamily="34" charset="0"/>
            </a:rPr>
            <a:t>projects</a:t>
          </a:r>
          <a:endParaRPr lang="sl-SI" sz="1800" dirty="0">
            <a:solidFill>
              <a:srgbClr val="5B5137"/>
            </a:solidFill>
            <a:latin typeface="Abadi" panose="020B0604020104020204" pitchFamily="34" charset="0"/>
          </a:endParaRPr>
        </a:p>
      </dgm:t>
    </dgm:pt>
    <dgm:pt modelId="{333B780E-7254-4072-881A-E23E2E942FAB}" type="parTrans" cxnId="{5E9A2B1D-0AB4-4DF1-A1B8-B95EC5E8AF0A}">
      <dgm:prSet/>
      <dgm:spPr/>
      <dgm:t>
        <a:bodyPr/>
        <a:lstStyle/>
        <a:p>
          <a:endParaRPr lang="sl-SI" sz="2000"/>
        </a:p>
      </dgm:t>
    </dgm:pt>
    <dgm:pt modelId="{C1BADBFD-908C-4974-8E63-214BF00031B4}" type="sibTrans" cxnId="{5E9A2B1D-0AB4-4DF1-A1B8-B95EC5E8AF0A}">
      <dgm:prSet/>
      <dgm:spPr/>
      <dgm:t>
        <a:bodyPr/>
        <a:lstStyle/>
        <a:p>
          <a:endParaRPr lang="sl-SI" sz="2000"/>
        </a:p>
      </dgm:t>
    </dgm:pt>
    <dgm:pt modelId="{895623A3-F77D-43B4-BF0A-5613668A67FD}" type="pres">
      <dgm:prSet presAssocID="{F32D3A1B-4CCA-41FF-B07E-2348F4F88278}" presName="linear" presStyleCnt="0">
        <dgm:presLayoutVars>
          <dgm:dir/>
          <dgm:animLvl val="lvl"/>
          <dgm:resizeHandles val="exact"/>
        </dgm:presLayoutVars>
      </dgm:prSet>
      <dgm:spPr/>
    </dgm:pt>
    <dgm:pt modelId="{59F29F63-DBD2-4E3C-8E7A-92A14DC85DE8}" type="pres">
      <dgm:prSet presAssocID="{E1795BC2-3BDE-4C6A-BDA4-60834E73B981}" presName="parentLin" presStyleCnt="0"/>
      <dgm:spPr/>
    </dgm:pt>
    <dgm:pt modelId="{2AFEA312-67C2-45DD-BBA8-8A71645074B7}" type="pres">
      <dgm:prSet presAssocID="{E1795BC2-3BDE-4C6A-BDA4-60834E73B981}" presName="parentLeftMargin" presStyleLbl="node1" presStyleIdx="0" presStyleCnt="5"/>
      <dgm:spPr/>
    </dgm:pt>
    <dgm:pt modelId="{7B4D8380-6472-43AA-B969-7A41B6223B50}" type="pres">
      <dgm:prSet presAssocID="{E1795BC2-3BDE-4C6A-BDA4-60834E73B98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0923AFD-B640-4D3F-BC37-DE61A90AD1FA}" type="pres">
      <dgm:prSet presAssocID="{E1795BC2-3BDE-4C6A-BDA4-60834E73B981}" presName="negativeSpace" presStyleCnt="0"/>
      <dgm:spPr/>
    </dgm:pt>
    <dgm:pt modelId="{D74516F3-A3CC-4525-9BB6-9C567A8DDFC8}" type="pres">
      <dgm:prSet presAssocID="{E1795BC2-3BDE-4C6A-BDA4-60834E73B981}" presName="childText" presStyleLbl="conFgAcc1" presStyleIdx="0" presStyleCnt="5">
        <dgm:presLayoutVars>
          <dgm:bulletEnabled val="1"/>
        </dgm:presLayoutVars>
      </dgm:prSet>
      <dgm:spPr/>
    </dgm:pt>
    <dgm:pt modelId="{39CAABF9-923E-4D82-8207-123CB21C7095}" type="pres">
      <dgm:prSet presAssocID="{968DDBAE-6011-4300-B046-87DC9B0898AC}" presName="spaceBetweenRectangles" presStyleCnt="0"/>
      <dgm:spPr/>
    </dgm:pt>
    <dgm:pt modelId="{B9ADA0FC-AC6F-4759-9B5F-8A93C1E424DE}" type="pres">
      <dgm:prSet presAssocID="{41854624-ABDC-4FEB-9C13-C5842C18E2FF}" presName="parentLin" presStyleCnt="0"/>
      <dgm:spPr/>
    </dgm:pt>
    <dgm:pt modelId="{3102905B-6C81-4BDA-AF07-2A751DCC8A39}" type="pres">
      <dgm:prSet presAssocID="{41854624-ABDC-4FEB-9C13-C5842C18E2FF}" presName="parentLeftMargin" presStyleLbl="node1" presStyleIdx="0" presStyleCnt="5"/>
      <dgm:spPr/>
    </dgm:pt>
    <dgm:pt modelId="{C74C9AB5-D770-4B71-837E-AB0EDA65698A}" type="pres">
      <dgm:prSet presAssocID="{41854624-ABDC-4FEB-9C13-C5842C18E2F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4CDEEB5-9C5E-496C-8DD3-E83EDAAE620C}" type="pres">
      <dgm:prSet presAssocID="{41854624-ABDC-4FEB-9C13-C5842C18E2FF}" presName="negativeSpace" presStyleCnt="0"/>
      <dgm:spPr/>
    </dgm:pt>
    <dgm:pt modelId="{C1AEFC43-0E83-48E6-8651-BCE5E356F22A}" type="pres">
      <dgm:prSet presAssocID="{41854624-ABDC-4FEB-9C13-C5842C18E2FF}" presName="childText" presStyleLbl="conFgAcc1" presStyleIdx="1" presStyleCnt="5">
        <dgm:presLayoutVars>
          <dgm:bulletEnabled val="1"/>
        </dgm:presLayoutVars>
      </dgm:prSet>
      <dgm:spPr/>
    </dgm:pt>
    <dgm:pt modelId="{A316817C-7485-4582-A30F-BE4F878F8779}" type="pres">
      <dgm:prSet presAssocID="{BD7952C9-1544-4EC5-B671-ECA72AFB4039}" presName="spaceBetweenRectangles" presStyleCnt="0"/>
      <dgm:spPr/>
    </dgm:pt>
    <dgm:pt modelId="{B2639215-742E-409A-8414-092C1E647FE9}" type="pres">
      <dgm:prSet presAssocID="{4A6C9BB8-A4BF-4401-BE20-E333522076C5}" presName="parentLin" presStyleCnt="0"/>
      <dgm:spPr/>
    </dgm:pt>
    <dgm:pt modelId="{828053B3-7944-4D49-803B-9B3346278883}" type="pres">
      <dgm:prSet presAssocID="{4A6C9BB8-A4BF-4401-BE20-E333522076C5}" presName="parentLeftMargin" presStyleLbl="node1" presStyleIdx="1" presStyleCnt="5"/>
      <dgm:spPr/>
    </dgm:pt>
    <dgm:pt modelId="{E1552FFE-D3DB-4DFE-A449-95069893F290}" type="pres">
      <dgm:prSet presAssocID="{4A6C9BB8-A4BF-4401-BE20-E333522076C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17C9F31-606B-4DCB-BE29-1E2EFAE87F6E}" type="pres">
      <dgm:prSet presAssocID="{4A6C9BB8-A4BF-4401-BE20-E333522076C5}" presName="negativeSpace" presStyleCnt="0"/>
      <dgm:spPr/>
    </dgm:pt>
    <dgm:pt modelId="{971540D1-748C-4FF2-B265-684B102A8F47}" type="pres">
      <dgm:prSet presAssocID="{4A6C9BB8-A4BF-4401-BE20-E333522076C5}" presName="childText" presStyleLbl="conFgAcc1" presStyleIdx="2" presStyleCnt="5">
        <dgm:presLayoutVars>
          <dgm:bulletEnabled val="1"/>
        </dgm:presLayoutVars>
      </dgm:prSet>
      <dgm:spPr/>
    </dgm:pt>
    <dgm:pt modelId="{BB5CE7CD-16C5-4540-AB35-B0033C64E825}" type="pres">
      <dgm:prSet presAssocID="{E0EDF1D9-948F-43AC-AA60-0BAE6F39412F}" presName="spaceBetweenRectangles" presStyleCnt="0"/>
      <dgm:spPr/>
    </dgm:pt>
    <dgm:pt modelId="{8398DB28-ABD5-4F76-8112-FFED602EA79F}" type="pres">
      <dgm:prSet presAssocID="{5B5EFF1C-DD04-4096-96FD-BFCD10C50002}" presName="parentLin" presStyleCnt="0"/>
      <dgm:spPr/>
    </dgm:pt>
    <dgm:pt modelId="{EAD7594C-6648-43BD-80F4-01F288714996}" type="pres">
      <dgm:prSet presAssocID="{5B5EFF1C-DD04-4096-96FD-BFCD10C50002}" presName="parentLeftMargin" presStyleLbl="node1" presStyleIdx="2" presStyleCnt="5"/>
      <dgm:spPr/>
    </dgm:pt>
    <dgm:pt modelId="{62C99C9E-9B30-455F-94E9-7D0429C62041}" type="pres">
      <dgm:prSet presAssocID="{5B5EFF1C-DD04-4096-96FD-BFCD10C5000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53F043C-E8C7-4510-9509-8FC333F447DC}" type="pres">
      <dgm:prSet presAssocID="{5B5EFF1C-DD04-4096-96FD-BFCD10C50002}" presName="negativeSpace" presStyleCnt="0"/>
      <dgm:spPr/>
    </dgm:pt>
    <dgm:pt modelId="{5C3C0717-4CA4-482A-A252-5BE2ACF71464}" type="pres">
      <dgm:prSet presAssocID="{5B5EFF1C-DD04-4096-96FD-BFCD10C50002}" presName="childText" presStyleLbl="conFgAcc1" presStyleIdx="3" presStyleCnt="5">
        <dgm:presLayoutVars>
          <dgm:bulletEnabled val="1"/>
        </dgm:presLayoutVars>
      </dgm:prSet>
      <dgm:spPr/>
    </dgm:pt>
    <dgm:pt modelId="{4D791272-D89B-4E5C-A2A2-993D36DA6156}" type="pres">
      <dgm:prSet presAssocID="{066F8225-450A-403C-88CE-9E2370746BF7}" presName="spaceBetweenRectangles" presStyleCnt="0"/>
      <dgm:spPr/>
    </dgm:pt>
    <dgm:pt modelId="{D79362EB-B622-4600-B8F4-C9E66B94C6C2}" type="pres">
      <dgm:prSet presAssocID="{A8993481-B5BD-48EC-A58B-A1E79A6A549F}" presName="parentLin" presStyleCnt="0"/>
      <dgm:spPr/>
    </dgm:pt>
    <dgm:pt modelId="{2B201BB7-23A1-4993-9DDE-200FEDEC17CB}" type="pres">
      <dgm:prSet presAssocID="{A8993481-B5BD-48EC-A58B-A1E79A6A549F}" presName="parentLeftMargin" presStyleLbl="node1" presStyleIdx="3" presStyleCnt="5"/>
      <dgm:spPr/>
    </dgm:pt>
    <dgm:pt modelId="{5BB544A0-6BBC-4CB9-B178-488DCCB53D72}" type="pres">
      <dgm:prSet presAssocID="{A8993481-B5BD-48EC-A58B-A1E79A6A549F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65617852-69DC-4C23-B1D7-F5D2A263FD34}" type="pres">
      <dgm:prSet presAssocID="{A8993481-B5BD-48EC-A58B-A1E79A6A549F}" presName="negativeSpace" presStyleCnt="0"/>
      <dgm:spPr/>
    </dgm:pt>
    <dgm:pt modelId="{A18D8DA9-D725-40F4-854D-A62E254DB955}" type="pres">
      <dgm:prSet presAssocID="{A8993481-B5BD-48EC-A58B-A1E79A6A549F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79DB20A-2359-4AC5-AE70-333519B41849}" srcId="{5B5EFF1C-DD04-4096-96FD-BFCD10C50002}" destId="{18FBA689-8C50-422C-96FA-A0C9FE03D4DA}" srcOrd="0" destOrd="0" parTransId="{A2FA2638-7B65-4897-8F65-008251EB0DE3}" sibTransId="{45346864-1504-48DA-B48F-B5D289E2A1A5}"/>
    <dgm:cxn modelId="{F184931B-9926-4257-8926-E065CE8DA3EE}" srcId="{F32D3A1B-4CCA-41FF-B07E-2348F4F88278}" destId="{E1795BC2-3BDE-4C6A-BDA4-60834E73B981}" srcOrd="0" destOrd="0" parTransId="{69F58CF7-AA7F-4DE2-8E09-DA3F396548B7}" sibTransId="{968DDBAE-6011-4300-B046-87DC9B0898AC}"/>
    <dgm:cxn modelId="{5E9A2B1D-0AB4-4DF1-A1B8-B95EC5E8AF0A}" srcId="{5B5EFF1C-DD04-4096-96FD-BFCD10C50002}" destId="{70AC6423-CE2B-4E74-84B5-6179E47F17AB}" srcOrd="2" destOrd="0" parTransId="{333B780E-7254-4072-881A-E23E2E942FAB}" sibTransId="{C1BADBFD-908C-4974-8E63-214BF00031B4}"/>
    <dgm:cxn modelId="{2CDED530-33E7-4BC6-ABF5-B14465BF9252}" type="presOf" srcId="{0E35D2FB-030B-46FA-9EBC-5E97BF37730D}" destId="{A18D8DA9-D725-40F4-854D-A62E254DB955}" srcOrd="0" destOrd="1" presId="urn:microsoft.com/office/officeart/2005/8/layout/list1"/>
    <dgm:cxn modelId="{75A45C35-FCB2-4B2F-9007-60C0C73DF8B2}" srcId="{A8993481-B5BD-48EC-A58B-A1E79A6A549F}" destId="{816EA6BF-04B1-402F-8946-8475A2B1E1E8}" srcOrd="0" destOrd="0" parTransId="{C1501E84-3215-4A7F-936B-963C5A99B069}" sibTransId="{2994442E-8579-4E83-84C2-A5176F5ABF12}"/>
    <dgm:cxn modelId="{CAF37C38-95FA-4F06-8FA7-30C8F29A47BE}" srcId="{5B5EFF1C-DD04-4096-96FD-BFCD10C50002}" destId="{982921EC-1BED-44E6-870B-7B88F5F65478}" srcOrd="1" destOrd="0" parTransId="{68823F82-59F8-47E1-8ADC-CFC3E811AF17}" sibTransId="{0FDE5E10-C784-4381-8E10-9119A69CCEFA}"/>
    <dgm:cxn modelId="{F799223F-5349-4143-A57D-0ACD27CBACD7}" type="presOf" srcId="{816EA6BF-04B1-402F-8946-8475A2B1E1E8}" destId="{A18D8DA9-D725-40F4-854D-A62E254DB955}" srcOrd="0" destOrd="0" presId="urn:microsoft.com/office/officeart/2005/8/layout/list1"/>
    <dgm:cxn modelId="{9797EA5B-90AB-4129-8A5B-4301F8BC1739}" type="presOf" srcId="{982921EC-1BED-44E6-870B-7B88F5F65478}" destId="{5C3C0717-4CA4-482A-A252-5BE2ACF71464}" srcOrd="0" destOrd="1" presId="urn:microsoft.com/office/officeart/2005/8/layout/list1"/>
    <dgm:cxn modelId="{89218B62-E475-4F49-9217-AC064301B19D}" type="presOf" srcId="{A8993481-B5BD-48EC-A58B-A1E79A6A549F}" destId="{5BB544A0-6BBC-4CB9-B178-488DCCB53D72}" srcOrd="1" destOrd="0" presId="urn:microsoft.com/office/officeart/2005/8/layout/list1"/>
    <dgm:cxn modelId="{DD565163-220C-43CC-A7AE-3394EA3ECD19}" srcId="{F32D3A1B-4CCA-41FF-B07E-2348F4F88278}" destId="{5B5EFF1C-DD04-4096-96FD-BFCD10C50002}" srcOrd="3" destOrd="0" parTransId="{CB936AA8-7C3F-41EA-9E93-C4AD28EA4D95}" sibTransId="{066F8225-450A-403C-88CE-9E2370746BF7}"/>
    <dgm:cxn modelId="{96FB8B67-C489-4969-9FDA-EDE8FC18B5DE}" srcId="{F32D3A1B-4CCA-41FF-B07E-2348F4F88278}" destId="{4A6C9BB8-A4BF-4401-BE20-E333522076C5}" srcOrd="2" destOrd="0" parTransId="{8603A98D-7954-4D3A-96CA-46F36C5AE0BC}" sibTransId="{E0EDF1D9-948F-43AC-AA60-0BAE6F39412F}"/>
    <dgm:cxn modelId="{D25B9F47-90B5-4C11-966A-C5352C3F1410}" type="presOf" srcId="{5B5EFF1C-DD04-4096-96FD-BFCD10C50002}" destId="{62C99C9E-9B30-455F-94E9-7D0429C62041}" srcOrd="1" destOrd="0" presId="urn:microsoft.com/office/officeart/2005/8/layout/list1"/>
    <dgm:cxn modelId="{3C77914B-1EE9-46A5-B948-71C001D8F7F7}" type="presOf" srcId="{E1795BC2-3BDE-4C6A-BDA4-60834E73B981}" destId="{2AFEA312-67C2-45DD-BBA8-8A71645074B7}" srcOrd="0" destOrd="0" presId="urn:microsoft.com/office/officeart/2005/8/layout/list1"/>
    <dgm:cxn modelId="{B4C62E6C-F186-4C4E-B5CC-41A262F6F8F3}" type="presOf" srcId="{F32D3A1B-4CCA-41FF-B07E-2348F4F88278}" destId="{895623A3-F77D-43B4-BF0A-5613668A67FD}" srcOrd="0" destOrd="0" presId="urn:microsoft.com/office/officeart/2005/8/layout/list1"/>
    <dgm:cxn modelId="{F8618B73-8664-4380-8D34-5CF01ED16538}" type="presOf" srcId="{5B5EFF1C-DD04-4096-96FD-BFCD10C50002}" destId="{EAD7594C-6648-43BD-80F4-01F288714996}" srcOrd="0" destOrd="0" presId="urn:microsoft.com/office/officeart/2005/8/layout/list1"/>
    <dgm:cxn modelId="{FA2CA383-3275-475A-9FF3-4ABA0F1878FD}" type="presOf" srcId="{E1795BC2-3BDE-4C6A-BDA4-60834E73B981}" destId="{7B4D8380-6472-43AA-B969-7A41B6223B50}" srcOrd="1" destOrd="0" presId="urn:microsoft.com/office/officeart/2005/8/layout/list1"/>
    <dgm:cxn modelId="{C4D6CB88-3A93-4BAD-B340-69902D809E4D}" srcId="{F32D3A1B-4CCA-41FF-B07E-2348F4F88278}" destId="{41854624-ABDC-4FEB-9C13-C5842C18E2FF}" srcOrd="1" destOrd="0" parTransId="{76D93C2C-DD18-41D9-B6DA-0DD30EA81058}" sibTransId="{BD7952C9-1544-4EC5-B671-ECA72AFB4039}"/>
    <dgm:cxn modelId="{1775EC8D-589D-42E2-A0B2-465D6F1CB8AD}" type="presOf" srcId="{41854624-ABDC-4FEB-9C13-C5842C18E2FF}" destId="{3102905B-6C81-4BDA-AF07-2A751DCC8A39}" srcOrd="0" destOrd="0" presId="urn:microsoft.com/office/officeart/2005/8/layout/list1"/>
    <dgm:cxn modelId="{B55A0D94-0668-4DF0-8F27-0D0C4678FCC3}" type="presOf" srcId="{41854624-ABDC-4FEB-9C13-C5842C18E2FF}" destId="{C74C9AB5-D770-4B71-837E-AB0EDA65698A}" srcOrd="1" destOrd="0" presId="urn:microsoft.com/office/officeart/2005/8/layout/list1"/>
    <dgm:cxn modelId="{26862494-9DB5-48FF-A7D5-1E5556807A33}" type="presOf" srcId="{18FBA689-8C50-422C-96FA-A0C9FE03D4DA}" destId="{5C3C0717-4CA4-482A-A252-5BE2ACF71464}" srcOrd="0" destOrd="0" presId="urn:microsoft.com/office/officeart/2005/8/layout/list1"/>
    <dgm:cxn modelId="{97DE8BA4-A25B-464B-9ABB-9A302F6CD6C2}" type="presOf" srcId="{A8993481-B5BD-48EC-A58B-A1E79A6A549F}" destId="{2B201BB7-23A1-4993-9DDE-200FEDEC17CB}" srcOrd="0" destOrd="0" presId="urn:microsoft.com/office/officeart/2005/8/layout/list1"/>
    <dgm:cxn modelId="{FB6502B1-D13D-402E-8F5A-4B90E7C72338}" srcId="{A8993481-B5BD-48EC-A58B-A1E79A6A549F}" destId="{0E35D2FB-030B-46FA-9EBC-5E97BF37730D}" srcOrd="1" destOrd="0" parTransId="{83217E79-71B0-42DF-9AFB-1A000FE0A051}" sibTransId="{8FF70D96-3138-4D92-820A-0C690209E114}"/>
    <dgm:cxn modelId="{EE598ABA-08E4-4744-8EB7-238349BC1793}" type="presOf" srcId="{4A6C9BB8-A4BF-4401-BE20-E333522076C5}" destId="{828053B3-7944-4D49-803B-9B3346278883}" srcOrd="0" destOrd="0" presId="urn:microsoft.com/office/officeart/2005/8/layout/list1"/>
    <dgm:cxn modelId="{C45E4FBE-D212-417D-A0C3-A40446DFF763}" type="presOf" srcId="{4A6C9BB8-A4BF-4401-BE20-E333522076C5}" destId="{E1552FFE-D3DB-4DFE-A449-95069893F290}" srcOrd="1" destOrd="0" presId="urn:microsoft.com/office/officeart/2005/8/layout/list1"/>
    <dgm:cxn modelId="{AE3786EA-2AA9-4774-BBF0-2F44B208CB5F}" type="presOf" srcId="{70AC6423-CE2B-4E74-84B5-6179E47F17AB}" destId="{5C3C0717-4CA4-482A-A252-5BE2ACF71464}" srcOrd="0" destOrd="2" presId="urn:microsoft.com/office/officeart/2005/8/layout/list1"/>
    <dgm:cxn modelId="{5FA82CFC-95E3-404F-845D-EFAA54E38D17}" srcId="{F32D3A1B-4CCA-41FF-B07E-2348F4F88278}" destId="{A8993481-B5BD-48EC-A58B-A1E79A6A549F}" srcOrd="4" destOrd="0" parTransId="{609A9A40-76E7-4B1C-874D-AED5D5E2886B}" sibTransId="{9544CDE2-2F8B-4B14-9942-14F61BABBE01}"/>
    <dgm:cxn modelId="{0BE4B9DA-5867-4AC6-84C3-7F125EC7193E}" type="presParOf" srcId="{895623A3-F77D-43B4-BF0A-5613668A67FD}" destId="{59F29F63-DBD2-4E3C-8E7A-92A14DC85DE8}" srcOrd="0" destOrd="0" presId="urn:microsoft.com/office/officeart/2005/8/layout/list1"/>
    <dgm:cxn modelId="{8455F5E1-0601-46D5-95C2-4AA09D79CC4F}" type="presParOf" srcId="{59F29F63-DBD2-4E3C-8E7A-92A14DC85DE8}" destId="{2AFEA312-67C2-45DD-BBA8-8A71645074B7}" srcOrd="0" destOrd="0" presId="urn:microsoft.com/office/officeart/2005/8/layout/list1"/>
    <dgm:cxn modelId="{5A5FD9ED-73BA-45E2-9250-792150072A76}" type="presParOf" srcId="{59F29F63-DBD2-4E3C-8E7A-92A14DC85DE8}" destId="{7B4D8380-6472-43AA-B969-7A41B6223B50}" srcOrd="1" destOrd="0" presId="urn:microsoft.com/office/officeart/2005/8/layout/list1"/>
    <dgm:cxn modelId="{7BF78EAD-5EE8-4859-AEBB-4B2F34241950}" type="presParOf" srcId="{895623A3-F77D-43B4-BF0A-5613668A67FD}" destId="{F0923AFD-B640-4D3F-BC37-DE61A90AD1FA}" srcOrd="1" destOrd="0" presId="urn:microsoft.com/office/officeart/2005/8/layout/list1"/>
    <dgm:cxn modelId="{9236223F-8834-4671-9F17-A74931CD939D}" type="presParOf" srcId="{895623A3-F77D-43B4-BF0A-5613668A67FD}" destId="{D74516F3-A3CC-4525-9BB6-9C567A8DDFC8}" srcOrd="2" destOrd="0" presId="urn:microsoft.com/office/officeart/2005/8/layout/list1"/>
    <dgm:cxn modelId="{B874C443-CC31-4CE2-AF59-91CA0D456237}" type="presParOf" srcId="{895623A3-F77D-43B4-BF0A-5613668A67FD}" destId="{39CAABF9-923E-4D82-8207-123CB21C7095}" srcOrd="3" destOrd="0" presId="urn:microsoft.com/office/officeart/2005/8/layout/list1"/>
    <dgm:cxn modelId="{54604D78-BFCE-409B-911D-F6EE53184AAF}" type="presParOf" srcId="{895623A3-F77D-43B4-BF0A-5613668A67FD}" destId="{B9ADA0FC-AC6F-4759-9B5F-8A93C1E424DE}" srcOrd="4" destOrd="0" presId="urn:microsoft.com/office/officeart/2005/8/layout/list1"/>
    <dgm:cxn modelId="{A29714E2-8743-47CA-AFCA-0FA541089753}" type="presParOf" srcId="{B9ADA0FC-AC6F-4759-9B5F-8A93C1E424DE}" destId="{3102905B-6C81-4BDA-AF07-2A751DCC8A39}" srcOrd="0" destOrd="0" presId="urn:microsoft.com/office/officeart/2005/8/layout/list1"/>
    <dgm:cxn modelId="{FD71119C-DB1E-4613-AD2B-EFD1C5CD4DC1}" type="presParOf" srcId="{B9ADA0FC-AC6F-4759-9B5F-8A93C1E424DE}" destId="{C74C9AB5-D770-4B71-837E-AB0EDA65698A}" srcOrd="1" destOrd="0" presId="urn:microsoft.com/office/officeart/2005/8/layout/list1"/>
    <dgm:cxn modelId="{86325A64-9FE6-4519-8FF3-EDFC96370B35}" type="presParOf" srcId="{895623A3-F77D-43B4-BF0A-5613668A67FD}" destId="{A4CDEEB5-9C5E-496C-8DD3-E83EDAAE620C}" srcOrd="5" destOrd="0" presId="urn:microsoft.com/office/officeart/2005/8/layout/list1"/>
    <dgm:cxn modelId="{E6A76B8F-F40E-464A-8D90-3622C0D37DE0}" type="presParOf" srcId="{895623A3-F77D-43B4-BF0A-5613668A67FD}" destId="{C1AEFC43-0E83-48E6-8651-BCE5E356F22A}" srcOrd="6" destOrd="0" presId="urn:microsoft.com/office/officeart/2005/8/layout/list1"/>
    <dgm:cxn modelId="{D662345E-1614-4F4A-A7A1-EC6A379CCB58}" type="presParOf" srcId="{895623A3-F77D-43B4-BF0A-5613668A67FD}" destId="{A316817C-7485-4582-A30F-BE4F878F8779}" srcOrd="7" destOrd="0" presId="urn:microsoft.com/office/officeart/2005/8/layout/list1"/>
    <dgm:cxn modelId="{3A1EC935-4E28-41DC-ADDB-C20163960660}" type="presParOf" srcId="{895623A3-F77D-43B4-BF0A-5613668A67FD}" destId="{B2639215-742E-409A-8414-092C1E647FE9}" srcOrd="8" destOrd="0" presId="urn:microsoft.com/office/officeart/2005/8/layout/list1"/>
    <dgm:cxn modelId="{3BACF32B-E3AE-4A03-9F2C-09C765754CDB}" type="presParOf" srcId="{B2639215-742E-409A-8414-092C1E647FE9}" destId="{828053B3-7944-4D49-803B-9B3346278883}" srcOrd="0" destOrd="0" presId="urn:microsoft.com/office/officeart/2005/8/layout/list1"/>
    <dgm:cxn modelId="{B341EF35-3642-41B6-A3E7-9FA7411B6587}" type="presParOf" srcId="{B2639215-742E-409A-8414-092C1E647FE9}" destId="{E1552FFE-D3DB-4DFE-A449-95069893F290}" srcOrd="1" destOrd="0" presId="urn:microsoft.com/office/officeart/2005/8/layout/list1"/>
    <dgm:cxn modelId="{14D25914-1B67-4B23-A991-E59D9DE65C6F}" type="presParOf" srcId="{895623A3-F77D-43B4-BF0A-5613668A67FD}" destId="{917C9F31-606B-4DCB-BE29-1E2EFAE87F6E}" srcOrd="9" destOrd="0" presId="urn:microsoft.com/office/officeart/2005/8/layout/list1"/>
    <dgm:cxn modelId="{D986F9CE-8E43-4888-847B-2B390002DAC2}" type="presParOf" srcId="{895623A3-F77D-43B4-BF0A-5613668A67FD}" destId="{971540D1-748C-4FF2-B265-684B102A8F47}" srcOrd="10" destOrd="0" presId="urn:microsoft.com/office/officeart/2005/8/layout/list1"/>
    <dgm:cxn modelId="{65549CE9-4EBC-4D11-8F88-924BA1329F37}" type="presParOf" srcId="{895623A3-F77D-43B4-BF0A-5613668A67FD}" destId="{BB5CE7CD-16C5-4540-AB35-B0033C64E825}" srcOrd="11" destOrd="0" presId="urn:microsoft.com/office/officeart/2005/8/layout/list1"/>
    <dgm:cxn modelId="{A8062303-D727-446A-91D4-B4CEB91DA0CF}" type="presParOf" srcId="{895623A3-F77D-43B4-BF0A-5613668A67FD}" destId="{8398DB28-ABD5-4F76-8112-FFED602EA79F}" srcOrd="12" destOrd="0" presId="urn:microsoft.com/office/officeart/2005/8/layout/list1"/>
    <dgm:cxn modelId="{D788CED7-36CC-4A39-8111-CBA4523AD86E}" type="presParOf" srcId="{8398DB28-ABD5-4F76-8112-FFED602EA79F}" destId="{EAD7594C-6648-43BD-80F4-01F288714996}" srcOrd="0" destOrd="0" presId="urn:microsoft.com/office/officeart/2005/8/layout/list1"/>
    <dgm:cxn modelId="{116379D6-3C30-480A-81C5-678800CB418B}" type="presParOf" srcId="{8398DB28-ABD5-4F76-8112-FFED602EA79F}" destId="{62C99C9E-9B30-455F-94E9-7D0429C62041}" srcOrd="1" destOrd="0" presId="urn:microsoft.com/office/officeart/2005/8/layout/list1"/>
    <dgm:cxn modelId="{FFD1A613-131F-4058-BFB1-D0D81563F5E1}" type="presParOf" srcId="{895623A3-F77D-43B4-BF0A-5613668A67FD}" destId="{253F043C-E8C7-4510-9509-8FC333F447DC}" srcOrd="13" destOrd="0" presId="urn:microsoft.com/office/officeart/2005/8/layout/list1"/>
    <dgm:cxn modelId="{5B6303A7-F8BD-479D-A04B-44FF0039800E}" type="presParOf" srcId="{895623A3-F77D-43B4-BF0A-5613668A67FD}" destId="{5C3C0717-4CA4-482A-A252-5BE2ACF71464}" srcOrd="14" destOrd="0" presId="urn:microsoft.com/office/officeart/2005/8/layout/list1"/>
    <dgm:cxn modelId="{C0A9ED0D-4959-43A2-A5DF-045C20DD43A5}" type="presParOf" srcId="{895623A3-F77D-43B4-BF0A-5613668A67FD}" destId="{4D791272-D89B-4E5C-A2A2-993D36DA6156}" srcOrd="15" destOrd="0" presId="urn:microsoft.com/office/officeart/2005/8/layout/list1"/>
    <dgm:cxn modelId="{A0D5EFB8-7A04-484D-928C-0CD67BBA2202}" type="presParOf" srcId="{895623A3-F77D-43B4-BF0A-5613668A67FD}" destId="{D79362EB-B622-4600-B8F4-C9E66B94C6C2}" srcOrd="16" destOrd="0" presId="urn:microsoft.com/office/officeart/2005/8/layout/list1"/>
    <dgm:cxn modelId="{435154F2-4668-4829-9673-E68FE4C11ED0}" type="presParOf" srcId="{D79362EB-B622-4600-B8F4-C9E66B94C6C2}" destId="{2B201BB7-23A1-4993-9DDE-200FEDEC17CB}" srcOrd="0" destOrd="0" presId="urn:microsoft.com/office/officeart/2005/8/layout/list1"/>
    <dgm:cxn modelId="{55DC2602-136D-44EE-B9A6-7DDE36DA36DF}" type="presParOf" srcId="{D79362EB-B622-4600-B8F4-C9E66B94C6C2}" destId="{5BB544A0-6BBC-4CB9-B178-488DCCB53D72}" srcOrd="1" destOrd="0" presId="urn:microsoft.com/office/officeart/2005/8/layout/list1"/>
    <dgm:cxn modelId="{90A2060F-C0C2-460E-BA59-60E645750E98}" type="presParOf" srcId="{895623A3-F77D-43B4-BF0A-5613668A67FD}" destId="{65617852-69DC-4C23-B1D7-F5D2A263FD34}" srcOrd="17" destOrd="0" presId="urn:microsoft.com/office/officeart/2005/8/layout/list1"/>
    <dgm:cxn modelId="{63D08E76-2E13-4A2F-97CB-971AA7030D17}" type="presParOf" srcId="{895623A3-F77D-43B4-BF0A-5613668A67FD}" destId="{A18D8DA9-D725-40F4-854D-A62E254DB95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9B4F82-DD16-48A5-9DFA-F8E3C3E8166F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E3043C5E-3A42-4D1F-BCAD-5E2F8EBEDC75}">
      <dgm:prSet phldrT="[besedilo]"/>
      <dgm:spPr/>
      <dgm:t>
        <a:bodyPr/>
        <a:lstStyle/>
        <a:p>
          <a:r>
            <a:rPr lang="sl-SI" dirty="0">
              <a:latin typeface="Abadi" panose="020B0604020104020204" pitchFamily="34" charset="0"/>
            </a:rPr>
            <a:t>1. Predložitev projektnega predloga</a:t>
          </a:r>
        </a:p>
      </dgm:t>
    </dgm:pt>
    <dgm:pt modelId="{39B93BEA-DF14-4510-B727-57CE33F23CF6}" type="parTrans" cxnId="{261A9106-09CE-4389-8876-81CE1A0E6206}">
      <dgm:prSet/>
      <dgm:spPr/>
      <dgm:t>
        <a:bodyPr/>
        <a:lstStyle/>
        <a:p>
          <a:endParaRPr lang="sl-SI">
            <a:latin typeface="Abadi" panose="020B0604020104020204" pitchFamily="34" charset="0"/>
          </a:endParaRPr>
        </a:p>
      </dgm:t>
    </dgm:pt>
    <dgm:pt modelId="{B5CAC8E1-FCD3-44DC-997F-3CF5639394A2}" type="sibTrans" cxnId="{261A9106-09CE-4389-8876-81CE1A0E6206}">
      <dgm:prSet/>
      <dgm:spPr/>
      <dgm:t>
        <a:bodyPr/>
        <a:lstStyle/>
        <a:p>
          <a:endParaRPr lang="sl-SI">
            <a:latin typeface="Abadi" panose="020B0604020104020204" pitchFamily="34" charset="0"/>
          </a:endParaRPr>
        </a:p>
      </dgm:t>
    </dgm:pt>
    <dgm:pt modelId="{84052788-8E6D-460C-89AC-256AA7D82577}">
      <dgm:prSet phldrT="[besedilo]"/>
      <dgm:spPr/>
      <dgm:t>
        <a:bodyPr/>
        <a:lstStyle/>
        <a:p>
          <a:r>
            <a:rPr lang="sl-SI" dirty="0">
              <a:latin typeface="Abadi" panose="020B0604020104020204" pitchFamily="34" charset="0"/>
            </a:rPr>
            <a:t>2. Preverjanje</a:t>
          </a:r>
        </a:p>
      </dgm:t>
    </dgm:pt>
    <dgm:pt modelId="{3026E6A8-515F-4B9F-A4F6-99AF4931933E}" type="parTrans" cxnId="{8CD2126F-9D8C-48BB-B71C-F6CF69E8FCD2}">
      <dgm:prSet/>
      <dgm:spPr/>
      <dgm:t>
        <a:bodyPr/>
        <a:lstStyle/>
        <a:p>
          <a:endParaRPr lang="sl-SI">
            <a:latin typeface="Abadi" panose="020B0604020104020204" pitchFamily="34" charset="0"/>
          </a:endParaRPr>
        </a:p>
      </dgm:t>
    </dgm:pt>
    <dgm:pt modelId="{04D7336D-B71C-4B63-BD6C-E417D02B2BC8}" type="sibTrans" cxnId="{8CD2126F-9D8C-48BB-B71C-F6CF69E8FCD2}">
      <dgm:prSet/>
      <dgm:spPr/>
      <dgm:t>
        <a:bodyPr/>
        <a:lstStyle/>
        <a:p>
          <a:endParaRPr lang="sl-SI">
            <a:latin typeface="Abadi" panose="020B0604020104020204" pitchFamily="34" charset="0"/>
          </a:endParaRPr>
        </a:p>
      </dgm:t>
    </dgm:pt>
    <dgm:pt modelId="{18550231-C43C-4E5A-A0C2-521B56E09EEC}">
      <dgm:prSet phldrT="[besedilo]"/>
      <dgm:spPr/>
      <dgm:t>
        <a:bodyPr/>
        <a:lstStyle/>
        <a:p>
          <a:r>
            <a:rPr lang="sl-SI" dirty="0">
              <a:latin typeface="Abadi" panose="020B0604020104020204" pitchFamily="34" charset="0"/>
            </a:rPr>
            <a:t>3. Točkovanje</a:t>
          </a:r>
        </a:p>
      </dgm:t>
    </dgm:pt>
    <dgm:pt modelId="{73C3BE9F-87FC-4997-9FED-D91DE581D7AE}" type="parTrans" cxnId="{6C659116-32F1-47F6-8048-F643C9E69B93}">
      <dgm:prSet/>
      <dgm:spPr/>
      <dgm:t>
        <a:bodyPr/>
        <a:lstStyle/>
        <a:p>
          <a:endParaRPr lang="sl-SI">
            <a:latin typeface="Abadi" panose="020B0604020104020204" pitchFamily="34" charset="0"/>
          </a:endParaRPr>
        </a:p>
      </dgm:t>
    </dgm:pt>
    <dgm:pt modelId="{334865CF-AA30-49A4-A5F4-CE4CEE778184}" type="sibTrans" cxnId="{6C659116-32F1-47F6-8048-F643C9E69B93}">
      <dgm:prSet/>
      <dgm:spPr/>
      <dgm:t>
        <a:bodyPr/>
        <a:lstStyle/>
        <a:p>
          <a:endParaRPr lang="sl-SI">
            <a:latin typeface="Abadi" panose="020B0604020104020204" pitchFamily="34" charset="0"/>
          </a:endParaRPr>
        </a:p>
      </dgm:t>
    </dgm:pt>
    <dgm:pt modelId="{9B8D2821-E4EE-43B9-97FE-B8B26CD56FA3}">
      <dgm:prSet phldrT="[besedilo]"/>
      <dgm:spPr/>
      <dgm:t>
        <a:bodyPr/>
        <a:lstStyle/>
        <a:p>
          <a:r>
            <a:rPr lang="sl-SI" dirty="0">
              <a:latin typeface="Abadi" panose="020B0604020104020204" pitchFamily="34" charset="0"/>
            </a:rPr>
            <a:t>4. Razvrščanje</a:t>
          </a:r>
        </a:p>
      </dgm:t>
    </dgm:pt>
    <dgm:pt modelId="{F3B21E7E-540D-48B8-B8A0-6A54A12312F1}" type="parTrans" cxnId="{51200E40-7A80-46AE-959E-88911B8C2B6E}">
      <dgm:prSet/>
      <dgm:spPr/>
      <dgm:t>
        <a:bodyPr/>
        <a:lstStyle/>
        <a:p>
          <a:endParaRPr lang="sl-SI">
            <a:latin typeface="Abadi" panose="020B0604020104020204" pitchFamily="34" charset="0"/>
          </a:endParaRPr>
        </a:p>
      </dgm:t>
    </dgm:pt>
    <dgm:pt modelId="{71E4EFBA-5B79-4F61-B4D0-DAEC47358D0D}" type="sibTrans" cxnId="{51200E40-7A80-46AE-959E-88911B8C2B6E}">
      <dgm:prSet/>
      <dgm:spPr/>
      <dgm:t>
        <a:bodyPr/>
        <a:lstStyle/>
        <a:p>
          <a:endParaRPr lang="sl-SI">
            <a:latin typeface="Abadi" panose="020B0604020104020204" pitchFamily="34" charset="0"/>
          </a:endParaRPr>
        </a:p>
      </dgm:t>
    </dgm:pt>
    <dgm:pt modelId="{71961F3D-7DE0-413B-A049-DACA340BF295}">
      <dgm:prSet phldrT="[besedilo]"/>
      <dgm:spPr/>
      <dgm:t>
        <a:bodyPr/>
        <a:lstStyle/>
        <a:p>
          <a:r>
            <a:rPr lang="sl-SI" b="1" dirty="0">
              <a:latin typeface="Abadi" panose="020B0604020104020204" pitchFamily="34" charset="0"/>
            </a:rPr>
            <a:t>ODOBRENI PROJEKT </a:t>
          </a:r>
        </a:p>
      </dgm:t>
    </dgm:pt>
    <dgm:pt modelId="{2F7BAF03-ABBB-49D1-A1B2-39EB8B78A590}" type="parTrans" cxnId="{C5A31E3B-25B6-4360-9E6A-B30946735ADA}">
      <dgm:prSet/>
      <dgm:spPr/>
      <dgm:t>
        <a:bodyPr/>
        <a:lstStyle/>
        <a:p>
          <a:endParaRPr lang="sl-SI">
            <a:latin typeface="Abadi" panose="020B0604020104020204" pitchFamily="34" charset="0"/>
          </a:endParaRPr>
        </a:p>
      </dgm:t>
    </dgm:pt>
    <dgm:pt modelId="{17872A3A-D159-4B38-B0E6-2B49C53F0DB4}" type="sibTrans" cxnId="{C5A31E3B-25B6-4360-9E6A-B30946735ADA}">
      <dgm:prSet/>
      <dgm:spPr/>
      <dgm:t>
        <a:bodyPr/>
        <a:lstStyle/>
        <a:p>
          <a:endParaRPr lang="sl-SI">
            <a:latin typeface="Abadi" panose="020B0604020104020204" pitchFamily="34" charset="0"/>
          </a:endParaRPr>
        </a:p>
      </dgm:t>
    </dgm:pt>
    <dgm:pt modelId="{2426A991-08EB-44EC-BDF9-4F43ECEEF9ED}">
      <dgm:prSet phldrT="[besedilo]"/>
      <dgm:spPr/>
      <dgm:t>
        <a:bodyPr/>
        <a:lstStyle/>
        <a:p>
          <a:r>
            <a:rPr lang="sl-SI" dirty="0">
              <a:latin typeface="Abadi" panose="020B0604020104020204" pitchFamily="34" charset="0"/>
            </a:rPr>
            <a:t>5. Rezervna lista</a:t>
          </a:r>
        </a:p>
      </dgm:t>
    </dgm:pt>
    <dgm:pt modelId="{FF9B884D-81E0-4400-9666-6BBC8D32910C}" type="parTrans" cxnId="{2F520867-5E84-4246-B6F0-04DDC803FFBB}">
      <dgm:prSet/>
      <dgm:spPr/>
      <dgm:t>
        <a:bodyPr/>
        <a:lstStyle/>
        <a:p>
          <a:endParaRPr lang="sl-SI">
            <a:latin typeface="Abadi" panose="020B0604020104020204" pitchFamily="34" charset="0"/>
          </a:endParaRPr>
        </a:p>
      </dgm:t>
    </dgm:pt>
    <dgm:pt modelId="{5903F8C2-F3F4-41E6-B005-623E6AC8E2EB}" type="sibTrans" cxnId="{2F520867-5E84-4246-B6F0-04DDC803FFBB}">
      <dgm:prSet/>
      <dgm:spPr/>
      <dgm:t>
        <a:bodyPr/>
        <a:lstStyle/>
        <a:p>
          <a:endParaRPr lang="sl-SI">
            <a:latin typeface="Abadi" panose="020B0604020104020204" pitchFamily="34" charset="0"/>
          </a:endParaRPr>
        </a:p>
      </dgm:t>
    </dgm:pt>
    <dgm:pt modelId="{41E6EE52-74E9-4BB4-9113-3DEC4589A02A}" type="pres">
      <dgm:prSet presAssocID="{629B4F82-DD16-48A5-9DFA-F8E3C3E8166F}" presName="Name0" presStyleCnt="0">
        <dgm:presLayoutVars>
          <dgm:chMax val="7"/>
          <dgm:chPref val="5"/>
        </dgm:presLayoutVars>
      </dgm:prSet>
      <dgm:spPr/>
    </dgm:pt>
    <dgm:pt modelId="{7F6B20E3-CD2C-4D47-A410-73C62CF6E1F4}" type="pres">
      <dgm:prSet presAssocID="{629B4F82-DD16-48A5-9DFA-F8E3C3E8166F}" presName="arrowNode" presStyleLbl="node1" presStyleIdx="0" presStyleCnt="1"/>
      <dgm:sp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</dgm:pt>
    <dgm:pt modelId="{F9B3740D-E9B0-4B3C-A8B1-66D50B79AC40}" type="pres">
      <dgm:prSet presAssocID="{E3043C5E-3A42-4D1F-BCAD-5E2F8EBEDC75}" presName="txNode1" presStyleLbl="revTx" presStyleIdx="0" presStyleCnt="6" custScaleX="139838">
        <dgm:presLayoutVars>
          <dgm:bulletEnabled val="1"/>
        </dgm:presLayoutVars>
      </dgm:prSet>
      <dgm:spPr/>
    </dgm:pt>
    <dgm:pt modelId="{7711DEE1-21FD-4DD8-8D3E-2C89AA02192B}" type="pres">
      <dgm:prSet presAssocID="{84052788-8E6D-460C-89AC-256AA7D82577}" presName="txNode2" presStyleLbl="revTx" presStyleIdx="1" presStyleCnt="6">
        <dgm:presLayoutVars>
          <dgm:bulletEnabled val="1"/>
        </dgm:presLayoutVars>
      </dgm:prSet>
      <dgm:spPr/>
    </dgm:pt>
    <dgm:pt modelId="{D8FB8C55-987F-4104-AF65-13CD0CB521F9}" type="pres">
      <dgm:prSet presAssocID="{04D7336D-B71C-4B63-BD6C-E417D02B2BC8}" presName="dotNode2" presStyleCnt="0"/>
      <dgm:spPr/>
    </dgm:pt>
    <dgm:pt modelId="{00A2232F-0361-4E57-8AAD-B24753973CEC}" type="pres">
      <dgm:prSet presAssocID="{04D7336D-B71C-4B63-BD6C-E417D02B2BC8}" presName="dotRepeatNode" presStyleLbl="fgShp" presStyleIdx="0" presStyleCnt="4"/>
      <dgm:spPr/>
    </dgm:pt>
    <dgm:pt modelId="{BB81B4BB-50AD-4D8B-BBD5-EEB1123CCD62}" type="pres">
      <dgm:prSet presAssocID="{18550231-C43C-4E5A-A0C2-521B56E09EEC}" presName="txNode3" presStyleLbl="revTx" presStyleIdx="2" presStyleCnt="6">
        <dgm:presLayoutVars>
          <dgm:bulletEnabled val="1"/>
        </dgm:presLayoutVars>
      </dgm:prSet>
      <dgm:spPr/>
    </dgm:pt>
    <dgm:pt modelId="{157E56BD-E101-452C-9DC7-07B5D2D30899}" type="pres">
      <dgm:prSet presAssocID="{334865CF-AA30-49A4-A5F4-CE4CEE778184}" presName="dotNode3" presStyleCnt="0"/>
      <dgm:spPr/>
    </dgm:pt>
    <dgm:pt modelId="{D2E7C49F-CC53-4499-B968-9DBBE440B20D}" type="pres">
      <dgm:prSet presAssocID="{334865CF-AA30-49A4-A5F4-CE4CEE778184}" presName="dotRepeatNode" presStyleLbl="fgShp" presStyleIdx="1" presStyleCnt="4"/>
      <dgm:spPr/>
    </dgm:pt>
    <dgm:pt modelId="{2BFD90E3-D072-4B72-9DCB-CA8250697245}" type="pres">
      <dgm:prSet presAssocID="{9B8D2821-E4EE-43B9-97FE-B8B26CD56FA3}" presName="txNode4" presStyleLbl="revTx" presStyleIdx="3" presStyleCnt="6">
        <dgm:presLayoutVars>
          <dgm:bulletEnabled val="1"/>
        </dgm:presLayoutVars>
      </dgm:prSet>
      <dgm:spPr/>
    </dgm:pt>
    <dgm:pt modelId="{C38CCC91-7D49-4005-8C1A-546F608CEF30}" type="pres">
      <dgm:prSet presAssocID="{71E4EFBA-5B79-4F61-B4D0-DAEC47358D0D}" presName="dotNode4" presStyleCnt="0"/>
      <dgm:spPr/>
    </dgm:pt>
    <dgm:pt modelId="{60938419-3540-4CD9-AC65-9B1D69316D4A}" type="pres">
      <dgm:prSet presAssocID="{71E4EFBA-5B79-4F61-B4D0-DAEC47358D0D}" presName="dotRepeatNode" presStyleLbl="fgShp" presStyleIdx="2" presStyleCnt="4"/>
      <dgm:spPr/>
    </dgm:pt>
    <dgm:pt modelId="{B9AECBCF-12A8-473A-B105-6B387C44F021}" type="pres">
      <dgm:prSet presAssocID="{2426A991-08EB-44EC-BDF9-4F43ECEEF9ED}" presName="txNode5" presStyleLbl="revTx" presStyleIdx="4" presStyleCnt="6">
        <dgm:presLayoutVars>
          <dgm:bulletEnabled val="1"/>
        </dgm:presLayoutVars>
      </dgm:prSet>
      <dgm:spPr/>
    </dgm:pt>
    <dgm:pt modelId="{A0BADBE2-B275-4C0D-90E0-5527AA96B1B5}" type="pres">
      <dgm:prSet presAssocID="{5903F8C2-F3F4-41E6-B005-623E6AC8E2EB}" presName="dotNode5" presStyleCnt="0"/>
      <dgm:spPr/>
    </dgm:pt>
    <dgm:pt modelId="{CF7390AE-C5F7-4286-A931-8DC7DBA520AB}" type="pres">
      <dgm:prSet presAssocID="{5903F8C2-F3F4-41E6-B005-623E6AC8E2EB}" presName="dotRepeatNode" presStyleLbl="fgShp" presStyleIdx="3" presStyleCnt="4"/>
      <dgm:spPr/>
    </dgm:pt>
    <dgm:pt modelId="{C983444F-D1CE-4B30-A7C2-4055A7558749}" type="pres">
      <dgm:prSet presAssocID="{71961F3D-7DE0-413B-A049-DACA340BF295}" presName="txNode6" presStyleLbl="revTx" presStyleIdx="5" presStyleCnt="6" custLinFactNeighborY="10855">
        <dgm:presLayoutVars>
          <dgm:bulletEnabled val="1"/>
        </dgm:presLayoutVars>
      </dgm:prSet>
      <dgm:spPr/>
    </dgm:pt>
  </dgm:ptLst>
  <dgm:cxnLst>
    <dgm:cxn modelId="{261A9106-09CE-4389-8876-81CE1A0E6206}" srcId="{629B4F82-DD16-48A5-9DFA-F8E3C3E8166F}" destId="{E3043C5E-3A42-4D1F-BCAD-5E2F8EBEDC75}" srcOrd="0" destOrd="0" parTransId="{39B93BEA-DF14-4510-B727-57CE33F23CF6}" sibTransId="{B5CAC8E1-FCD3-44DC-997F-3CF5639394A2}"/>
    <dgm:cxn modelId="{6C659116-32F1-47F6-8048-F643C9E69B93}" srcId="{629B4F82-DD16-48A5-9DFA-F8E3C3E8166F}" destId="{18550231-C43C-4E5A-A0C2-521B56E09EEC}" srcOrd="2" destOrd="0" parTransId="{73C3BE9F-87FC-4997-9FED-D91DE581D7AE}" sibTransId="{334865CF-AA30-49A4-A5F4-CE4CEE778184}"/>
    <dgm:cxn modelId="{EEB80B1E-57CD-4B99-86DC-25EC35E68543}" type="presOf" srcId="{E3043C5E-3A42-4D1F-BCAD-5E2F8EBEDC75}" destId="{F9B3740D-E9B0-4B3C-A8B1-66D50B79AC40}" srcOrd="0" destOrd="0" presId="urn:microsoft.com/office/officeart/2009/3/layout/DescendingProcess"/>
    <dgm:cxn modelId="{CF82ED30-9655-4526-84F4-8079523EEA75}" type="presOf" srcId="{2426A991-08EB-44EC-BDF9-4F43ECEEF9ED}" destId="{B9AECBCF-12A8-473A-B105-6B387C44F021}" srcOrd="0" destOrd="0" presId="urn:microsoft.com/office/officeart/2009/3/layout/DescendingProcess"/>
    <dgm:cxn modelId="{C5A31E3B-25B6-4360-9E6A-B30946735ADA}" srcId="{629B4F82-DD16-48A5-9DFA-F8E3C3E8166F}" destId="{71961F3D-7DE0-413B-A049-DACA340BF295}" srcOrd="5" destOrd="0" parTransId="{2F7BAF03-ABBB-49D1-A1B2-39EB8B78A590}" sibTransId="{17872A3A-D159-4B38-B0E6-2B49C53F0DB4}"/>
    <dgm:cxn modelId="{51200E40-7A80-46AE-959E-88911B8C2B6E}" srcId="{629B4F82-DD16-48A5-9DFA-F8E3C3E8166F}" destId="{9B8D2821-E4EE-43B9-97FE-B8B26CD56FA3}" srcOrd="3" destOrd="0" parTransId="{F3B21E7E-540D-48B8-B8A0-6A54A12312F1}" sibTransId="{71E4EFBA-5B79-4F61-B4D0-DAEC47358D0D}"/>
    <dgm:cxn modelId="{9908055E-982B-4746-A3C4-396454C08F05}" type="presOf" srcId="{18550231-C43C-4E5A-A0C2-521B56E09EEC}" destId="{BB81B4BB-50AD-4D8B-BBD5-EEB1123CCD62}" srcOrd="0" destOrd="0" presId="urn:microsoft.com/office/officeart/2009/3/layout/DescendingProcess"/>
    <dgm:cxn modelId="{3759235F-6A9F-4B96-B908-90541DC8F6AE}" type="presOf" srcId="{71E4EFBA-5B79-4F61-B4D0-DAEC47358D0D}" destId="{60938419-3540-4CD9-AC65-9B1D69316D4A}" srcOrd="0" destOrd="0" presId="urn:microsoft.com/office/officeart/2009/3/layout/DescendingProcess"/>
    <dgm:cxn modelId="{34255D61-D8A0-432F-929B-47E03DBF9818}" type="presOf" srcId="{04D7336D-B71C-4B63-BD6C-E417D02B2BC8}" destId="{00A2232F-0361-4E57-8AAD-B24753973CEC}" srcOrd="0" destOrd="0" presId="urn:microsoft.com/office/officeart/2009/3/layout/DescendingProcess"/>
    <dgm:cxn modelId="{2F520867-5E84-4246-B6F0-04DDC803FFBB}" srcId="{629B4F82-DD16-48A5-9DFA-F8E3C3E8166F}" destId="{2426A991-08EB-44EC-BDF9-4F43ECEEF9ED}" srcOrd="4" destOrd="0" parTransId="{FF9B884D-81E0-4400-9666-6BBC8D32910C}" sibTransId="{5903F8C2-F3F4-41E6-B005-623E6AC8E2EB}"/>
    <dgm:cxn modelId="{4EF61D6A-9EDD-4F9D-8798-11E0CD308F4A}" type="presOf" srcId="{84052788-8E6D-460C-89AC-256AA7D82577}" destId="{7711DEE1-21FD-4DD8-8D3E-2C89AA02192B}" srcOrd="0" destOrd="0" presId="urn:microsoft.com/office/officeart/2009/3/layout/DescendingProcess"/>
    <dgm:cxn modelId="{8CD2126F-9D8C-48BB-B71C-F6CF69E8FCD2}" srcId="{629B4F82-DD16-48A5-9DFA-F8E3C3E8166F}" destId="{84052788-8E6D-460C-89AC-256AA7D82577}" srcOrd="1" destOrd="0" parTransId="{3026E6A8-515F-4B9F-A4F6-99AF4931933E}" sibTransId="{04D7336D-B71C-4B63-BD6C-E417D02B2BC8}"/>
    <dgm:cxn modelId="{083EA190-EC5B-42EE-B8C2-8A1EBB1D97FE}" type="presOf" srcId="{629B4F82-DD16-48A5-9DFA-F8E3C3E8166F}" destId="{41E6EE52-74E9-4BB4-9113-3DEC4589A02A}" srcOrd="0" destOrd="0" presId="urn:microsoft.com/office/officeart/2009/3/layout/DescendingProcess"/>
    <dgm:cxn modelId="{7D43A9AF-FBCD-4E20-A9A5-85710A378E69}" type="presOf" srcId="{9B8D2821-E4EE-43B9-97FE-B8B26CD56FA3}" destId="{2BFD90E3-D072-4B72-9DCB-CA8250697245}" srcOrd="0" destOrd="0" presId="urn:microsoft.com/office/officeart/2009/3/layout/DescendingProcess"/>
    <dgm:cxn modelId="{639D0ECC-D09F-4A0B-BEA3-D34460715120}" type="presOf" srcId="{334865CF-AA30-49A4-A5F4-CE4CEE778184}" destId="{D2E7C49F-CC53-4499-B968-9DBBE440B20D}" srcOrd="0" destOrd="0" presId="urn:microsoft.com/office/officeart/2009/3/layout/DescendingProcess"/>
    <dgm:cxn modelId="{233F2FEC-99B8-4DA6-BBDB-C3126874A36F}" type="presOf" srcId="{71961F3D-7DE0-413B-A049-DACA340BF295}" destId="{C983444F-D1CE-4B30-A7C2-4055A7558749}" srcOrd="0" destOrd="0" presId="urn:microsoft.com/office/officeart/2009/3/layout/DescendingProcess"/>
    <dgm:cxn modelId="{7C1FE8F0-475F-4A45-900E-E503A1280D55}" type="presOf" srcId="{5903F8C2-F3F4-41E6-B005-623E6AC8E2EB}" destId="{CF7390AE-C5F7-4286-A931-8DC7DBA520AB}" srcOrd="0" destOrd="0" presId="urn:microsoft.com/office/officeart/2009/3/layout/DescendingProcess"/>
    <dgm:cxn modelId="{AAD656D2-025C-4E3B-9202-81D3679BD053}" type="presParOf" srcId="{41E6EE52-74E9-4BB4-9113-3DEC4589A02A}" destId="{7F6B20E3-CD2C-4D47-A410-73C62CF6E1F4}" srcOrd="0" destOrd="0" presId="urn:microsoft.com/office/officeart/2009/3/layout/DescendingProcess"/>
    <dgm:cxn modelId="{A490B47A-37F6-4AA4-B3AB-9B0065C2A103}" type="presParOf" srcId="{41E6EE52-74E9-4BB4-9113-3DEC4589A02A}" destId="{F9B3740D-E9B0-4B3C-A8B1-66D50B79AC40}" srcOrd="1" destOrd="0" presId="urn:microsoft.com/office/officeart/2009/3/layout/DescendingProcess"/>
    <dgm:cxn modelId="{20CED7FC-5C8F-43D1-871F-79944DB09EAA}" type="presParOf" srcId="{41E6EE52-74E9-4BB4-9113-3DEC4589A02A}" destId="{7711DEE1-21FD-4DD8-8D3E-2C89AA02192B}" srcOrd="2" destOrd="0" presId="urn:microsoft.com/office/officeart/2009/3/layout/DescendingProcess"/>
    <dgm:cxn modelId="{A8D30BBF-8541-41DA-A3A4-23F3D479FE64}" type="presParOf" srcId="{41E6EE52-74E9-4BB4-9113-3DEC4589A02A}" destId="{D8FB8C55-987F-4104-AF65-13CD0CB521F9}" srcOrd="3" destOrd="0" presId="urn:microsoft.com/office/officeart/2009/3/layout/DescendingProcess"/>
    <dgm:cxn modelId="{C3C8B4C1-8B37-42E6-93E6-453B98798A64}" type="presParOf" srcId="{D8FB8C55-987F-4104-AF65-13CD0CB521F9}" destId="{00A2232F-0361-4E57-8AAD-B24753973CEC}" srcOrd="0" destOrd="0" presId="urn:microsoft.com/office/officeart/2009/3/layout/DescendingProcess"/>
    <dgm:cxn modelId="{76208496-9D55-432C-AF14-849BD7EC2E17}" type="presParOf" srcId="{41E6EE52-74E9-4BB4-9113-3DEC4589A02A}" destId="{BB81B4BB-50AD-4D8B-BBD5-EEB1123CCD62}" srcOrd="4" destOrd="0" presId="urn:microsoft.com/office/officeart/2009/3/layout/DescendingProcess"/>
    <dgm:cxn modelId="{B60CD3E1-351F-4783-B4FF-DA74296F8B80}" type="presParOf" srcId="{41E6EE52-74E9-4BB4-9113-3DEC4589A02A}" destId="{157E56BD-E101-452C-9DC7-07B5D2D30899}" srcOrd="5" destOrd="0" presId="urn:microsoft.com/office/officeart/2009/3/layout/DescendingProcess"/>
    <dgm:cxn modelId="{83B04E04-DB1E-4F8E-A472-36FB9ED067E2}" type="presParOf" srcId="{157E56BD-E101-452C-9DC7-07B5D2D30899}" destId="{D2E7C49F-CC53-4499-B968-9DBBE440B20D}" srcOrd="0" destOrd="0" presId="urn:microsoft.com/office/officeart/2009/3/layout/DescendingProcess"/>
    <dgm:cxn modelId="{B6C9208E-45DF-4DDF-A045-36F42AB06C75}" type="presParOf" srcId="{41E6EE52-74E9-4BB4-9113-3DEC4589A02A}" destId="{2BFD90E3-D072-4B72-9DCB-CA8250697245}" srcOrd="6" destOrd="0" presId="urn:microsoft.com/office/officeart/2009/3/layout/DescendingProcess"/>
    <dgm:cxn modelId="{DD48ABCE-9E1C-46B5-BB1C-39AF41BAFC77}" type="presParOf" srcId="{41E6EE52-74E9-4BB4-9113-3DEC4589A02A}" destId="{C38CCC91-7D49-4005-8C1A-546F608CEF30}" srcOrd="7" destOrd="0" presId="urn:microsoft.com/office/officeart/2009/3/layout/DescendingProcess"/>
    <dgm:cxn modelId="{7FC62CFD-09FF-4FA5-91DB-1D2C140A6E0B}" type="presParOf" srcId="{C38CCC91-7D49-4005-8C1A-546F608CEF30}" destId="{60938419-3540-4CD9-AC65-9B1D69316D4A}" srcOrd="0" destOrd="0" presId="urn:microsoft.com/office/officeart/2009/3/layout/DescendingProcess"/>
    <dgm:cxn modelId="{0439BF88-1166-49A3-82D1-440CFE20E6A0}" type="presParOf" srcId="{41E6EE52-74E9-4BB4-9113-3DEC4589A02A}" destId="{B9AECBCF-12A8-473A-B105-6B387C44F021}" srcOrd="8" destOrd="0" presId="urn:microsoft.com/office/officeart/2009/3/layout/DescendingProcess"/>
    <dgm:cxn modelId="{1478F511-A266-47F7-844B-E7CADFEC1D6E}" type="presParOf" srcId="{41E6EE52-74E9-4BB4-9113-3DEC4589A02A}" destId="{A0BADBE2-B275-4C0D-90E0-5527AA96B1B5}" srcOrd="9" destOrd="0" presId="urn:microsoft.com/office/officeart/2009/3/layout/DescendingProcess"/>
    <dgm:cxn modelId="{A434E75B-6467-4423-9E76-1E2C9A759ECF}" type="presParOf" srcId="{A0BADBE2-B275-4C0D-90E0-5527AA96B1B5}" destId="{CF7390AE-C5F7-4286-A931-8DC7DBA520AB}" srcOrd="0" destOrd="0" presId="urn:microsoft.com/office/officeart/2009/3/layout/DescendingProcess"/>
    <dgm:cxn modelId="{59848017-A410-49C4-8401-937770E6BF31}" type="presParOf" srcId="{41E6EE52-74E9-4BB4-9113-3DEC4589A02A}" destId="{C983444F-D1CE-4B30-A7C2-4055A7558749}" srcOrd="10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1E94A-498E-4C36-A82A-7E018277C153}">
      <dsp:nvSpPr>
        <dsp:cNvPr id="0" name=""/>
        <dsp:cNvSpPr/>
      </dsp:nvSpPr>
      <dsp:spPr>
        <a:xfrm rot="5400000">
          <a:off x="3506806" y="130656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800" b="1" kern="1200" dirty="0">
              <a:latin typeface="Dosis" pitchFamily="2" charset="-18"/>
            </a:rPr>
            <a:t>6000+</a:t>
          </a:r>
        </a:p>
      </dsp:txBody>
      <dsp:txXfrm rot="-5400000">
        <a:off x="3909687" y="313106"/>
        <a:ext cx="1202866" cy="1382606"/>
      </dsp:txXfrm>
    </dsp:sp>
    <dsp:sp modelId="{7AA5DD85-FCFA-4E9F-A516-1C5D9651C1BF}">
      <dsp:nvSpPr>
        <dsp:cNvPr id="0" name=""/>
        <dsp:cNvSpPr/>
      </dsp:nvSpPr>
      <dsp:spPr>
        <a:xfrm>
          <a:off x="5437901" y="401821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600" b="0" kern="1200" dirty="0">
              <a:latin typeface="Dosis" pitchFamily="2" charset="-18"/>
            </a:rPr>
            <a:t>projektov</a:t>
          </a:r>
        </a:p>
      </dsp:txBody>
      <dsp:txXfrm>
        <a:off x="5437901" y="401821"/>
        <a:ext cx="2241629" cy="1205177"/>
      </dsp:txXfrm>
    </dsp:sp>
    <dsp:sp modelId="{7597422A-CD7B-4D85-82E3-A1E39872C1B3}">
      <dsp:nvSpPr>
        <dsp:cNvPr id="0" name=""/>
        <dsp:cNvSpPr/>
      </dsp:nvSpPr>
      <dsp:spPr>
        <a:xfrm rot="5400000">
          <a:off x="1619499" y="130656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3600" kern="1200">
            <a:solidFill>
              <a:schemeClr val="bg2"/>
            </a:solidFill>
          </a:endParaRPr>
        </a:p>
      </dsp:txBody>
      <dsp:txXfrm rot="-5400000">
        <a:off x="2022380" y="313106"/>
        <a:ext cx="1202866" cy="1382606"/>
      </dsp:txXfrm>
    </dsp:sp>
    <dsp:sp modelId="{C6683691-7B37-4099-9770-24220DFE3E31}">
      <dsp:nvSpPr>
        <dsp:cNvPr id="0" name=""/>
        <dsp:cNvSpPr/>
      </dsp:nvSpPr>
      <dsp:spPr>
        <a:xfrm rot="5400000">
          <a:off x="2559537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500" b="1" kern="1200" dirty="0">
              <a:latin typeface="Dosis" pitchFamily="2" charset="-18"/>
            </a:rPr>
            <a:t>5,45 milijard €</a:t>
          </a:r>
        </a:p>
      </dsp:txBody>
      <dsp:txXfrm rot="-5400000">
        <a:off x="2962418" y="2018030"/>
        <a:ext cx="1202866" cy="1382606"/>
      </dsp:txXfrm>
    </dsp:sp>
    <dsp:sp modelId="{43453E86-4DF5-40E2-A7F1-0276EB764172}">
      <dsp:nvSpPr>
        <dsp:cNvPr id="0" name=""/>
        <dsp:cNvSpPr/>
      </dsp:nvSpPr>
      <dsp:spPr>
        <a:xfrm>
          <a:off x="448468" y="2106744"/>
          <a:ext cx="2169318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300" b="0" kern="1200" dirty="0">
              <a:latin typeface="Dosis" pitchFamily="2" charset="-18"/>
            </a:rPr>
            <a:t>Na voljo 2021-2027</a:t>
          </a:r>
        </a:p>
      </dsp:txBody>
      <dsp:txXfrm>
        <a:off x="448468" y="2106744"/>
        <a:ext cx="2169318" cy="1205177"/>
      </dsp:txXfrm>
    </dsp:sp>
    <dsp:sp modelId="{818A4AE9-C533-470B-BA86-2A50D9B252D1}">
      <dsp:nvSpPr>
        <dsp:cNvPr id="0" name=""/>
        <dsp:cNvSpPr/>
      </dsp:nvSpPr>
      <dsp:spPr>
        <a:xfrm rot="5400000">
          <a:off x="4446844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3600" kern="1200"/>
        </a:p>
      </dsp:txBody>
      <dsp:txXfrm rot="-5400000">
        <a:off x="4849725" y="2018030"/>
        <a:ext cx="1202866" cy="1382606"/>
      </dsp:txXfrm>
    </dsp:sp>
    <dsp:sp modelId="{874AFFD1-99BF-47C5-A086-24469E8D11CC}">
      <dsp:nvSpPr>
        <dsp:cNvPr id="0" name=""/>
        <dsp:cNvSpPr/>
      </dsp:nvSpPr>
      <dsp:spPr>
        <a:xfrm rot="5400000">
          <a:off x="3506806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b="1" kern="1200" dirty="0">
              <a:latin typeface="Dosis" pitchFamily="2" charset="-18"/>
            </a:rPr>
            <a:t>600</a:t>
          </a:r>
          <a:r>
            <a:rPr lang="sl-SI" sz="2100" b="1" kern="1200" dirty="0">
              <a:latin typeface="Dosis" pitchFamily="2" charset="-18"/>
            </a:rPr>
            <a:t> milijonov €</a:t>
          </a:r>
        </a:p>
      </dsp:txBody>
      <dsp:txXfrm rot="-5400000">
        <a:off x="3909687" y="3722953"/>
        <a:ext cx="1202866" cy="1382606"/>
      </dsp:txXfrm>
    </dsp:sp>
    <dsp:sp modelId="{0B7EBB83-C659-4464-A9B0-3FD48E4CB165}">
      <dsp:nvSpPr>
        <dsp:cNvPr id="0" name=""/>
        <dsp:cNvSpPr/>
      </dsp:nvSpPr>
      <dsp:spPr>
        <a:xfrm>
          <a:off x="5437901" y="3811668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300" b="0" kern="1200" dirty="0">
              <a:latin typeface="Dosis" pitchFamily="2" charset="-18"/>
            </a:rPr>
            <a:t>Razpis 2025</a:t>
          </a:r>
        </a:p>
      </dsp:txBody>
      <dsp:txXfrm>
        <a:off x="5437901" y="3811668"/>
        <a:ext cx="2241629" cy="1205177"/>
      </dsp:txXfrm>
    </dsp:sp>
    <dsp:sp modelId="{81199BCC-40E6-4643-8B6C-751E1811C7B3}">
      <dsp:nvSpPr>
        <dsp:cNvPr id="0" name=""/>
        <dsp:cNvSpPr/>
      </dsp:nvSpPr>
      <dsp:spPr>
        <a:xfrm rot="5400000">
          <a:off x="1619499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3600" kern="1200"/>
        </a:p>
      </dsp:txBody>
      <dsp:txXfrm rot="-5400000">
        <a:off x="2022380" y="3722953"/>
        <a:ext cx="1202866" cy="13826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516F3-A3CC-4525-9BB6-9C567A8DDFC8}">
      <dsp:nvSpPr>
        <dsp:cNvPr id="0" name=""/>
        <dsp:cNvSpPr/>
      </dsp:nvSpPr>
      <dsp:spPr>
        <a:xfrm>
          <a:off x="0" y="307177"/>
          <a:ext cx="658157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4D8380-6472-43AA-B969-7A41B6223B50}">
      <dsp:nvSpPr>
        <dsp:cNvPr id="0" name=""/>
        <dsp:cNvSpPr/>
      </dsp:nvSpPr>
      <dsp:spPr>
        <a:xfrm>
          <a:off x="329078" y="100537"/>
          <a:ext cx="4607105" cy="413280"/>
        </a:xfrm>
        <a:prstGeom prst="roundRect">
          <a:avLst/>
        </a:prstGeom>
        <a:gradFill flip="none" rotWithShape="0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138" tIns="0" rIns="17413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dirty="0">
              <a:latin typeface="Abadi" panose="020B0604020104020204" pitchFamily="34" charset="0"/>
            </a:rPr>
            <a:t>SAP – </a:t>
          </a:r>
          <a:r>
            <a:rPr lang="sl-SI" sz="2000" b="1" kern="1200" dirty="0">
              <a:latin typeface="Abadi" panose="020B0604020104020204" pitchFamily="34" charset="0"/>
            </a:rPr>
            <a:t>S</a:t>
          </a:r>
          <a:r>
            <a:rPr lang="sl-SI" sz="2000" kern="1200" dirty="0">
              <a:latin typeface="Abadi" panose="020B0604020104020204" pitchFamily="34" charset="0"/>
            </a:rPr>
            <a:t>tandard </a:t>
          </a:r>
          <a:r>
            <a:rPr lang="sl-SI" sz="2000" b="1" kern="1200" dirty="0" err="1">
              <a:latin typeface="Abadi" panose="020B0604020104020204" pitchFamily="34" charset="0"/>
            </a:rPr>
            <a:t>A</a:t>
          </a:r>
          <a:r>
            <a:rPr lang="sl-SI" sz="2000" kern="1200" dirty="0" err="1">
              <a:latin typeface="Abadi" panose="020B0604020104020204" pitchFamily="34" charset="0"/>
            </a:rPr>
            <a:t>ction</a:t>
          </a:r>
          <a:r>
            <a:rPr lang="sl-SI" sz="2000" kern="1200" dirty="0">
              <a:latin typeface="Abadi" panose="020B0604020104020204" pitchFamily="34" charset="0"/>
            </a:rPr>
            <a:t> </a:t>
          </a:r>
          <a:r>
            <a:rPr lang="sl-SI" sz="2000" b="1" kern="1200" dirty="0" err="1">
              <a:latin typeface="Abadi" panose="020B0604020104020204" pitchFamily="34" charset="0"/>
            </a:rPr>
            <a:t>P</a:t>
          </a:r>
          <a:r>
            <a:rPr lang="sl-SI" sz="2000" kern="1200" dirty="0" err="1">
              <a:latin typeface="Abadi" panose="020B0604020104020204" pitchFamily="34" charset="0"/>
            </a:rPr>
            <a:t>rojects</a:t>
          </a:r>
          <a:endParaRPr lang="sl-SI" sz="2000" kern="1200" dirty="0">
            <a:latin typeface="Abadi" panose="020B0604020104020204" pitchFamily="34" charset="0"/>
          </a:endParaRPr>
        </a:p>
      </dsp:txBody>
      <dsp:txXfrm>
        <a:off x="349253" y="120712"/>
        <a:ext cx="4566755" cy="372930"/>
      </dsp:txXfrm>
    </dsp:sp>
    <dsp:sp modelId="{C1AEFC43-0E83-48E6-8651-BCE5E356F22A}">
      <dsp:nvSpPr>
        <dsp:cNvPr id="0" name=""/>
        <dsp:cNvSpPr/>
      </dsp:nvSpPr>
      <dsp:spPr>
        <a:xfrm>
          <a:off x="0" y="942217"/>
          <a:ext cx="658157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4C9AB5-D770-4B71-837E-AB0EDA65698A}">
      <dsp:nvSpPr>
        <dsp:cNvPr id="0" name=""/>
        <dsp:cNvSpPr/>
      </dsp:nvSpPr>
      <dsp:spPr>
        <a:xfrm>
          <a:off x="329078" y="735577"/>
          <a:ext cx="4607105" cy="413280"/>
        </a:xfrm>
        <a:prstGeom prst="roundRect">
          <a:avLst/>
        </a:prstGeom>
        <a:gradFill flip="none" rotWithShape="0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138" tIns="0" rIns="17413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dirty="0" err="1">
              <a:latin typeface="Abadi" panose="020B0604020104020204" pitchFamily="34" charset="0"/>
            </a:rPr>
            <a:t>SNaP</a:t>
          </a:r>
          <a:r>
            <a:rPr lang="sl-SI" sz="2000" kern="1200" dirty="0">
              <a:latin typeface="Abadi" panose="020B0604020104020204" pitchFamily="34" charset="0"/>
            </a:rPr>
            <a:t> – </a:t>
          </a:r>
          <a:r>
            <a:rPr lang="sl-SI" sz="2000" b="1" kern="1200" dirty="0" err="1">
              <a:latin typeface="Abadi" panose="020B0604020104020204" pitchFamily="34" charset="0"/>
            </a:rPr>
            <a:t>S</a:t>
          </a:r>
          <a:r>
            <a:rPr lang="sl-SI" sz="2000" kern="1200" dirty="0" err="1">
              <a:latin typeface="Abadi" panose="020B0604020104020204" pitchFamily="34" charset="0"/>
            </a:rPr>
            <a:t>trategic</a:t>
          </a:r>
          <a:r>
            <a:rPr lang="sl-SI" sz="2000" kern="1200" dirty="0">
              <a:latin typeface="Abadi" panose="020B0604020104020204" pitchFamily="34" charset="0"/>
            </a:rPr>
            <a:t> </a:t>
          </a:r>
          <a:r>
            <a:rPr lang="sl-SI" sz="2000" b="1" kern="1200" dirty="0">
              <a:latin typeface="Abadi" panose="020B0604020104020204" pitchFamily="34" charset="0"/>
            </a:rPr>
            <a:t>Na</a:t>
          </a:r>
          <a:r>
            <a:rPr lang="sl-SI" sz="2000" kern="1200" dirty="0">
              <a:latin typeface="Abadi" panose="020B0604020104020204" pitchFamily="34" charset="0"/>
            </a:rPr>
            <a:t>ture </a:t>
          </a:r>
          <a:r>
            <a:rPr lang="sl-SI" sz="2000" b="1" kern="1200" dirty="0" err="1">
              <a:latin typeface="Abadi" panose="020B0604020104020204" pitchFamily="34" charset="0"/>
            </a:rPr>
            <a:t>P</a:t>
          </a:r>
          <a:r>
            <a:rPr lang="sl-SI" sz="2000" kern="1200" dirty="0" err="1">
              <a:latin typeface="Abadi" panose="020B0604020104020204" pitchFamily="34" charset="0"/>
            </a:rPr>
            <a:t>rojects</a:t>
          </a:r>
          <a:endParaRPr lang="sl-SI" sz="2000" kern="1200" dirty="0">
            <a:latin typeface="Abadi" panose="020B0604020104020204" pitchFamily="34" charset="0"/>
          </a:endParaRPr>
        </a:p>
      </dsp:txBody>
      <dsp:txXfrm>
        <a:off x="349253" y="755752"/>
        <a:ext cx="4566755" cy="372930"/>
      </dsp:txXfrm>
    </dsp:sp>
    <dsp:sp modelId="{971540D1-748C-4FF2-B265-684B102A8F47}">
      <dsp:nvSpPr>
        <dsp:cNvPr id="0" name=""/>
        <dsp:cNvSpPr/>
      </dsp:nvSpPr>
      <dsp:spPr>
        <a:xfrm>
          <a:off x="0" y="1577257"/>
          <a:ext cx="658157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52FFE-D3DB-4DFE-A449-95069893F290}">
      <dsp:nvSpPr>
        <dsp:cNvPr id="0" name=""/>
        <dsp:cNvSpPr/>
      </dsp:nvSpPr>
      <dsp:spPr>
        <a:xfrm>
          <a:off x="329078" y="1370617"/>
          <a:ext cx="4607105" cy="413280"/>
        </a:xfrm>
        <a:prstGeom prst="roundRect">
          <a:avLst/>
        </a:prstGeom>
        <a:gradFill flip="none" rotWithShape="0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138" tIns="0" rIns="17413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dirty="0">
              <a:latin typeface="Abadi" panose="020B0604020104020204" pitchFamily="34" charset="0"/>
            </a:rPr>
            <a:t>SIP – </a:t>
          </a:r>
          <a:r>
            <a:rPr lang="sl-SI" sz="2000" b="1" kern="1200" dirty="0" err="1">
              <a:latin typeface="Abadi" panose="020B0604020104020204" pitchFamily="34" charset="0"/>
            </a:rPr>
            <a:t>S</a:t>
          </a:r>
          <a:r>
            <a:rPr lang="sl-SI" sz="2000" kern="1200" dirty="0" err="1">
              <a:latin typeface="Abadi" panose="020B0604020104020204" pitchFamily="34" charset="0"/>
            </a:rPr>
            <a:t>trategic</a:t>
          </a:r>
          <a:r>
            <a:rPr lang="sl-SI" sz="2000" kern="1200" dirty="0">
              <a:latin typeface="Abadi" panose="020B0604020104020204" pitchFamily="34" charset="0"/>
            </a:rPr>
            <a:t> </a:t>
          </a:r>
          <a:r>
            <a:rPr lang="sl-SI" sz="2000" b="1" kern="1200" dirty="0" err="1">
              <a:latin typeface="Abadi" panose="020B0604020104020204" pitchFamily="34" charset="0"/>
            </a:rPr>
            <a:t>I</a:t>
          </a:r>
          <a:r>
            <a:rPr lang="sl-SI" sz="2000" kern="1200" dirty="0" err="1">
              <a:latin typeface="Abadi" panose="020B0604020104020204" pitchFamily="34" charset="0"/>
            </a:rPr>
            <a:t>ntigrated</a:t>
          </a:r>
          <a:r>
            <a:rPr lang="sl-SI" sz="2000" kern="1200" dirty="0">
              <a:latin typeface="Abadi" panose="020B0604020104020204" pitchFamily="34" charset="0"/>
            </a:rPr>
            <a:t> </a:t>
          </a:r>
          <a:r>
            <a:rPr lang="sl-SI" sz="2000" b="1" kern="1200" dirty="0" err="1">
              <a:latin typeface="Abadi" panose="020B0604020104020204" pitchFamily="34" charset="0"/>
            </a:rPr>
            <a:t>P</a:t>
          </a:r>
          <a:r>
            <a:rPr lang="sl-SI" sz="2000" kern="1200" dirty="0" err="1">
              <a:latin typeface="Abadi" panose="020B0604020104020204" pitchFamily="34" charset="0"/>
            </a:rPr>
            <a:t>rojects</a:t>
          </a:r>
          <a:endParaRPr lang="sl-SI" sz="2000" kern="1200" dirty="0">
            <a:latin typeface="Abadi" panose="020B0604020104020204" pitchFamily="34" charset="0"/>
          </a:endParaRPr>
        </a:p>
      </dsp:txBody>
      <dsp:txXfrm>
        <a:off x="349253" y="1390792"/>
        <a:ext cx="4566755" cy="372930"/>
      </dsp:txXfrm>
    </dsp:sp>
    <dsp:sp modelId="{5C3C0717-4CA4-482A-A252-5BE2ACF71464}">
      <dsp:nvSpPr>
        <dsp:cNvPr id="0" name=""/>
        <dsp:cNvSpPr/>
      </dsp:nvSpPr>
      <dsp:spPr>
        <a:xfrm>
          <a:off x="0" y="2212297"/>
          <a:ext cx="6581579" cy="1212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804" tIns="291592" rIns="51080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800" kern="1200" dirty="0">
              <a:solidFill>
                <a:srgbClr val="5B5137"/>
              </a:solidFill>
              <a:latin typeface="Abadi" panose="020B0604020104020204" pitchFamily="34" charset="0"/>
            </a:rPr>
            <a:t>TA-PP: TA for </a:t>
          </a:r>
          <a:r>
            <a:rPr lang="sl-SI" sz="1800" kern="1200" dirty="0" err="1">
              <a:solidFill>
                <a:srgbClr val="5B5137"/>
              </a:solidFill>
              <a:latin typeface="Abadi" panose="020B0604020104020204" pitchFamily="34" charset="0"/>
            </a:rPr>
            <a:t>preparation</a:t>
          </a:r>
          <a:r>
            <a:rPr lang="sl-SI" sz="1800" kern="1200" dirty="0">
              <a:solidFill>
                <a:srgbClr val="5B5137"/>
              </a:solidFill>
              <a:latin typeface="Abadi" panose="020B0604020104020204" pitchFamily="34" charset="0"/>
            </a:rPr>
            <a:t> </a:t>
          </a:r>
          <a:r>
            <a:rPr lang="sl-SI" sz="1800" kern="1200" dirty="0" err="1">
              <a:solidFill>
                <a:srgbClr val="5B5137"/>
              </a:solidFill>
              <a:latin typeface="Abadi" panose="020B0604020104020204" pitchFamily="34" charset="0"/>
            </a:rPr>
            <a:t>of</a:t>
          </a:r>
          <a:r>
            <a:rPr lang="sl-SI" sz="1800" kern="1200" dirty="0">
              <a:solidFill>
                <a:srgbClr val="5B5137"/>
              </a:solidFill>
              <a:latin typeface="Abadi" panose="020B0604020104020204" pitchFamily="34" charset="0"/>
            </a:rPr>
            <a:t> SIP/</a:t>
          </a:r>
          <a:r>
            <a:rPr lang="sl-SI" sz="1800" kern="1200" dirty="0" err="1">
              <a:solidFill>
                <a:srgbClr val="5B5137"/>
              </a:solidFill>
              <a:latin typeface="Abadi" panose="020B0604020104020204" pitchFamily="34" charset="0"/>
            </a:rPr>
            <a:t>SNaP</a:t>
          </a:r>
          <a:endParaRPr lang="sl-SI" sz="1800" kern="1200" dirty="0">
            <a:solidFill>
              <a:srgbClr val="5B5137"/>
            </a:solidFill>
            <a:latin typeface="Abadi" panose="020B0604020104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800" kern="1200" dirty="0">
              <a:solidFill>
                <a:srgbClr val="5B5137"/>
              </a:solidFill>
              <a:latin typeface="Abadi" panose="020B0604020104020204" pitchFamily="34" charset="0"/>
            </a:rPr>
            <a:t>TA-R: TA </a:t>
          </a:r>
          <a:r>
            <a:rPr lang="sl-SI" sz="1800" kern="1200" dirty="0" err="1">
              <a:solidFill>
                <a:srgbClr val="5B5137"/>
              </a:solidFill>
              <a:latin typeface="Abadi" panose="020B0604020104020204" pitchFamily="34" charset="0"/>
            </a:rPr>
            <a:t>projects</a:t>
          </a:r>
          <a:r>
            <a:rPr lang="sl-SI" sz="1800" kern="1200" dirty="0">
              <a:solidFill>
                <a:srgbClr val="5B5137"/>
              </a:solidFill>
              <a:latin typeface="Abadi" panose="020B0604020104020204" pitchFamily="34" charset="0"/>
            </a:rPr>
            <a:t> for </a:t>
          </a:r>
          <a:r>
            <a:rPr lang="sl-SI" sz="1800" kern="1200" dirty="0" err="1">
              <a:solidFill>
                <a:srgbClr val="5B5137"/>
              </a:solidFill>
              <a:latin typeface="Abadi" panose="020B0604020104020204" pitchFamily="34" charset="0"/>
            </a:rPr>
            <a:t>Replication</a:t>
          </a:r>
          <a:endParaRPr lang="sl-SI" sz="1800" kern="1200" dirty="0">
            <a:solidFill>
              <a:srgbClr val="5B5137"/>
            </a:solidFill>
            <a:latin typeface="Abadi" panose="020B0604020104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800" kern="1200" dirty="0">
              <a:solidFill>
                <a:srgbClr val="5B5137"/>
              </a:solidFill>
              <a:latin typeface="Abadi" panose="020B0604020104020204" pitchFamily="34" charset="0"/>
            </a:rPr>
            <a:t>TA-CAP: TA for </a:t>
          </a:r>
          <a:r>
            <a:rPr lang="sl-SI" sz="1800" kern="1200" dirty="0" err="1">
              <a:solidFill>
                <a:srgbClr val="5B5137"/>
              </a:solidFill>
              <a:latin typeface="Abadi" panose="020B0604020104020204" pitchFamily="34" charset="0"/>
            </a:rPr>
            <a:t>Capacity</a:t>
          </a:r>
          <a:r>
            <a:rPr lang="sl-SI" sz="1800" kern="1200" dirty="0">
              <a:solidFill>
                <a:srgbClr val="5B5137"/>
              </a:solidFill>
              <a:latin typeface="Abadi" panose="020B0604020104020204" pitchFamily="34" charset="0"/>
            </a:rPr>
            <a:t> </a:t>
          </a:r>
          <a:r>
            <a:rPr lang="sl-SI" sz="1800" kern="1200" dirty="0" err="1">
              <a:solidFill>
                <a:srgbClr val="5B5137"/>
              </a:solidFill>
              <a:latin typeface="Abadi" panose="020B0604020104020204" pitchFamily="34" charset="0"/>
            </a:rPr>
            <a:t>building</a:t>
          </a:r>
          <a:r>
            <a:rPr lang="sl-SI" sz="1800" kern="1200" dirty="0">
              <a:solidFill>
                <a:srgbClr val="5B5137"/>
              </a:solidFill>
              <a:latin typeface="Abadi" panose="020B0604020104020204" pitchFamily="34" charset="0"/>
            </a:rPr>
            <a:t> </a:t>
          </a:r>
          <a:r>
            <a:rPr lang="sl-SI" sz="1800" kern="1200" dirty="0" err="1">
              <a:solidFill>
                <a:srgbClr val="5B5137"/>
              </a:solidFill>
              <a:latin typeface="Abadi" panose="020B0604020104020204" pitchFamily="34" charset="0"/>
            </a:rPr>
            <a:t>projects</a:t>
          </a:r>
          <a:endParaRPr lang="sl-SI" sz="1800" kern="1200" dirty="0">
            <a:solidFill>
              <a:srgbClr val="5B5137"/>
            </a:solidFill>
            <a:latin typeface="Abadi" panose="020B0604020104020204" pitchFamily="34" charset="0"/>
          </a:endParaRPr>
        </a:p>
      </dsp:txBody>
      <dsp:txXfrm>
        <a:off x="0" y="2212297"/>
        <a:ext cx="6581579" cy="1212750"/>
      </dsp:txXfrm>
    </dsp:sp>
    <dsp:sp modelId="{62C99C9E-9B30-455F-94E9-7D0429C62041}">
      <dsp:nvSpPr>
        <dsp:cNvPr id="0" name=""/>
        <dsp:cNvSpPr/>
      </dsp:nvSpPr>
      <dsp:spPr>
        <a:xfrm>
          <a:off x="329078" y="2005657"/>
          <a:ext cx="4607105" cy="413280"/>
        </a:xfrm>
        <a:prstGeom prst="roundRect">
          <a:avLst/>
        </a:prstGeom>
        <a:gradFill flip="none" rotWithShape="0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138" tIns="0" rIns="17413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dirty="0">
              <a:latin typeface="Abadi" panose="020B0604020104020204" pitchFamily="34" charset="0"/>
            </a:rPr>
            <a:t>TA – </a:t>
          </a:r>
          <a:r>
            <a:rPr lang="sl-SI" sz="2000" b="1" kern="1200" dirty="0" err="1">
              <a:latin typeface="Abadi" panose="020B0604020104020204" pitchFamily="34" charset="0"/>
            </a:rPr>
            <a:t>T</a:t>
          </a:r>
          <a:r>
            <a:rPr lang="sl-SI" sz="2000" kern="1200" dirty="0" err="1">
              <a:latin typeface="Abadi" panose="020B0604020104020204" pitchFamily="34" charset="0"/>
            </a:rPr>
            <a:t>echnical</a:t>
          </a:r>
          <a:r>
            <a:rPr lang="sl-SI" sz="2000" kern="1200" dirty="0">
              <a:latin typeface="Abadi" panose="020B0604020104020204" pitchFamily="34" charset="0"/>
            </a:rPr>
            <a:t> </a:t>
          </a:r>
          <a:r>
            <a:rPr lang="sl-SI" sz="2000" b="1" kern="1200" dirty="0" err="1">
              <a:latin typeface="Abadi" panose="020B0604020104020204" pitchFamily="34" charset="0"/>
            </a:rPr>
            <a:t>A</a:t>
          </a:r>
          <a:r>
            <a:rPr lang="sl-SI" sz="2000" kern="1200" dirty="0" err="1">
              <a:latin typeface="Abadi" panose="020B0604020104020204" pitchFamily="34" charset="0"/>
            </a:rPr>
            <a:t>ssistance</a:t>
          </a:r>
          <a:endParaRPr lang="sl-SI" sz="2000" kern="1200" dirty="0">
            <a:latin typeface="Abadi" panose="020B0604020104020204" pitchFamily="34" charset="0"/>
          </a:endParaRPr>
        </a:p>
      </dsp:txBody>
      <dsp:txXfrm>
        <a:off x="349253" y="2025832"/>
        <a:ext cx="4566755" cy="372930"/>
      </dsp:txXfrm>
    </dsp:sp>
    <dsp:sp modelId="{A18D8DA9-D725-40F4-854D-A62E254DB955}">
      <dsp:nvSpPr>
        <dsp:cNvPr id="0" name=""/>
        <dsp:cNvSpPr/>
      </dsp:nvSpPr>
      <dsp:spPr>
        <a:xfrm>
          <a:off x="0" y="3707287"/>
          <a:ext cx="6581579" cy="926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804" tIns="291592" rIns="51080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800" kern="1200" dirty="0">
              <a:solidFill>
                <a:srgbClr val="5B5137"/>
              </a:solidFill>
              <a:latin typeface="Abadi" panose="020B0604020104020204" pitchFamily="34" charset="0"/>
            </a:rPr>
            <a:t>CSA: </a:t>
          </a:r>
          <a:r>
            <a:rPr lang="sl-SI" sz="1800" kern="1200" dirty="0" err="1">
              <a:solidFill>
                <a:srgbClr val="5B5137"/>
              </a:solidFill>
              <a:latin typeface="Abadi" panose="020B0604020104020204" pitchFamily="34" charset="0"/>
            </a:rPr>
            <a:t>Coordination</a:t>
          </a:r>
          <a:r>
            <a:rPr lang="sl-SI" sz="1800" kern="1200" dirty="0">
              <a:solidFill>
                <a:srgbClr val="5B5137"/>
              </a:solidFill>
              <a:latin typeface="Abadi" panose="020B0604020104020204" pitchFamily="34" charset="0"/>
            </a:rPr>
            <a:t> </a:t>
          </a:r>
          <a:r>
            <a:rPr lang="sl-SI" sz="1800" kern="1200" dirty="0" err="1">
              <a:solidFill>
                <a:srgbClr val="5B5137"/>
              </a:solidFill>
              <a:latin typeface="Abadi" panose="020B0604020104020204" pitchFamily="34" charset="0"/>
            </a:rPr>
            <a:t>and</a:t>
          </a:r>
          <a:r>
            <a:rPr lang="sl-SI" sz="1800" kern="1200" dirty="0">
              <a:solidFill>
                <a:srgbClr val="5B5137"/>
              </a:solidFill>
              <a:latin typeface="Abadi" panose="020B0604020104020204" pitchFamily="34" charset="0"/>
            </a:rPr>
            <a:t> </a:t>
          </a:r>
          <a:r>
            <a:rPr lang="sl-SI" sz="1800" kern="1200" dirty="0" err="1">
              <a:solidFill>
                <a:srgbClr val="5B5137"/>
              </a:solidFill>
              <a:latin typeface="Abadi" panose="020B0604020104020204" pitchFamily="34" charset="0"/>
            </a:rPr>
            <a:t>support</a:t>
          </a:r>
          <a:r>
            <a:rPr lang="sl-SI" sz="1800" kern="1200" dirty="0">
              <a:solidFill>
                <a:srgbClr val="5B5137"/>
              </a:solidFill>
              <a:latin typeface="Abadi" panose="020B0604020104020204" pitchFamily="34" charset="0"/>
            </a:rPr>
            <a:t> </a:t>
          </a:r>
          <a:r>
            <a:rPr lang="sl-SI" sz="1800" kern="1200" dirty="0" err="1">
              <a:solidFill>
                <a:srgbClr val="5B5137"/>
              </a:solidFill>
              <a:latin typeface="Abadi" panose="020B0604020104020204" pitchFamily="34" charset="0"/>
            </a:rPr>
            <a:t>action</a:t>
          </a:r>
          <a:endParaRPr lang="sl-SI" sz="1800" kern="1200" dirty="0">
            <a:solidFill>
              <a:srgbClr val="5B5137"/>
            </a:solidFill>
            <a:latin typeface="Abadi" panose="020B0604020104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800" kern="1200" dirty="0">
              <a:solidFill>
                <a:srgbClr val="5B5137"/>
              </a:solidFill>
              <a:latin typeface="Abadi" panose="020B0604020104020204" pitchFamily="34" charset="0"/>
            </a:rPr>
            <a:t>PLP: </a:t>
          </a:r>
          <a:r>
            <a:rPr lang="sl-SI" sz="1800" kern="1200" dirty="0" err="1">
              <a:solidFill>
                <a:srgbClr val="5B5137"/>
              </a:solidFill>
              <a:latin typeface="Abadi" panose="020B0604020104020204" pitchFamily="34" charset="0"/>
            </a:rPr>
            <a:t>Projects</a:t>
          </a:r>
          <a:r>
            <a:rPr lang="sl-SI" sz="1800" kern="1200" dirty="0">
              <a:solidFill>
                <a:srgbClr val="5B5137"/>
              </a:solidFill>
              <a:latin typeface="Abadi" panose="020B0604020104020204" pitchFamily="34" charset="0"/>
            </a:rPr>
            <a:t> for Legislative </a:t>
          </a:r>
          <a:r>
            <a:rPr lang="sl-SI" sz="1800" kern="1200" dirty="0" err="1">
              <a:solidFill>
                <a:srgbClr val="5B5137"/>
              </a:solidFill>
              <a:latin typeface="Abadi" panose="020B0604020104020204" pitchFamily="34" charset="0"/>
            </a:rPr>
            <a:t>and</a:t>
          </a:r>
          <a:r>
            <a:rPr lang="sl-SI" sz="1800" kern="1200" dirty="0">
              <a:solidFill>
                <a:srgbClr val="5B5137"/>
              </a:solidFill>
              <a:latin typeface="Abadi" panose="020B0604020104020204" pitchFamily="34" charset="0"/>
            </a:rPr>
            <a:t> </a:t>
          </a:r>
          <a:r>
            <a:rPr lang="sl-SI" sz="1800" kern="1200" dirty="0" err="1">
              <a:solidFill>
                <a:srgbClr val="5B5137"/>
              </a:solidFill>
              <a:latin typeface="Abadi" panose="020B0604020104020204" pitchFamily="34" charset="0"/>
            </a:rPr>
            <a:t>Policy</a:t>
          </a:r>
          <a:r>
            <a:rPr lang="sl-SI" sz="1800" kern="1200" dirty="0">
              <a:solidFill>
                <a:srgbClr val="5B5137"/>
              </a:solidFill>
              <a:latin typeface="Abadi" panose="020B0604020104020204" pitchFamily="34" charset="0"/>
            </a:rPr>
            <a:t> </a:t>
          </a:r>
          <a:r>
            <a:rPr lang="sl-SI" sz="1800" kern="1200" dirty="0" err="1">
              <a:solidFill>
                <a:srgbClr val="5B5137"/>
              </a:solidFill>
              <a:latin typeface="Abadi" panose="020B0604020104020204" pitchFamily="34" charset="0"/>
            </a:rPr>
            <a:t>Priorities</a:t>
          </a:r>
          <a:endParaRPr lang="sl-SI" sz="1800" kern="1200" dirty="0">
            <a:solidFill>
              <a:srgbClr val="5B5137"/>
            </a:solidFill>
            <a:latin typeface="Abadi" panose="020B0604020104020204" pitchFamily="34" charset="0"/>
          </a:endParaRPr>
        </a:p>
      </dsp:txBody>
      <dsp:txXfrm>
        <a:off x="0" y="3707287"/>
        <a:ext cx="6581579" cy="926100"/>
      </dsp:txXfrm>
    </dsp:sp>
    <dsp:sp modelId="{5BB544A0-6BBC-4CB9-B178-488DCCB53D72}">
      <dsp:nvSpPr>
        <dsp:cNvPr id="0" name=""/>
        <dsp:cNvSpPr/>
      </dsp:nvSpPr>
      <dsp:spPr>
        <a:xfrm>
          <a:off x="329078" y="3500647"/>
          <a:ext cx="4607105" cy="413280"/>
        </a:xfrm>
        <a:prstGeom prst="roundRect">
          <a:avLst/>
        </a:prstGeom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138" tIns="0" rIns="17413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dirty="0">
              <a:latin typeface="Abadi" panose="020B0604020104020204" pitchFamily="34" charset="0"/>
            </a:rPr>
            <a:t>OA - </a:t>
          </a:r>
          <a:r>
            <a:rPr lang="sl-SI" sz="2000" b="1" kern="1200" dirty="0" err="1">
              <a:latin typeface="Abadi" panose="020B0604020104020204" pitchFamily="34" charset="0"/>
            </a:rPr>
            <a:t>O</a:t>
          </a:r>
          <a:r>
            <a:rPr lang="sl-SI" sz="2000" kern="1200" dirty="0" err="1">
              <a:latin typeface="Abadi" panose="020B0604020104020204" pitchFamily="34" charset="0"/>
            </a:rPr>
            <a:t>ther</a:t>
          </a:r>
          <a:r>
            <a:rPr lang="sl-SI" sz="2000" kern="1200" dirty="0">
              <a:latin typeface="Abadi" panose="020B0604020104020204" pitchFamily="34" charset="0"/>
            </a:rPr>
            <a:t> </a:t>
          </a:r>
          <a:r>
            <a:rPr lang="sl-SI" sz="2000" b="1" kern="1200" dirty="0" err="1">
              <a:latin typeface="Abadi" panose="020B0604020104020204" pitchFamily="34" charset="0"/>
            </a:rPr>
            <a:t>A</a:t>
          </a:r>
          <a:r>
            <a:rPr lang="sl-SI" sz="2000" kern="1200" dirty="0" err="1">
              <a:latin typeface="Abadi" panose="020B0604020104020204" pitchFamily="34" charset="0"/>
            </a:rPr>
            <a:t>ctions</a:t>
          </a:r>
          <a:endParaRPr lang="sl-SI" sz="2000" kern="1200" dirty="0">
            <a:latin typeface="Abadi" panose="020B0604020104020204" pitchFamily="34" charset="0"/>
          </a:endParaRPr>
        </a:p>
      </dsp:txBody>
      <dsp:txXfrm>
        <a:off x="349253" y="3520822"/>
        <a:ext cx="4566755" cy="3729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6B20E3-CD2C-4D47-A410-73C62CF6E1F4}">
      <dsp:nvSpPr>
        <dsp:cNvPr id="0" name=""/>
        <dsp:cNvSpPr/>
      </dsp:nvSpPr>
      <dsp:spPr>
        <a:xfrm rot="4396374">
          <a:off x="1745009" y="1021847"/>
          <a:ext cx="4432937" cy="3091421"/>
        </a:xfrm>
        <a:prstGeom prst="swooshArrow">
          <a:avLst>
            <a:gd name="adj1" fmla="val 16310"/>
            <a:gd name="adj2" fmla="val 31370"/>
          </a:avLst>
        </a:prstGeom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A2232F-0361-4E57-8AAD-B24753973CEC}">
      <dsp:nvSpPr>
        <dsp:cNvPr id="0" name=""/>
        <dsp:cNvSpPr/>
      </dsp:nvSpPr>
      <dsp:spPr>
        <a:xfrm>
          <a:off x="3255913" y="1326914"/>
          <a:ext cx="111945" cy="111945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E7C49F-CC53-4499-B968-9DBBE440B20D}">
      <dsp:nvSpPr>
        <dsp:cNvPr id="0" name=""/>
        <dsp:cNvSpPr/>
      </dsp:nvSpPr>
      <dsp:spPr>
        <a:xfrm>
          <a:off x="3887994" y="1812182"/>
          <a:ext cx="111945" cy="111945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938419-3540-4CD9-AC65-9B1D69316D4A}">
      <dsp:nvSpPr>
        <dsp:cNvPr id="0" name=""/>
        <dsp:cNvSpPr/>
      </dsp:nvSpPr>
      <dsp:spPr>
        <a:xfrm>
          <a:off x="4456246" y="2380126"/>
          <a:ext cx="111945" cy="111945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B3740D-E9B0-4B3C-A8B1-66D50B79AC40}">
      <dsp:nvSpPr>
        <dsp:cNvPr id="0" name=""/>
        <dsp:cNvSpPr/>
      </dsp:nvSpPr>
      <dsp:spPr>
        <a:xfrm>
          <a:off x="1031532" y="0"/>
          <a:ext cx="2922603" cy="821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kern="1200" dirty="0">
              <a:latin typeface="Abadi" panose="020B0604020104020204" pitchFamily="34" charset="0"/>
            </a:rPr>
            <a:t>1. Predložitev projektnega predloga</a:t>
          </a:r>
        </a:p>
      </dsp:txBody>
      <dsp:txXfrm>
        <a:off x="1031532" y="0"/>
        <a:ext cx="2922603" cy="821618"/>
      </dsp:txXfrm>
    </dsp:sp>
    <dsp:sp modelId="{7711DEE1-21FD-4DD8-8D3E-2C89AA02192B}">
      <dsp:nvSpPr>
        <dsp:cNvPr id="0" name=""/>
        <dsp:cNvSpPr/>
      </dsp:nvSpPr>
      <dsp:spPr>
        <a:xfrm>
          <a:off x="3989721" y="972077"/>
          <a:ext cx="3106745" cy="821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kern="1200" dirty="0">
              <a:latin typeface="Abadi" panose="020B0604020104020204" pitchFamily="34" charset="0"/>
            </a:rPr>
            <a:t>2. Preverjanje</a:t>
          </a:r>
        </a:p>
      </dsp:txBody>
      <dsp:txXfrm>
        <a:off x="3989721" y="972077"/>
        <a:ext cx="3106745" cy="821618"/>
      </dsp:txXfrm>
    </dsp:sp>
    <dsp:sp modelId="{BB81B4BB-50AD-4D8B-BBD5-EEB1123CCD62}">
      <dsp:nvSpPr>
        <dsp:cNvPr id="0" name=""/>
        <dsp:cNvSpPr/>
      </dsp:nvSpPr>
      <dsp:spPr>
        <a:xfrm>
          <a:off x="1447838" y="1457346"/>
          <a:ext cx="2089992" cy="821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kern="1200" dirty="0">
              <a:latin typeface="Abadi" panose="020B0604020104020204" pitchFamily="34" charset="0"/>
            </a:rPr>
            <a:t>3. Točkovanje</a:t>
          </a:r>
        </a:p>
      </dsp:txBody>
      <dsp:txXfrm>
        <a:off x="1447838" y="1457346"/>
        <a:ext cx="2089992" cy="821618"/>
      </dsp:txXfrm>
    </dsp:sp>
    <dsp:sp modelId="{CF7390AE-C5F7-4286-A931-8DC7DBA520AB}">
      <dsp:nvSpPr>
        <dsp:cNvPr id="0" name=""/>
        <dsp:cNvSpPr/>
      </dsp:nvSpPr>
      <dsp:spPr>
        <a:xfrm>
          <a:off x="4867466" y="3005070"/>
          <a:ext cx="111945" cy="111945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FD90E3-D072-4B72-9DCB-CA8250697245}">
      <dsp:nvSpPr>
        <dsp:cNvPr id="0" name=""/>
        <dsp:cNvSpPr/>
      </dsp:nvSpPr>
      <dsp:spPr>
        <a:xfrm>
          <a:off x="5006474" y="2025290"/>
          <a:ext cx="2089992" cy="821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kern="1200" dirty="0">
              <a:latin typeface="Abadi" panose="020B0604020104020204" pitchFamily="34" charset="0"/>
            </a:rPr>
            <a:t>4. Razvrščanje</a:t>
          </a:r>
        </a:p>
      </dsp:txBody>
      <dsp:txXfrm>
        <a:off x="5006474" y="2025290"/>
        <a:ext cx="2089992" cy="821618"/>
      </dsp:txXfrm>
    </dsp:sp>
    <dsp:sp modelId="{B9AECBCF-12A8-473A-B105-6B387C44F021}">
      <dsp:nvSpPr>
        <dsp:cNvPr id="0" name=""/>
        <dsp:cNvSpPr/>
      </dsp:nvSpPr>
      <dsp:spPr>
        <a:xfrm>
          <a:off x="1447838" y="2650233"/>
          <a:ext cx="3106745" cy="821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kern="1200" dirty="0">
              <a:latin typeface="Abadi" panose="020B0604020104020204" pitchFamily="34" charset="0"/>
            </a:rPr>
            <a:t>5. Rezervna lista</a:t>
          </a:r>
        </a:p>
      </dsp:txBody>
      <dsp:txXfrm>
        <a:off x="1447838" y="2650233"/>
        <a:ext cx="3106745" cy="821618"/>
      </dsp:txXfrm>
    </dsp:sp>
    <dsp:sp modelId="{C983444F-D1CE-4B30-A7C2-4055A7558749}">
      <dsp:nvSpPr>
        <dsp:cNvPr id="0" name=""/>
        <dsp:cNvSpPr/>
      </dsp:nvSpPr>
      <dsp:spPr>
        <a:xfrm>
          <a:off x="4272152" y="4313498"/>
          <a:ext cx="2824314" cy="821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b="1" kern="1200" dirty="0">
              <a:latin typeface="Abadi" panose="020B0604020104020204" pitchFamily="34" charset="0"/>
            </a:rPr>
            <a:t>ODOBRENI PROJEKT </a:t>
          </a:r>
        </a:p>
      </dsp:txBody>
      <dsp:txXfrm>
        <a:off x="4272152" y="4313498"/>
        <a:ext cx="2824314" cy="8216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60AF82D-359F-F2F3-6D9A-60ACF2D532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731430-6AF3-C3A6-7752-06C026A02F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EA24B-3B04-C24D-BC94-A6CBDB8911BF}" type="datetimeFigureOut">
              <a:rPr lang="en-SI" smtClean="0"/>
              <a:t>10/02/2025</a:t>
            </a:fld>
            <a:endParaRPr lang="en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AD9BBC-1BA0-D809-68B0-481EF2EF7A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528304-CF55-DB93-0522-D2C1E16269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0DBA8-6799-FD46-AA29-78109378B4B1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7507042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94B06-7E0E-1A46-91BA-A6B328D567E1}" type="datetimeFigureOut">
              <a:rPr lang="en-SI" smtClean="0"/>
              <a:t>10/02/2025</a:t>
            </a:fld>
            <a:endParaRPr lang="en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B49B9-FC57-7D47-B788-BD5CE282269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088899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ded0d38746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ded0d38746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ded0d38746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ded0d38746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>
          <a:extLst>
            <a:ext uri="{FF2B5EF4-FFF2-40B4-BE49-F238E27FC236}">
              <a16:creationId xmlns:a16="http://schemas.microsoft.com/office/drawing/2014/main" id="{94E11679-2EE6-E45D-F93E-0290D9FA9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ed75ccf_033:notes">
            <a:extLst>
              <a:ext uri="{FF2B5EF4-FFF2-40B4-BE49-F238E27FC236}">
                <a16:creationId xmlns:a16="http://schemas.microsoft.com/office/drawing/2014/main" id="{08F33B89-B687-E5AA-8047-3DF579D5F5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ed75ccf_033:notes">
            <a:extLst>
              <a:ext uri="{FF2B5EF4-FFF2-40B4-BE49-F238E27FC236}">
                <a16:creationId xmlns:a16="http://schemas.microsoft.com/office/drawing/2014/main" id="{3D26721D-F91F-46A1-4EC5-8A62D8A9DD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5652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>
          <a:extLst>
            <a:ext uri="{FF2B5EF4-FFF2-40B4-BE49-F238E27FC236}">
              <a16:creationId xmlns:a16="http://schemas.microsoft.com/office/drawing/2014/main" id="{ECB84571-394F-0DCA-4727-C8FA7C8A5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ed75ccf_033:notes">
            <a:extLst>
              <a:ext uri="{FF2B5EF4-FFF2-40B4-BE49-F238E27FC236}">
                <a16:creationId xmlns:a16="http://schemas.microsoft.com/office/drawing/2014/main" id="{A0C8EDDC-5D3F-1F89-B35C-FB12B52122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ed75ccf_033:notes">
            <a:extLst>
              <a:ext uri="{FF2B5EF4-FFF2-40B4-BE49-F238E27FC236}">
                <a16:creationId xmlns:a16="http://schemas.microsoft.com/office/drawing/2014/main" id="{D555E057-B1F5-CCB3-0F20-27C5676781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27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200" b="1" spc="-70" dirty="0">
                <a:latin typeface="Arial"/>
                <a:cs typeface="Arial"/>
              </a:rPr>
              <a:t>EU</a:t>
            </a:r>
            <a:r>
              <a:rPr lang="sl-SI" sz="1200" b="1" spc="-65" dirty="0">
                <a:latin typeface="Arial"/>
                <a:cs typeface="Arial"/>
              </a:rPr>
              <a:t> </a:t>
            </a:r>
            <a:r>
              <a:rPr lang="sl-SI" sz="1200" b="1" spc="-10" dirty="0">
                <a:latin typeface="Arial"/>
                <a:cs typeface="Arial"/>
              </a:rPr>
              <a:t>finančni</a:t>
            </a:r>
            <a:r>
              <a:rPr lang="sl-SI" sz="1200" b="1" spc="-45" dirty="0">
                <a:latin typeface="Arial"/>
                <a:cs typeface="Arial"/>
              </a:rPr>
              <a:t> </a:t>
            </a:r>
            <a:r>
              <a:rPr lang="sl-SI" sz="1200" b="1" dirty="0">
                <a:latin typeface="Arial"/>
                <a:cs typeface="Arial"/>
              </a:rPr>
              <a:t>instrument</a:t>
            </a:r>
            <a:r>
              <a:rPr lang="sl-SI" sz="1200" b="1" spc="-55" dirty="0">
                <a:latin typeface="Arial"/>
                <a:cs typeface="Arial"/>
              </a:rPr>
              <a:t> </a:t>
            </a:r>
            <a:r>
              <a:rPr lang="sl-SI" sz="1200" b="1" dirty="0">
                <a:latin typeface="Arial"/>
                <a:cs typeface="Arial"/>
              </a:rPr>
              <a:t>za</a:t>
            </a:r>
            <a:r>
              <a:rPr lang="sl-SI" sz="1200" b="1" spc="-55" dirty="0">
                <a:latin typeface="Arial"/>
                <a:cs typeface="Arial"/>
              </a:rPr>
              <a:t> </a:t>
            </a:r>
            <a:r>
              <a:rPr lang="sl-SI" sz="1200" b="1" spc="-10" dirty="0">
                <a:latin typeface="Arial"/>
                <a:cs typeface="Arial"/>
              </a:rPr>
              <a:t>sofinanciranje</a:t>
            </a:r>
            <a:r>
              <a:rPr lang="sl-SI" sz="1200" b="1" spc="-5" dirty="0">
                <a:latin typeface="Arial"/>
                <a:cs typeface="Arial"/>
              </a:rPr>
              <a:t> </a:t>
            </a:r>
            <a:r>
              <a:rPr lang="sl-SI" sz="1200" b="1" dirty="0">
                <a:latin typeface="Arial"/>
                <a:cs typeface="Arial"/>
              </a:rPr>
              <a:t>okoljskih</a:t>
            </a:r>
            <a:r>
              <a:rPr lang="sl-SI" sz="1200" b="1" spc="-65" dirty="0">
                <a:latin typeface="Arial"/>
                <a:cs typeface="Arial"/>
              </a:rPr>
              <a:t> </a:t>
            </a:r>
            <a:r>
              <a:rPr lang="sl-SI" sz="1200" b="1" dirty="0">
                <a:latin typeface="Arial"/>
                <a:cs typeface="Arial"/>
              </a:rPr>
              <a:t>in</a:t>
            </a:r>
            <a:r>
              <a:rPr lang="sl-SI" sz="1200" b="1" spc="-55" dirty="0">
                <a:latin typeface="Arial"/>
                <a:cs typeface="Arial"/>
              </a:rPr>
              <a:t> </a:t>
            </a:r>
            <a:r>
              <a:rPr lang="sl-SI" sz="1200" b="1" spc="-10" dirty="0">
                <a:latin typeface="Arial"/>
                <a:cs typeface="Arial"/>
              </a:rPr>
              <a:t>podnebnih</a:t>
            </a:r>
            <a:r>
              <a:rPr lang="sl-SI" sz="1200" b="1" spc="-50" dirty="0">
                <a:latin typeface="Arial"/>
                <a:cs typeface="Arial"/>
              </a:rPr>
              <a:t> </a:t>
            </a:r>
            <a:r>
              <a:rPr lang="sl-SI" sz="1200" b="1" spc="-10" dirty="0">
                <a:latin typeface="Arial"/>
                <a:cs typeface="Arial"/>
              </a:rPr>
              <a:t>projektov</a:t>
            </a:r>
            <a:endParaRPr lang="sl-SI" sz="1200" dirty="0">
              <a:latin typeface="Arial"/>
              <a:cs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>
          <a:extLst>
            <a:ext uri="{FF2B5EF4-FFF2-40B4-BE49-F238E27FC236}">
              <a16:creationId xmlns:a16="http://schemas.microsoft.com/office/drawing/2014/main" id="{897DF1C6-1698-7AE2-F083-5D05749A8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ed75ccf_044:notes">
            <a:extLst>
              <a:ext uri="{FF2B5EF4-FFF2-40B4-BE49-F238E27FC236}">
                <a16:creationId xmlns:a16="http://schemas.microsoft.com/office/drawing/2014/main" id="{A8EC3C05-24B3-DB55-2982-816DE13D8B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ed75ccf_044:notes">
            <a:extLst>
              <a:ext uri="{FF2B5EF4-FFF2-40B4-BE49-F238E27FC236}">
                <a16:creationId xmlns:a16="http://schemas.microsoft.com/office/drawing/2014/main" id="{6AA1F91C-EDD2-1F6D-84DF-0FCC5CF3A8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53900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>
          <a:extLst>
            <a:ext uri="{FF2B5EF4-FFF2-40B4-BE49-F238E27FC236}">
              <a16:creationId xmlns:a16="http://schemas.microsoft.com/office/drawing/2014/main" id="{9FC398B6-9AC1-FB5F-3CA7-892B6EB12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ed75ccf_033:notes">
            <a:extLst>
              <a:ext uri="{FF2B5EF4-FFF2-40B4-BE49-F238E27FC236}">
                <a16:creationId xmlns:a16="http://schemas.microsoft.com/office/drawing/2014/main" id="{23FCE3C4-47E0-B2FA-4FBE-E8C426F507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ed75ccf_033:notes">
            <a:extLst>
              <a:ext uri="{FF2B5EF4-FFF2-40B4-BE49-F238E27FC236}">
                <a16:creationId xmlns:a16="http://schemas.microsoft.com/office/drawing/2014/main" id="{0CE6D7ED-81F3-2795-A685-DCA5DCC9E5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54805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>
          <a:extLst>
            <a:ext uri="{FF2B5EF4-FFF2-40B4-BE49-F238E27FC236}">
              <a16:creationId xmlns:a16="http://schemas.microsoft.com/office/drawing/2014/main" id="{AD16DABC-1ACC-581B-620B-3FEA18D06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ed75ccf_033:notes">
            <a:extLst>
              <a:ext uri="{FF2B5EF4-FFF2-40B4-BE49-F238E27FC236}">
                <a16:creationId xmlns:a16="http://schemas.microsoft.com/office/drawing/2014/main" id="{BB39D975-A75A-DE31-0F17-9659F5A4AE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ed75ccf_033:notes">
            <a:extLst>
              <a:ext uri="{FF2B5EF4-FFF2-40B4-BE49-F238E27FC236}">
                <a16:creationId xmlns:a16="http://schemas.microsoft.com/office/drawing/2014/main" id="{8424F4FD-CC89-8C68-A1A3-70126AF921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98815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ded0d38746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ded0d38746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ded0d38746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ded0d38746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ca - poljubna fotografij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717351"/>
            <a:ext cx="5257800" cy="10631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Naslov</a:t>
            </a:r>
            <a:r>
              <a:rPr lang="en-GB" dirty="0"/>
              <a:t> </a:t>
            </a:r>
            <a:r>
              <a:rPr lang="en-GB" dirty="0" err="1"/>
              <a:t>predstavitve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3015668"/>
            <a:ext cx="5257800" cy="142416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Podnaslov</a:t>
            </a:r>
            <a:r>
              <a:rPr lang="en-GB" dirty="0"/>
              <a:t>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poudarek</a:t>
            </a:r>
            <a:endParaRPr lang="en-US" dirty="0"/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8D4DD9CA-D1A7-FE8F-E5B8-942CD577C696}"/>
              </a:ext>
            </a:extLst>
          </p:cNvPr>
          <p:cNvSpPr/>
          <p:nvPr userDrawn="1"/>
        </p:nvSpPr>
        <p:spPr>
          <a:xfrm flipH="1">
            <a:off x="7388851" y="2043645"/>
            <a:ext cx="6171252" cy="6337615"/>
          </a:xfrm>
          <a:custGeom>
            <a:avLst/>
            <a:gdLst/>
            <a:ahLst/>
            <a:cxnLst/>
            <a:rect l="l" t="t" r="r" b="b"/>
            <a:pathLst>
              <a:path w="9256878" h="9506422">
                <a:moveTo>
                  <a:pt x="9256878" y="0"/>
                </a:moveTo>
                <a:lnTo>
                  <a:pt x="0" y="0"/>
                </a:lnTo>
                <a:lnTo>
                  <a:pt x="0" y="9506421"/>
                </a:lnTo>
                <a:lnTo>
                  <a:pt x="9256878" y="9506421"/>
                </a:lnTo>
                <a:lnTo>
                  <a:pt x="925687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sl-SI" sz="1200"/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8CAAD5F3-2AE0-51C2-9150-0647F5D18FD8}"/>
              </a:ext>
            </a:extLst>
          </p:cNvPr>
          <p:cNvGrpSpPr/>
          <p:nvPr userDrawn="1"/>
        </p:nvGrpSpPr>
        <p:grpSpPr>
          <a:xfrm>
            <a:off x="8088269" y="2226617"/>
            <a:ext cx="2724372" cy="2724372"/>
            <a:chOff x="0" y="0"/>
            <a:chExt cx="812800" cy="812800"/>
          </a:xfrm>
        </p:grpSpPr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DB345F63-FEDD-1D2A-A3B1-D19C09DB349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F2F2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sl-SI" sz="1200"/>
            </a:p>
          </p:txBody>
        </p:sp>
      </p:grpSp>
      <p:grpSp>
        <p:nvGrpSpPr>
          <p:cNvPr id="9" name="Group 15">
            <a:extLst>
              <a:ext uri="{FF2B5EF4-FFF2-40B4-BE49-F238E27FC236}">
                <a16:creationId xmlns:a16="http://schemas.microsoft.com/office/drawing/2014/main" id="{EA529346-3419-ED2D-BE49-B5B433B379E0}"/>
              </a:ext>
            </a:extLst>
          </p:cNvPr>
          <p:cNvGrpSpPr/>
          <p:nvPr userDrawn="1"/>
        </p:nvGrpSpPr>
        <p:grpSpPr>
          <a:xfrm>
            <a:off x="7314822" y="3905587"/>
            <a:ext cx="2090805" cy="2090805"/>
            <a:chOff x="0" y="0"/>
            <a:chExt cx="812800" cy="812800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2E4EB931-5A3C-F5F3-C1E7-297BEAB2F83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F2F2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sl-SI" sz="1200"/>
            </a:p>
          </p:txBody>
        </p:sp>
      </p:grpSp>
      <p:grpSp>
        <p:nvGrpSpPr>
          <p:cNvPr id="13" name="Group 19">
            <a:extLst>
              <a:ext uri="{FF2B5EF4-FFF2-40B4-BE49-F238E27FC236}">
                <a16:creationId xmlns:a16="http://schemas.microsoft.com/office/drawing/2014/main" id="{E623BF8D-11B5-A0B0-A34C-73DC63AF77CB}"/>
              </a:ext>
            </a:extLst>
          </p:cNvPr>
          <p:cNvGrpSpPr/>
          <p:nvPr userDrawn="1"/>
        </p:nvGrpSpPr>
        <p:grpSpPr>
          <a:xfrm>
            <a:off x="8637515" y="2650476"/>
            <a:ext cx="1865416" cy="1601800"/>
            <a:chOff x="0" y="0"/>
            <a:chExt cx="812800" cy="697937"/>
          </a:xfrm>
        </p:grpSpPr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DF9FAC0F-6EB0-FE27-2F3C-02BCEC00ABC0}"/>
                </a:ext>
              </a:extLst>
            </p:cNvPr>
            <p:cNvSpPr/>
            <p:nvPr/>
          </p:nvSpPr>
          <p:spPr>
            <a:xfrm>
              <a:off x="0" y="0"/>
              <a:ext cx="812800" cy="697937"/>
            </a:xfrm>
            <a:custGeom>
              <a:avLst/>
              <a:gdLst/>
              <a:ahLst/>
              <a:cxnLst/>
              <a:rect l="l" t="t" r="r" b="b"/>
              <a:pathLst>
                <a:path w="812800" h="697937">
                  <a:moveTo>
                    <a:pt x="406400" y="0"/>
                  </a:moveTo>
                  <a:cubicBezTo>
                    <a:pt x="181951" y="0"/>
                    <a:pt x="0" y="156239"/>
                    <a:pt x="0" y="348969"/>
                  </a:cubicBezTo>
                  <a:cubicBezTo>
                    <a:pt x="0" y="541699"/>
                    <a:pt x="181951" y="697937"/>
                    <a:pt x="406400" y="697937"/>
                  </a:cubicBezTo>
                  <a:cubicBezTo>
                    <a:pt x="630849" y="697937"/>
                    <a:pt x="812800" y="541699"/>
                    <a:pt x="812800" y="348969"/>
                  </a:cubicBezTo>
                  <a:cubicBezTo>
                    <a:pt x="812800" y="15623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9193" r="-1919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sl-SI" sz="1200"/>
            </a:p>
          </p:txBody>
        </p:sp>
      </p:grpSp>
      <p:sp>
        <p:nvSpPr>
          <p:cNvPr id="15" name="Krog: prazno 14">
            <a:extLst>
              <a:ext uri="{FF2B5EF4-FFF2-40B4-BE49-F238E27FC236}">
                <a16:creationId xmlns:a16="http://schemas.microsoft.com/office/drawing/2014/main" id="{16480711-4B97-A6DF-3338-9C65F71D2C96}"/>
              </a:ext>
            </a:extLst>
          </p:cNvPr>
          <p:cNvSpPr/>
          <p:nvPr userDrawn="1"/>
        </p:nvSpPr>
        <p:spPr>
          <a:xfrm>
            <a:off x="8079462" y="2212305"/>
            <a:ext cx="2761329" cy="2752996"/>
          </a:xfrm>
          <a:prstGeom prst="donut">
            <a:avLst>
              <a:gd name="adj" fmla="val 11030"/>
            </a:avLst>
          </a:prstGeom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1200">
              <a:solidFill>
                <a:schemeClr val="tx1"/>
              </a:solidFill>
            </a:endParaRPr>
          </a:p>
        </p:txBody>
      </p:sp>
      <p:sp>
        <p:nvSpPr>
          <p:cNvPr id="16" name="Krog: prazno 15">
            <a:extLst>
              <a:ext uri="{FF2B5EF4-FFF2-40B4-BE49-F238E27FC236}">
                <a16:creationId xmlns:a16="http://schemas.microsoft.com/office/drawing/2014/main" id="{7E56A7F4-8833-7999-BDB1-EE99635DE1BD}"/>
              </a:ext>
            </a:extLst>
          </p:cNvPr>
          <p:cNvSpPr/>
          <p:nvPr userDrawn="1"/>
        </p:nvSpPr>
        <p:spPr>
          <a:xfrm>
            <a:off x="7278507" y="3855981"/>
            <a:ext cx="2176341" cy="2169774"/>
          </a:xfrm>
          <a:prstGeom prst="donut">
            <a:avLst>
              <a:gd name="adj" fmla="val 11030"/>
            </a:avLst>
          </a:prstGeom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1200">
              <a:solidFill>
                <a:schemeClr val="tx1"/>
              </a:solidFill>
            </a:endParaRPr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D5AE3A7F-741D-8288-1CD5-AD9046F7E1DC}"/>
              </a:ext>
            </a:extLst>
          </p:cNvPr>
          <p:cNvGrpSpPr/>
          <p:nvPr userDrawn="1"/>
        </p:nvGrpSpPr>
        <p:grpSpPr>
          <a:xfrm>
            <a:off x="7504599" y="4095364"/>
            <a:ext cx="1711251" cy="1711251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6DC5DCF3-12AA-AC82-AAB1-D55D8CDE1D7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9154" r="-19154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sl-SI" sz="1200"/>
            </a:p>
          </p:txBody>
        </p:sp>
      </p:grpSp>
      <p:grpSp>
        <p:nvGrpSpPr>
          <p:cNvPr id="19" name="Group 27">
            <a:extLst>
              <a:ext uri="{FF2B5EF4-FFF2-40B4-BE49-F238E27FC236}">
                <a16:creationId xmlns:a16="http://schemas.microsoft.com/office/drawing/2014/main" id="{68B7742C-F520-3CCE-FE89-8D95F51A1F0F}"/>
              </a:ext>
            </a:extLst>
          </p:cNvPr>
          <p:cNvGrpSpPr/>
          <p:nvPr userDrawn="1"/>
        </p:nvGrpSpPr>
        <p:grpSpPr>
          <a:xfrm>
            <a:off x="2276740" y="6487834"/>
            <a:ext cx="1685235" cy="152703"/>
            <a:chOff x="0" y="-14696"/>
            <a:chExt cx="3370469" cy="305407"/>
          </a:xfrm>
        </p:grpSpPr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C3A7DA29-7AD7-258E-FAE6-E91A8ACC894E}"/>
                </a:ext>
              </a:extLst>
            </p:cNvPr>
            <p:cNvSpPr/>
            <p:nvPr/>
          </p:nvSpPr>
          <p:spPr>
            <a:xfrm>
              <a:off x="0" y="0"/>
              <a:ext cx="291440" cy="290711"/>
            </a:xfrm>
            <a:custGeom>
              <a:avLst/>
              <a:gdLst/>
              <a:ahLst/>
              <a:cxnLst/>
              <a:rect l="l" t="t" r="r" b="b"/>
              <a:pathLst>
                <a:path w="291440" h="290711">
                  <a:moveTo>
                    <a:pt x="0" y="0"/>
                  </a:moveTo>
                  <a:lnTo>
                    <a:pt x="291440" y="0"/>
                  </a:lnTo>
                  <a:lnTo>
                    <a:pt x="291440" y="290711"/>
                  </a:lnTo>
                  <a:lnTo>
                    <a:pt x="0" y="290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sl-SI" sz="1200"/>
            </a:p>
          </p:txBody>
        </p:sp>
        <p:sp>
          <p:nvSpPr>
            <p:cNvPr id="21" name="TextBox 29">
              <a:extLst>
                <a:ext uri="{FF2B5EF4-FFF2-40B4-BE49-F238E27FC236}">
                  <a16:creationId xmlns:a16="http://schemas.microsoft.com/office/drawing/2014/main" id="{C6EFE066-CF7E-64F9-F247-3AFDAD57FD64}"/>
                </a:ext>
              </a:extLst>
            </p:cNvPr>
            <p:cNvSpPr txBox="1"/>
            <p:nvPr/>
          </p:nvSpPr>
          <p:spPr>
            <a:xfrm>
              <a:off x="437208" y="-14696"/>
              <a:ext cx="2933261" cy="2821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04"/>
                </a:lnSpc>
                <a:spcBef>
                  <a:spcPct val="0"/>
                </a:spcBef>
              </a:pPr>
              <a:r>
                <a:rPr lang="en-US" sz="920">
                  <a:solidFill>
                    <a:srgbClr val="000000"/>
                  </a:solidFill>
                  <a:latin typeface="Ubuntu"/>
                  <a:ea typeface="Ubuntu"/>
                  <a:cs typeface="Ubuntu"/>
                  <a:sym typeface="Ubuntu"/>
                </a:rPr>
                <a:t>www.lifeslovenija.si</a:t>
              </a:r>
            </a:p>
          </p:txBody>
        </p:sp>
      </p:grpSp>
      <p:grpSp>
        <p:nvGrpSpPr>
          <p:cNvPr id="22" name="Group 30">
            <a:extLst>
              <a:ext uri="{FF2B5EF4-FFF2-40B4-BE49-F238E27FC236}">
                <a16:creationId xmlns:a16="http://schemas.microsoft.com/office/drawing/2014/main" id="{B97F81A7-1ED9-C175-022D-AF1FE4DD81BE}"/>
              </a:ext>
            </a:extLst>
          </p:cNvPr>
          <p:cNvGrpSpPr/>
          <p:nvPr userDrawn="1"/>
        </p:nvGrpSpPr>
        <p:grpSpPr>
          <a:xfrm>
            <a:off x="366893" y="6495316"/>
            <a:ext cx="1774647" cy="141064"/>
            <a:chOff x="0" y="-19049"/>
            <a:chExt cx="3549295" cy="282128"/>
          </a:xfrm>
        </p:grpSpPr>
        <p:sp>
          <p:nvSpPr>
            <p:cNvPr id="23" name="Freeform 31">
              <a:extLst>
                <a:ext uri="{FF2B5EF4-FFF2-40B4-BE49-F238E27FC236}">
                  <a16:creationId xmlns:a16="http://schemas.microsoft.com/office/drawing/2014/main" id="{6DFA837A-987A-F8D8-4AF8-901F90978AEF}"/>
                </a:ext>
              </a:extLst>
            </p:cNvPr>
            <p:cNvSpPr/>
            <p:nvPr/>
          </p:nvSpPr>
          <p:spPr>
            <a:xfrm>
              <a:off x="0" y="34384"/>
              <a:ext cx="291440" cy="210565"/>
            </a:xfrm>
            <a:custGeom>
              <a:avLst/>
              <a:gdLst/>
              <a:ahLst/>
              <a:cxnLst/>
              <a:rect l="l" t="t" r="r" b="b"/>
              <a:pathLst>
                <a:path w="291440" h="210565">
                  <a:moveTo>
                    <a:pt x="0" y="0"/>
                  </a:moveTo>
                  <a:lnTo>
                    <a:pt x="291440" y="0"/>
                  </a:lnTo>
                  <a:lnTo>
                    <a:pt x="291440" y="210566"/>
                  </a:lnTo>
                  <a:lnTo>
                    <a:pt x="0" y="21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sl-SI" sz="1200"/>
            </a:p>
          </p:txBody>
        </p:sp>
        <p:sp>
          <p:nvSpPr>
            <p:cNvPr id="24" name="TextBox 32">
              <a:extLst>
                <a:ext uri="{FF2B5EF4-FFF2-40B4-BE49-F238E27FC236}">
                  <a16:creationId xmlns:a16="http://schemas.microsoft.com/office/drawing/2014/main" id="{76A45B67-002E-744F-6797-31DFA9684BB8}"/>
                </a:ext>
              </a:extLst>
            </p:cNvPr>
            <p:cNvSpPr txBox="1"/>
            <p:nvPr/>
          </p:nvSpPr>
          <p:spPr>
            <a:xfrm>
              <a:off x="437106" y="-19049"/>
              <a:ext cx="3112189" cy="282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04"/>
                </a:lnSpc>
                <a:spcBef>
                  <a:spcPct val="0"/>
                </a:spcBef>
              </a:pPr>
              <a:r>
                <a:rPr lang="en-US" sz="920" dirty="0">
                  <a:solidFill>
                    <a:srgbClr val="000000"/>
                  </a:solidFill>
                  <a:latin typeface="Ubuntu"/>
                  <a:ea typeface="Ubuntu"/>
                  <a:cs typeface="Ubuntu"/>
                  <a:sym typeface="Ubuntu"/>
                </a:rPr>
                <a:t>life-slovenija.mope@gov.si</a:t>
              </a:r>
            </a:p>
          </p:txBody>
        </p:sp>
      </p:grpSp>
      <p:grpSp>
        <p:nvGrpSpPr>
          <p:cNvPr id="25" name="Group 33">
            <a:extLst>
              <a:ext uri="{FF2B5EF4-FFF2-40B4-BE49-F238E27FC236}">
                <a16:creationId xmlns:a16="http://schemas.microsoft.com/office/drawing/2014/main" id="{4728DCC6-A3DD-2CC2-50BA-B32C490D8C1A}"/>
              </a:ext>
            </a:extLst>
          </p:cNvPr>
          <p:cNvGrpSpPr/>
          <p:nvPr userDrawn="1"/>
        </p:nvGrpSpPr>
        <p:grpSpPr>
          <a:xfrm>
            <a:off x="3878546" y="6441695"/>
            <a:ext cx="2300779" cy="242671"/>
            <a:chOff x="0" y="0"/>
            <a:chExt cx="4601557" cy="485342"/>
          </a:xfrm>
        </p:grpSpPr>
        <p:sp>
          <p:nvSpPr>
            <p:cNvPr id="26" name="Freeform 34">
              <a:extLst>
                <a:ext uri="{FF2B5EF4-FFF2-40B4-BE49-F238E27FC236}">
                  <a16:creationId xmlns:a16="http://schemas.microsoft.com/office/drawing/2014/main" id="{64BC9385-D37C-4FF3-3C61-85E3BD6ED55D}"/>
                </a:ext>
              </a:extLst>
            </p:cNvPr>
            <p:cNvSpPr/>
            <p:nvPr/>
          </p:nvSpPr>
          <p:spPr>
            <a:xfrm>
              <a:off x="1056272" y="0"/>
              <a:ext cx="485342" cy="485342"/>
            </a:xfrm>
            <a:custGeom>
              <a:avLst/>
              <a:gdLst/>
              <a:ahLst/>
              <a:cxnLst/>
              <a:rect l="l" t="t" r="r" b="b"/>
              <a:pathLst>
                <a:path w="485342" h="485342">
                  <a:moveTo>
                    <a:pt x="0" y="0"/>
                  </a:moveTo>
                  <a:lnTo>
                    <a:pt x="485342" y="0"/>
                  </a:lnTo>
                  <a:lnTo>
                    <a:pt x="485342" y="485342"/>
                  </a:lnTo>
                  <a:lnTo>
                    <a:pt x="0" y="485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73" b="-2673"/>
              </a:stretch>
            </a:blipFill>
          </p:spPr>
          <p:txBody>
            <a:bodyPr/>
            <a:lstStyle/>
            <a:p>
              <a:endParaRPr lang="sl-SI" sz="1200"/>
            </a:p>
          </p:txBody>
        </p:sp>
        <p:sp>
          <p:nvSpPr>
            <p:cNvPr id="27" name="Freeform 35">
              <a:extLst>
                <a:ext uri="{FF2B5EF4-FFF2-40B4-BE49-F238E27FC236}">
                  <a16:creationId xmlns:a16="http://schemas.microsoft.com/office/drawing/2014/main" id="{B1D4DED3-0504-340F-C081-D90B93F51BD3}"/>
                </a:ext>
              </a:extLst>
            </p:cNvPr>
            <p:cNvSpPr/>
            <p:nvPr/>
          </p:nvSpPr>
          <p:spPr>
            <a:xfrm>
              <a:off x="0" y="3525"/>
              <a:ext cx="450374" cy="450374"/>
            </a:xfrm>
            <a:custGeom>
              <a:avLst/>
              <a:gdLst/>
              <a:ahLst/>
              <a:cxnLst/>
              <a:rect l="l" t="t" r="r" b="b"/>
              <a:pathLst>
                <a:path w="450374" h="450374">
                  <a:moveTo>
                    <a:pt x="0" y="0"/>
                  </a:moveTo>
                  <a:lnTo>
                    <a:pt x="450374" y="0"/>
                  </a:lnTo>
                  <a:lnTo>
                    <a:pt x="450374" y="450374"/>
                  </a:lnTo>
                  <a:lnTo>
                    <a:pt x="0" y="450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5238" r="-45238"/>
              </a:stretch>
            </a:blipFill>
          </p:spPr>
          <p:txBody>
            <a:bodyPr/>
            <a:lstStyle/>
            <a:p>
              <a:endParaRPr lang="sl-SI" sz="1200"/>
            </a:p>
          </p:txBody>
        </p:sp>
        <p:sp>
          <p:nvSpPr>
            <p:cNvPr id="28" name="Freeform 36">
              <a:extLst>
                <a:ext uri="{FF2B5EF4-FFF2-40B4-BE49-F238E27FC236}">
                  <a16:creationId xmlns:a16="http://schemas.microsoft.com/office/drawing/2014/main" id="{2956BCA6-C4F0-F728-B80D-A3AA37A81786}"/>
                </a:ext>
              </a:extLst>
            </p:cNvPr>
            <p:cNvSpPr/>
            <p:nvPr/>
          </p:nvSpPr>
          <p:spPr>
            <a:xfrm>
              <a:off x="526278" y="0"/>
              <a:ext cx="453899" cy="453899"/>
            </a:xfrm>
            <a:custGeom>
              <a:avLst/>
              <a:gdLst/>
              <a:ahLst/>
              <a:cxnLst/>
              <a:rect l="l" t="t" r="r" b="b"/>
              <a:pathLst>
                <a:path w="453899" h="453899">
                  <a:moveTo>
                    <a:pt x="0" y="0"/>
                  </a:moveTo>
                  <a:lnTo>
                    <a:pt x="453899" y="0"/>
                  </a:lnTo>
                  <a:lnTo>
                    <a:pt x="453899" y="453899"/>
                  </a:lnTo>
                  <a:lnTo>
                    <a:pt x="0" y="453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sl-SI" sz="1200"/>
            </a:p>
          </p:txBody>
        </p:sp>
        <p:sp>
          <p:nvSpPr>
            <p:cNvPr id="29" name="TextBox 37">
              <a:extLst>
                <a:ext uri="{FF2B5EF4-FFF2-40B4-BE49-F238E27FC236}">
                  <a16:creationId xmlns:a16="http://schemas.microsoft.com/office/drawing/2014/main" id="{36ACF74B-EE1A-DCF6-AF17-4F2953A074BD}"/>
                </a:ext>
              </a:extLst>
            </p:cNvPr>
            <p:cNvSpPr txBox="1"/>
            <p:nvPr/>
          </p:nvSpPr>
          <p:spPr>
            <a:xfrm>
              <a:off x="1668296" y="102446"/>
              <a:ext cx="2933261" cy="282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04"/>
                </a:lnSpc>
                <a:spcBef>
                  <a:spcPct val="0"/>
                </a:spcBef>
              </a:pPr>
              <a:r>
                <a:rPr lang="en-US" sz="920">
                  <a:solidFill>
                    <a:srgbClr val="000000"/>
                  </a:solidFill>
                  <a:latin typeface="Ubuntu"/>
                  <a:ea typeface="Ubuntu"/>
                  <a:cs typeface="Ubuntu"/>
                  <a:sym typeface="Ubuntu"/>
                </a:rPr>
                <a:t>LIFE Slovenija</a:t>
              </a:r>
            </a:p>
          </p:txBody>
        </p:sp>
      </p:grpSp>
      <p:pic>
        <p:nvPicPr>
          <p:cNvPr id="33" name="Slika 32" descr="Slika, ki vsebuje besede besedilo, posnetek zaslona, oblikovanje&#10;&#10;Opis je samodejno ustvarjen">
            <a:extLst>
              <a:ext uri="{FF2B5EF4-FFF2-40B4-BE49-F238E27FC236}">
                <a16:creationId xmlns:a16="http://schemas.microsoft.com/office/drawing/2014/main" id="{2F3DB1AE-AE5B-14EA-0290-197FE578B8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19088" t="42771" r="18346" b="37589"/>
          <a:stretch/>
        </p:blipFill>
        <p:spPr>
          <a:xfrm>
            <a:off x="67377" y="36597"/>
            <a:ext cx="1607419" cy="897053"/>
          </a:xfrm>
          <a:prstGeom prst="rect">
            <a:avLst/>
          </a:prstGeom>
        </p:spPr>
      </p:pic>
      <p:pic>
        <p:nvPicPr>
          <p:cNvPr id="35" name="Slika 34" descr="Slika, ki vsebuje besede posnetek zaslona, tema, črna, narava&#10;&#10;Opis je samodejno ustvarjen">
            <a:extLst>
              <a:ext uri="{FF2B5EF4-FFF2-40B4-BE49-F238E27FC236}">
                <a16:creationId xmlns:a16="http://schemas.microsoft.com/office/drawing/2014/main" id="{A8ED94EB-CD50-33F9-D8B7-28A802483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16720" t="45701" r="13417" b="45429"/>
          <a:stretch/>
        </p:blipFill>
        <p:spPr>
          <a:xfrm>
            <a:off x="67377" y="488985"/>
            <a:ext cx="2695074" cy="608296"/>
          </a:xfrm>
          <a:prstGeom prst="rect">
            <a:avLst/>
          </a:prstGeom>
        </p:spPr>
      </p:pic>
      <p:pic>
        <p:nvPicPr>
          <p:cNvPr id="4" name="Slika 3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D3F4F859-81D6-93A7-5151-15F2C1B264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637929" y="-1402465"/>
            <a:ext cx="2008137" cy="357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78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fotografija čez celo st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89A504E-6F92-6B87-C403-79864ADB8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8447" y="1717351"/>
            <a:ext cx="3033713" cy="14241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Naslov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poglavja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2A03F47-A6D7-2A35-2B84-45C97F803BE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38447" y="3365398"/>
            <a:ext cx="3033713" cy="142416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Podnaslov</a:t>
            </a:r>
            <a:r>
              <a:rPr lang="en-GB" dirty="0"/>
              <a:t> </a:t>
            </a:r>
          </a:p>
          <a:p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poudarek</a:t>
            </a: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6E91997-11EE-C8B2-1C0D-15712B62F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8447" y="5902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SI"/>
              <a:t>| </a:t>
            </a:r>
            <a:fld id="{B2E9B04A-BB73-0D45-BD26-C8C851B8E118}" type="slidenum">
              <a:rPr lang="en-SI" smtClean="0"/>
              <a:pPr algn="l"/>
              <a:t>‹#›</a:t>
            </a:fld>
            <a:endParaRPr lang="en-SI" dirty="0"/>
          </a:p>
        </p:txBody>
      </p:sp>
      <p:pic>
        <p:nvPicPr>
          <p:cNvPr id="7" name="Slika 6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F2FF8020-8D83-37E4-0452-AB23062E1D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386" y="-1419882"/>
            <a:ext cx="2008137" cy="3570022"/>
          </a:xfrm>
          <a:prstGeom prst="rect">
            <a:avLst/>
          </a:prstGeom>
        </p:spPr>
      </p:pic>
      <p:pic>
        <p:nvPicPr>
          <p:cNvPr id="8" name="Slika 7" descr="Slika, ki vsebuje besede besedilo, posnetek zaslona, oblikovanje&#10;&#10;Opis je samodejno ustvarjen">
            <a:extLst>
              <a:ext uri="{FF2B5EF4-FFF2-40B4-BE49-F238E27FC236}">
                <a16:creationId xmlns:a16="http://schemas.microsoft.com/office/drawing/2014/main" id="{6A3648B6-4AEE-EF11-3649-DAB1CFB47A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088" t="42771" r="18346" b="37589"/>
          <a:stretch/>
        </p:blipFill>
        <p:spPr>
          <a:xfrm>
            <a:off x="2551935" y="6343885"/>
            <a:ext cx="1470277" cy="820518"/>
          </a:xfrm>
          <a:prstGeom prst="rect">
            <a:avLst/>
          </a:prstGeom>
        </p:spPr>
      </p:pic>
      <p:pic>
        <p:nvPicPr>
          <p:cNvPr id="9" name="Slika 8" descr="Slika, ki vsebuje besede posnetek zaslona, tema, črna, narava&#10;&#10;Opis je samodejno ustvarjen">
            <a:extLst>
              <a:ext uri="{FF2B5EF4-FFF2-40B4-BE49-F238E27FC236}">
                <a16:creationId xmlns:a16="http://schemas.microsoft.com/office/drawing/2014/main" id="{38560B81-8412-87FB-49DC-69A1EB17B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6720" t="45701" r="13417" b="45429"/>
          <a:stretch/>
        </p:blipFill>
        <p:spPr>
          <a:xfrm>
            <a:off x="4196922" y="6343885"/>
            <a:ext cx="2465136" cy="556397"/>
          </a:xfrm>
          <a:prstGeom prst="rect">
            <a:avLst/>
          </a:prstGeom>
        </p:spPr>
      </p:pic>
      <p:pic>
        <p:nvPicPr>
          <p:cNvPr id="10" name="Slika 9" descr="Slika, ki vsebuje besede pisava, posnetek zaslona, besedilo, električno modra&#10;&#10;Vsebina, ustvarjena z umetno inteligenco, morda ni pravilna.">
            <a:extLst>
              <a:ext uri="{FF2B5EF4-FFF2-40B4-BE49-F238E27FC236}">
                <a16:creationId xmlns:a16="http://schemas.microsoft.com/office/drawing/2014/main" id="{1E8A0637-3ED8-46C5-9113-B0160E4A13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28" b="4932"/>
          <a:stretch/>
        </p:blipFill>
        <p:spPr>
          <a:xfrm>
            <a:off x="53452" y="6449230"/>
            <a:ext cx="1607419" cy="408770"/>
          </a:xfrm>
          <a:prstGeom prst="rect">
            <a:avLst/>
          </a:prstGeom>
        </p:spPr>
      </p:pic>
      <p:pic>
        <p:nvPicPr>
          <p:cNvPr id="11" name="Slika 10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7D9CA53D-DE31-D5DD-E049-3573DCE00F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55" t="38641" r="25008" b="34417"/>
          <a:stretch/>
        </p:blipFill>
        <p:spPr>
          <a:xfrm>
            <a:off x="1748300" y="6345836"/>
            <a:ext cx="628925" cy="6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ca poglavja - splošno ozad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34055-A3E3-7EFC-27D1-68C90944E7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8447" y="1717351"/>
            <a:ext cx="3033713" cy="14241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Naslov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poglavja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A160A6-5183-8E5F-45C8-E1F363E0E29F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38447" y="3365398"/>
            <a:ext cx="3033713" cy="142416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Podnaslov</a:t>
            </a:r>
            <a:r>
              <a:rPr lang="en-GB" dirty="0"/>
              <a:t> </a:t>
            </a:r>
          </a:p>
          <a:p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poudarek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3050D-60B9-3B3B-FDE6-E70BABF67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8447" y="5902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SI" dirty="0"/>
              <a:t>| </a:t>
            </a:r>
            <a:fld id="{B2E9B04A-BB73-0D45-BD26-C8C851B8E118}" type="slidenum">
              <a:rPr lang="en-SI" smtClean="0"/>
              <a:pPr algn="l"/>
              <a:t>‹#›</a:t>
            </a:fld>
            <a:endParaRPr lang="en-SI" dirty="0"/>
          </a:p>
        </p:txBody>
      </p:sp>
      <p:pic>
        <p:nvPicPr>
          <p:cNvPr id="8" name="Slika 7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AC843ECC-E233-813B-3815-E562920ACE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386" y="-1419882"/>
            <a:ext cx="2008137" cy="3570022"/>
          </a:xfrm>
          <a:prstGeom prst="rect">
            <a:avLst/>
          </a:prstGeom>
        </p:spPr>
      </p:pic>
      <p:pic>
        <p:nvPicPr>
          <p:cNvPr id="5" name="Slika 4" descr="Slika, ki vsebuje besede besedilo, posnetek zaslona, oblikovanje&#10;&#10;Opis je samodejno ustvarjen">
            <a:extLst>
              <a:ext uri="{FF2B5EF4-FFF2-40B4-BE49-F238E27FC236}">
                <a16:creationId xmlns:a16="http://schemas.microsoft.com/office/drawing/2014/main" id="{C34DE622-D195-E371-13D4-F324A08761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088" t="42771" r="18346" b="37589"/>
          <a:stretch/>
        </p:blipFill>
        <p:spPr>
          <a:xfrm>
            <a:off x="2551935" y="6343885"/>
            <a:ext cx="1470277" cy="820518"/>
          </a:xfrm>
          <a:prstGeom prst="rect">
            <a:avLst/>
          </a:prstGeom>
        </p:spPr>
      </p:pic>
      <p:pic>
        <p:nvPicPr>
          <p:cNvPr id="6" name="Slika 5" descr="Slika, ki vsebuje besede posnetek zaslona, tema, črna, narava&#10;&#10;Opis je samodejno ustvarjen">
            <a:extLst>
              <a:ext uri="{FF2B5EF4-FFF2-40B4-BE49-F238E27FC236}">
                <a16:creationId xmlns:a16="http://schemas.microsoft.com/office/drawing/2014/main" id="{26443F3E-5B39-48D1-65EC-187E6A5E05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6720" t="45701" r="13417" b="45429"/>
          <a:stretch/>
        </p:blipFill>
        <p:spPr>
          <a:xfrm>
            <a:off x="4196922" y="6343885"/>
            <a:ext cx="2465136" cy="556397"/>
          </a:xfrm>
          <a:prstGeom prst="rect">
            <a:avLst/>
          </a:prstGeom>
        </p:spPr>
      </p:pic>
      <p:pic>
        <p:nvPicPr>
          <p:cNvPr id="7" name="Slika 6" descr="Slika, ki vsebuje besede pisava, posnetek zaslona, besedilo, električno modra&#10;&#10;Vsebina, ustvarjena z umetno inteligenco, morda ni pravilna.">
            <a:extLst>
              <a:ext uri="{FF2B5EF4-FFF2-40B4-BE49-F238E27FC236}">
                <a16:creationId xmlns:a16="http://schemas.microsoft.com/office/drawing/2014/main" id="{E5DCD55C-7A6E-9791-6808-1AA094DEAFF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28" b="4932"/>
          <a:stretch/>
        </p:blipFill>
        <p:spPr>
          <a:xfrm>
            <a:off x="53452" y="6449230"/>
            <a:ext cx="1607419" cy="408770"/>
          </a:xfrm>
          <a:prstGeom prst="rect">
            <a:avLst/>
          </a:prstGeom>
        </p:spPr>
      </p:pic>
      <p:pic>
        <p:nvPicPr>
          <p:cNvPr id="11" name="Slika 10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8BFB01C9-B48B-8082-892E-D606F0E70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55" t="38641" r="25008" b="34417"/>
          <a:stretch/>
        </p:blipFill>
        <p:spPr>
          <a:xfrm>
            <a:off x="1748300" y="6345836"/>
            <a:ext cx="628925" cy="6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17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ca poglavja - izbrana Naslovnica poglavja - izbrana fotografi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72E8D8ED-9CC7-C08B-5C07-551375B441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4000" y="0"/>
            <a:ext cx="8128000" cy="6858000"/>
          </a:xfrm>
        </p:spPr>
        <p:txBody>
          <a:bodyPr/>
          <a:lstStyle/>
          <a:p>
            <a:r>
              <a:rPr lang="sl-SI"/>
              <a:t>Kliknite ikono, če želite dodati sliko</a:t>
            </a:r>
            <a:endParaRPr lang="en-S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C6A868-EEB2-53BD-E29B-BA78430050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8447" y="1717351"/>
            <a:ext cx="3033713" cy="14241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Naslov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poglavja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1345C-D290-0093-4C03-1B919B9C088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38447" y="3365398"/>
            <a:ext cx="3033713" cy="142416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Podnaslov</a:t>
            </a:r>
            <a:r>
              <a:rPr lang="en-GB" dirty="0"/>
              <a:t> </a:t>
            </a:r>
          </a:p>
          <a:p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poudarek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EAE2E-AFFE-BD7D-3579-9BFA9EAC3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8447" y="5902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SI" dirty="0"/>
              <a:t>| </a:t>
            </a:r>
            <a:fld id="{B2E9B04A-BB73-0D45-BD26-C8C851B8E118}" type="slidenum">
              <a:rPr lang="en-SI" smtClean="0"/>
              <a:pPr algn="l"/>
              <a:t>‹#›</a:t>
            </a:fld>
            <a:endParaRPr lang="en-SI" dirty="0"/>
          </a:p>
        </p:txBody>
      </p:sp>
      <p:pic>
        <p:nvPicPr>
          <p:cNvPr id="5" name="Slika 4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245F1CA2-8949-EB72-F86A-F05CDC629B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386" y="-1419882"/>
            <a:ext cx="2008137" cy="3570022"/>
          </a:xfrm>
          <a:prstGeom prst="rect">
            <a:avLst/>
          </a:prstGeom>
        </p:spPr>
      </p:pic>
      <p:pic>
        <p:nvPicPr>
          <p:cNvPr id="8" name="Slika 7" descr="Slika, ki vsebuje besede besedilo, posnetek zaslona, oblikovanje&#10;&#10;Opis je samodejno ustvarjen">
            <a:extLst>
              <a:ext uri="{FF2B5EF4-FFF2-40B4-BE49-F238E27FC236}">
                <a16:creationId xmlns:a16="http://schemas.microsoft.com/office/drawing/2014/main" id="{13331984-6647-A20C-D5BC-2D9335F0D5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088" t="42771" r="18346" b="37589"/>
          <a:stretch/>
        </p:blipFill>
        <p:spPr>
          <a:xfrm>
            <a:off x="2551935" y="6343885"/>
            <a:ext cx="1470277" cy="820518"/>
          </a:xfrm>
          <a:prstGeom prst="rect">
            <a:avLst/>
          </a:prstGeom>
        </p:spPr>
      </p:pic>
      <p:pic>
        <p:nvPicPr>
          <p:cNvPr id="9" name="Slika 8" descr="Slika, ki vsebuje besede posnetek zaslona, tema, črna, narava&#10;&#10;Opis je samodejno ustvarjen">
            <a:extLst>
              <a:ext uri="{FF2B5EF4-FFF2-40B4-BE49-F238E27FC236}">
                <a16:creationId xmlns:a16="http://schemas.microsoft.com/office/drawing/2014/main" id="{C213AEE3-A936-EBAF-D33E-C1966D875F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6720" t="45701" r="13417" b="45429"/>
          <a:stretch/>
        </p:blipFill>
        <p:spPr>
          <a:xfrm>
            <a:off x="4196922" y="6343885"/>
            <a:ext cx="2465136" cy="556397"/>
          </a:xfrm>
          <a:prstGeom prst="rect">
            <a:avLst/>
          </a:prstGeom>
        </p:spPr>
      </p:pic>
      <p:pic>
        <p:nvPicPr>
          <p:cNvPr id="10" name="Slika 9" descr="Slika, ki vsebuje besede pisava, posnetek zaslona, besedilo, električno modra&#10;&#10;Vsebina, ustvarjena z umetno inteligenco, morda ni pravilna.">
            <a:extLst>
              <a:ext uri="{FF2B5EF4-FFF2-40B4-BE49-F238E27FC236}">
                <a16:creationId xmlns:a16="http://schemas.microsoft.com/office/drawing/2014/main" id="{2D735AFB-047C-4A8F-12A5-C007B07DB3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28" b="4932"/>
          <a:stretch/>
        </p:blipFill>
        <p:spPr>
          <a:xfrm>
            <a:off x="53452" y="6449230"/>
            <a:ext cx="1607419" cy="408770"/>
          </a:xfrm>
          <a:prstGeom prst="rect">
            <a:avLst/>
          </a:prstGeom>
        </p:spPr>
      </p:pic>
      <p:pic>
        <p:nvPicPr>
          <p:cNvPr id="11" name="Slika 10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6DC443F8-5E8F-444B-BA28-EA5ECC7F3B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55" t="38641" r="25008" b="34417"/>
          <a:stretch/>
        </p:blipFill>
        <p:spPr>
          <a:xfrm>
            <a:off x="1748300" y="6345836"/>
            <a:ext cx="628925" cy="6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68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0134" y="2718407"/>
            <a:ext cx="5181600" cy="3449708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2" y="2718407"/>
            <a:ext cx="5181600" cy="3449708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25A71E7-1E6C-FCA6-465A-660B880EF4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0134" y="1717352"/>
            <a:ext cx="5257800" cy="83958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Naslov</a:t>
            </a:r>
            <a:r>
              <a:rPr lang="en-GB" dirty="0"/>
              <a:t> </a:t>
            </a:r>
            <a:r>
              <a:rPr lang="en-GB" dirty="0" err="1"/>
              <a:t>poglavja</a:t>
            </a:r>
            <a:endParaRPr 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AF9253A-6CF7-96C4-B255-A13B828F6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8447" y="5902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SI" dirty="0"/>
              <a:t>| </a:t>
            </a:r>
            <a:fld id="{B2E9B04A-BB73-0D45-BD26-C8C851B8E118}" type="slidenum">
              <a:rPr lang="en-SI" smtClean="0"/>
              <a:pPr algn="l"/>
              <a:t>‹#›</a:t>
            </a:fld>
            <a:endParaRPr lang="en-SI" dirty="0"/>
          </a:p>
        </p:txBody>
      </p:sp>
      <p:pic>
        <p:nvPicPr>
          <p:cNvPr id="5" name="Slika 4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CDD76CF6-0CBD-3258-0ECB-40ACD4AD4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386" y="-1419882"/>
            <a:ext cx="2008137" cy="3570022"/>
          </a:xfrm>
          <a:prstGeom prst="rect">
            <a:avLst/>
          </a:prstGeom>
        </p:spPr>
      </p:pic>
      <p:pic>
        <p:nvPicPr>
          <p:cNvPr id="8" name="Slika 7" descr="Slika, ki vsebuje besede besedilo, posnetek zaslona, oblikovanje&#10;&#10;Opis je samodejno ustvarjen">
            <a:extLst>
              <a:ext uri="{FF2B5EF4-FFF2-40B4-BE49-F238E27FC236}">
                <a16:creationId xmlns:a16="http://schemas.microsoft.com/office/drawing/2014/main" id="{61B1D5CE-9609-B53D-7BF0-FF8212704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088" t="42771" r="18346" b="37589"/>
          <a:stretch/>
        </p:blipFill>
        <p:spPr>
          <a:xfrm>
            <a:off x="2551935" y="6343885"/>
            <a:ext cx="1470277" cy="820518"/>
          </a:xfrm>
          <a:prstGeom prst="rect">
            <a:avLst/>
          </a:prstGeom>
        </p:spPr>
      </p:pic>
      <p:pic>
        <p:nvPicPr>
          <p:cNvPr id="9" name="Slika 8" descr="Slika, ki vsebuje besede posnetek zaslona, tema, črna, narava&#10;&#10;Opis je samodejno ustvarjen">
            <a:extLst>
              <a:ext uri="{FF2B5EF4-FFF2-40B4-BE49-F238E27FC236}">
                <a16:creationId xmlns:a16="http://schemas.microsoft.com/office/drawing/2014/main" id="{6F5013B5-B984-447A-C9FA-F692A90FDD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6720" t="45701" r="13417" b="45429"/>
          <a:stretch/>
        </p:blipFill>
        <p:spPr>
          <a:xfrm>
            <a:off x="4196922" y="6343885"/>
            <a:ext cx="2465136" cy="556397"/>
          </a:xfrm>
          <a:prstGeom prst="rect">
            <a:avLst/>
          </a:prstGeom>
        </p:spPr>
      </p:pic>
      <p:pic>
        <p:nvPicPr>
          <p:cNvPr id="10" name="Slika 9" descr="Slika, ki vsebuje besede pisava, posnetek zaslona, besedilo, električno modra&#10;&#10;Vsebina, ustvarjena z umetno inteligenco, morda ni pravilna.">
            <a:extLst>
              <a:ext uri="{FF2B5EF4-FFF2-40B4-BE49-F238E27FC236}">
                <a16:creationId xmlns:a16="http://schemas.microsoft.com/office/drawing/2014/main" id="{4B4D82EE-209D-10E7-721A-BF4BB14F769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28" b="4932"/>
          <a:stretch/>
        </p:blipFill>
        <p:spPr>
          <a:xfrm>
            <a:off x="53452" y="6449230"/>
            <a:ext cx="1607419" cy="408770"/>
          </a:xfrm>
          <a:prstGeom prst="rect">
            <a:avLst/>
          </a:prstGeom>
        </p:spPr>
      </p:pic>
      <p:pic>
        <p:nvPicPr>
          <p:cNvPr id="12" name="Slika 11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A33C15B6-4A0B-F46F-BA86-A528B3139F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55" t="38641" r="25008" b="34417"/>
          <a:stretch/>
        </p:blipFill>
        <p:spPr>
          <a:xfrm>
            <a:off x="1748300" y="6345836"/>
            <a:ext cx="628925" cy="6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99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erjava dveh vseb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719" y="1715029"/>
            <a:ext cx="5157787" cy="823912"/>
          </a:xfrm>
        </p:spPr>
        <p:txBody>
          <a:bodyPr anchor="t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err="1"/>
              <a:t>Naslov</a:t>
            </a:r>
            <a:r>
              <a:rPr lang="en-GB" dirty="0"/>
              <a:t> </a:t>
            </a:r>
            <a:r>
              <a:rPr lang="en-GB" dirty="0" err="1"/>
              <a:t>vsebine</a:t>
            </a:r>
            <a:r>
              <a:rPr lang="en-GB" dirty="0"/>
              <a:t>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719" y="2725204"/>
            <a:ext cx="5157787" cy="3442911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715029"/>
            <a:ext cx="5183188" cy="823912"/>
          </a:xfrm>
        </p:spPr>
        <p:txBody>
          <a:bodyPr anchor="t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err="1"/>
              <a:t>Naslov</a:t>
            </a:r>
            <a:r>
              <a:rPr lang="en-GB" dirty="0"/>
              <a:t> </a:t>
            </a:r>
            <a:r>
              <a:rPr lang="en-GB" dirty="0" err="1"/>
              <a:t>vsebine</a:t>
            </a:r>
            <a:r>
              <a:rPr lang="en-GB" dirty="0"/>
              <a:t> 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725204"/>
            <a:ext cx="5183188" cy="3442911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  <a:endParaRPr 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19C4EC8-9884-F048-4D47-915F6B3AE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38447" y="5902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SI" dirty="0"/>
              <a:t>| </a:t>
            </a:r>
            <a:fld id="{B2E9B04A-BB73-0D45-BD26-C8C851B8E118}" type="slidenum">
              <a:rPr lang="en-SI" smtClean="0"/>
              <a:pPr algn="l"/>
              <a:t>‹#›</a:t>
            </a:fld>
            <a:endParaRPr lang="en-SI" dirty="0"/>
          </a:p>
        </p:txBody>
      </p:sp>
      <p:pic>
        <p:nvPicPr>
          <p:cNvPr id="7" name="Slika 6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E62608C2-AEB5-1E05-EF47-E371292420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386" y="-1419882"/>
            <a:ext cx="2008137" cy="3570022"/>
          </a:xfrm>
          <a:prstGeom prst="rect">
            <a:avLst/>
          </a:prstGeom>
        </p:spPr>
      </p:pic>
      <p:pic>
        <p:nvPicPr>
          <p:cNvPr id="10" name="Slika 9" descr="Slika, ki vsebuje besede besedilo, posnetek zaslona, oblikovanje&#10;&#10;Opis je samodejno ustvarjen">
            <a:extLst>
              <a:ext uri="{FF2B5EF4-FFF2-40B4-BE49-F238E27FC236}">
                <a16:creationId xmlns:a16="http://schemas.microsoft.com/office/drawing/2014/main" id="{66825980-79D7-E3FD-669C-876D5798A8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088" t="42771" r="18346" b="37589"/>
          <a:stretch/>
        </p:blipFill>
        <p:spPr>
          <a:xfrm>
            <a:off x="2551935" y="6343885"/>
            <a:ext cx="1470277" cy="820518"/>
          </a:xfrm>
          <a:prstGeom prst="rect">
            <a:avLst/>
          </a:prstGeom>
        </p:spPr>
      </p:pic>
      <p:pic>
        <p:nvPicPr>
          <p:cNvPr id="11" name="Slika 10" descr="Slika, ki vsebuje besede posnetek zaslona, tema, črna, narava&#10;&#10;Opis je samodejno ustvarjen">
            <a:extLst>
              <a:ext uri="{FF2B5EF4-FFF2-40B4-BE49-F238E27FC236}">
                <a16:creationId xmlns:a16="http://schemas.microsoft.com/office/drawing/2014/main" id="{D3C2E479-97B5-17C1-D07D-71B07C7CF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6720" t="45701" r="13417" b="45429"/>
          <a:stretch/>
        </p:blipFill>
        <p:spPr>
          <a:xfrm>
            <a:off x="4196922" y="6343885"/>
            <a:ext cx="2465136" cy="556397"/>
          </a:xfrm>
          <a:prstGeom prst="rect">
            <a:avLst/>
          </a:prstGeom>
        </p:spPr>
      </p:pic>
      <p:pic>
        <p:nvPicPr>
          <p:cNvPr id="12" name="Slika 11" descr="Slika, ki vsebuje besede pisava, posnetek zaslona, besedilo, električno modra&#10;&#10;Vsebina, ustvarjena z umetno inteligenco, morda ni pravilna.">
            <a:extLst>
              <a:ext uri="{FF2B5EF4-FFF2-40B4-BE49-F238E27FC236}">
                <a16:creationId xmlns:a16="http://schemas.microsoft.com/office/drawing/2014/main" id="{9CB750DD-E107-760F-B69D-2147F692E7A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28" b="4932"/>
          <a:stretch/>
        </p:blipFill>
        <p:spPr>
          <a:xfrm>
            <a:off x="53452" y="6449230"/>
            <a:ext cx="1607419" cy="408770"/>
          </a:xfrm>
          <a:prstGeom prst="rect">
            <a:avLst/>
          </a:prstGeom>
        </p:spPr>
      </p:pic>
      <p:pic>
        <p:nvPicPr>
          <p:cNvPr id="13" name="Slika 12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F01340E6-B312-4184-A7F2-55DFCD42A2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55" t="38641" r="25008" b="34417"/>
          <a:stretch/>
        </p:blipFill>
        <p:spPr>
          <a:xfrm>
            <a:off x="1748300" y="6345836"/>
            <a:ext cx="628925" cy="6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72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D5FFBE-89B1-A10A-FDE9-6C6AB93D5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8447" y="1717351"/>
            <a:ext cx="7133706" cy="14241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Naslov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poglavja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40C632A-C827-FBED-7B6A-1C61E03A4A8F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38447" y="3365398"/>
            <a:ext cx="7133706" cy="142416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Podnaslov</a:t>
            </a:r>
            <a:r>
              <a:rPr lang="en-GB" dirty="0"/>
              <a:t> </a:t>
            </a:r>
          </a:p>
          <a:p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poudarek</a:t>
            </a:r>
            <a:endParaRPr 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13198FF-F73B-27F6-B9E8-FF21D8C818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8447" y="5902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SI" dirty="0"/>
              <a:t>| </a:t>
            </a:r>
            <a:fld id="{B2E9B04A-BB73-0D45-BD26-C8C851B8E118}" type="slidenum">
              <a:rPr lang="en-SI" smtClean="0"/>
              <a:pPr algn="l"/>
              <a:t>‹#›</a:t>
            </a:fld>
            <a:endParaRPr lang="en-SI" dirty="0"/>
          </a:p>
        </p:txBody>
      </p:sp>
      <p:pic>
        <p:nvPicPr>
          <p:cNvPr id="5" name="Slika 4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B87644F0-7BDD-D810-F61F-26A77F86BA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386" y="-1419882"/>
            <a:ext cx="2008137" cy="3570022"/>
          </a:xfrm>
          <a:prstGeom prst="rect">
            <a:avLst/>
          </a:prstGeom>
        </p:spPr>
      </p:pic>
      <p:pic>
        <p:nvPicPr>
          <p:cNvPr id="8" name="Slika 7" descr="Slika, ki vsebuje besede besedilo, posnetek zaslona, oblikovanje&#10;&#10;Opis je samodejno ustvarjen">
            <a:extLst>
              <a:ext uri="{FF2B5EF4-FFF2-40B4-BE49-F238E27FC236}">
                <a16:creationId xmlns:a16="http://schemas.microsoft.com/office/drawing/2014/main" id="{994366A6-0B8A-0E54-3E84-7F9518035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088" t="42771" r="18346" b="37589"/>
          <a:stretch/>
        </p:blipFill>
        <p:spPr>
          <a:xfrm>
            <a:off x="2551935" y="6343885"/>
            <a:ext cx="1470277" cy="820518"/>
          </a:xfrm>
          <a:prstGeom prst="rect">
            <a:avLst/>
          </a:prstGeom>
        </p:spPr>
      </p:pic>
      <p:pic>
        <p:nvPicPr>
          <p:cNvPr id="9" name="Slika 8" descr="Slika, ki vsebuje besede posnetek zaslona, tema, črna, narava&#10;&#10;Opis je samodejno ustvarjen">
            <a:extLst>
              <a:ext uri="{FF2B5EF4-FFF2-40B4-BE49-F238E27FC236}">
                <a16:creationId xmlns:a16="http://schemas.microsoft.com/office/drawing/2014/main" id="{68D1E5C3-4B95-226F-74EB-7B430A690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6720" t="45701" r="13417" b="45429"/>
          <a:stretch/>
        </p:blipFill>
        <p:spPr>
          <a:xfrm>
            <a:off x="4196922" y="6343885"/>
            <a:ext cx="2465136" cy="556397"/>
          </a:xfrm>
          <a:prstGeom prst="rect">
            <a:avLst/>
          </a:prstGeom>
        </p:spPr>
      </p:pic>
      <p:pic>
        <p:nvPicPr>
          <p:cNvPr id="10" name="Slika 9" descr="Slika, ki vsebuje besede pisava, posnetek zaslona, besedilo, električno modra&#10;&#10;Vsebina, ustvarjena z umetno inteligenco, morda ni pravilna.">
            <a:extLst>
              <a:ext uri="{FF2B5EF4-FFF2-40B4-BE49-F238E27FC236}">
                <a16:creationId xmlns:a16="http://schemas.microsoft.com/office/drawing/2014/main" id="{AE495601-F303-BB62-5746-1847362F653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28" b="4932"/>
          <a:stretch/>
        </p:blipFill>
        <p:spPr>
          <a:xfrm>
            <a:off x="53452" y="6449230"/>
            <a:ext cx="1607419" cy="408770"/>
          </a:xfrm>
          <a:prstGeom prst="rect">
            <a:avLst/>
          </a:prstGeom>
        </p:spPr>
      </p:pic>
      <p:pic>
        <p:nvPicPr>
          <p:cNvPr id="11" name="Slika 10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7A5ED2A5-D28B-A29C-060B-68DF288001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55" t="38641" r="25008" b="34417"/>
          <a:stretch/>
        </p:blipFill>
        <p:spPr>
          <a:xfrm>
            <a:off x="1748300" y="6345836"/>
            <a:ext cx="628925" cy="6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25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zno - belo ozad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C47FF0EF-BA20-43EF-AB34-CE48AE06DA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386" y="-1419882"/>
            <a:ext cx="2008137" cy="3570022"/>
          </a:xfrm>
          <a:prstGeom prst="rect">
            <a:avLst/>
          </a:prstGeom>
        </p:spPr>
      </p:pic>
      <p:pic>
        <p:nvPicPr>
          <p:cNvPr id="5" name="Slika 4" descr="Slika, ki vsebuje besede besedilo, posnetek zaslona, oblikovanje&#10;&#10;Opis je samodejno ustvarjen">
            <a:extLst>
              <a:ext uri="{FF2B5EF4-FFF2-40B4-BE49-F238E27FC236}">
                <a16:creationId xmlns:a16="http://schemas.microsoft.com/office/drawing/2014/main" id="{F064FEE1-3587-04B6-2921-C0EC6CCDFF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088" t="42771" r="18346" b="37589"/>
          <a:stretch/>
        </p:blipFill>
        <p:spPr>
          <a:xfrm>
            <a:off x="2551935" y="6343885"/>
            <a:ext cx="1470277" cy="820518"/>
          </a:xfrm>
          <a:prstGeom prst="rect">
            <a:avLst/>
          </a:prstGeom>
        </p:spPr>
      </p:pic>
      <p:pic>
        <p:nvPicPr>
          <p:cNvPr id="6" name="Slika 5" descr="Slika, ki vsebuje besede posnetek zaslona, tema, črna, narava&#10;&#10;Opis je samodejno ustvarjen">
            <a:extLst>
              <a:ext uri="{FF2B5EF4-FFF2-40B4-BE49-F238E27FC236}">
                <a16:creationId xmlns:a16="http://schemas.microsoft.com/office/drawing/2014/main" id="{3F9CCA9E-165C-7B50-4263-2AD74F7D7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6720" t="45701" r="13417" b="45429"/>
          <a:stretch/>
        </p:blipFill>
        <p:spPr>
          <a:xfrm>
            <a:off x="4196922" y="6343885"/>
            <a:ext cx="2465136" cy="556397"/>
          </a:xfrm>
          <a:prstGeom prst="rect">
            <a:avLst/>
          </a:prstGeom>
        </p:spPr>
      </p:pic>
      <p:pic>
        <p:nvPicPr>
          <p:cNvPr id="7" name="Slika 6" descr="Slika, ki vsebuje besede pisava, posnetek zaslona, besedilo, električno modra&#10;&#10;Vsebina, ustvarjena z umetno inteligenco, morda ni pravilna.">
            <a:extLst>
              <a:ext uri="{FF2B5EF4-FFF2-40B4-BE49-F238E27FC236}">
                <a16:creationId xmlns:a16="http://schemas.microsoft.com/office/drawing/2014/main" id="{CAF07102-15F6-8D04-58C0-379B8893AB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28" b="4932"/>
          <a:stretch/>
        </p:blipFill>
        <p:spPr>
          <a:xfrm>
            <a:off x="53452" y="6449230"/>
            <a:ext cx="1607419" cy="408770"/>
          </a:xfrm>
          <a:prstGeom prst="rect">
            <a:avLst/>
          </a:prstGeom>
        </p:spPr>
      </p:pic>
      <p:pic>
        <p:nvPicPr>
          <p:cNvPr id="8" name="Slika 7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013EFDFE-D650-95CD-AC1E-C80DFF1E5A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55" t="38641" r="25008" b="34417"/>
          <a:stretch/>
        </p:blipFill>
        <p:spPr>
          <a:xfrm>
            <a:off x="1748300" y="6345836"/>
            <a:ext cx="628925" cy="6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49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zno - splošno ozad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E21978AD-8481-3CE4-9724-82C40D4309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386" y="-1419882"/>
            <a:ext cx="2008137" cy="3570022"/>
          </a:xfrm>
          <a:prstGeom prst="rect">
            <a:avLst/>
          </a:prstGeom>
        </p:spPr>
      </p:pic>
      <p:pic>
        <p:nvPicPr>
          <p:cNvPr id="2" name="Slika 1" descr="Slika, ki vsebuje besede besedilo, posnetek zaslona, oblikovanje&#10;&#10;Opis je samodejno ustvarjen">
            <a:extLst>
              <a:ext uri="{FF2B5EF4-FFF2-40B4-BE49-F238E27FC236}">
                <a16:creationId xmlns:a16="http://schemas.microsoft.com/office/drawing/2014/main" id="{1AB6B1E3-B030-262D-C531-14617BDF8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088" t="42771" r="18346" b="37589"/>
          <a:stretch/>
        </p:blipFill>
        <p:spPr>
          <a:xfrm>
            <a:off x="2551935" y="6343885"/>
            <a:ext cx="1470277" cy="820518"/>
          </a:xfrm>
          <a:prstGeom prst="rect">
            <a:avLst/>
          </a:prstGeom>
        </p:spPr>
      </p:pic>
      <p:pic>
        <p:nvPicPr>
          <p:cNvPr id="6" name="Slika 5" descr="Slika, ki vsebuje besede posnetek zaslona, tema, črna, narava&#10;&#10;Opis je samodejno ustvarjen">
            <a:extLst>
              <a:ext uri="{FF2B5EF4-FFF2-40B4-BE49-F238E27FC236}">
                <a16:creationId xmlns:a16="http://schemas.microsoft.com/office/drawing/2014/main" id="{5FF55934-AE41-A33D-AEBF-3458B31F93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6720" t="45701" r="13417" b="45429"/>
          <a:stretch/>
        </p:blipFill>
        <p:spPr>
          <a:xfrm>
            <a:off x="4196922" y="6343885"/>
            <a:ext cx="2465136" cy="556397"/>
          </a:xfrm>
          <a:prstGeom prst="rect">
            <a:avLst/>
          </a:prstGeom>
        </p:spPr>
      </p:pic>
      <p:pic>
        <p:nvPicPr>
          <p:cNvPr id="7" name="Slika 6" descr="Slika, ki vsebuje besede pisava, posnetek zaslona, besedilo, električno modra&#10;&#10;Vsebina, ustvarjena z umetno inteligenco, morda ni pravilna.">
            <a:extLst>
              <a:ext uri="{FF2B5EF4-FFF2-40B4-BE49-F238E27FC236}">
                <a16:creationId xmlns:a16="http://schemas.microsoft.com/office/drawing/2014/main" id="{3D247EC6-1B83-1FBA-D323-C2A70D72B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28" b="4932"/>
          <a:stretch/>
        </p:blipFill>
        <p:spPr>
          <a:xfrm>
            <a:off x="53452" y="6449230"/>
            <a:ext cx="1607419" cy="408770"/>
          </a:xfrm>
          <a:prstGeom prst="rect">
            <a:avLst/>
          </a:prstGeom>
        </p:spPr>
      </p:pic>
      <p:pic>
        <p:nvPicPr>
          <p:cNvPr id="8" name="Slika 7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758D94A4-C9AD-27C2-FC72-BE7D51981A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55" t="38641" r="25008" b="34417"/>
          <a:stretch/>
        </p:blipFill>
        <p:spPr>
          <a:xfrm>
            <a:off x="1748300" y="6345836"/>
            <a:ext cx="628925" cy="6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8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pokon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97571F-0ED3-D8CD-7ECA-687D74D71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5086" y="1756876"/>
            <a:ext cx="6054274" cy="4411239"/>
          </a:xfrm>
        </p:spPr>
        <p:txBody>
          <a:bodyPr vert="vert"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173A41-919F-24FF-475D-A1CFFAAD9C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8447" y="1717351"/>
            <a:ext cx="3033713" cy="14241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Naslov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poglavja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417B52-3BC9-89A8-BB57-5115B87AC03F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38447" y="3365398"/>
            <a:ext cx="3033713" cy="142416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Podnaslov</a:t>
            </a:r>
            <a:r>
              <a:rPr lang="en-GB" dirty="0"/>
              <a:t> </a:t>
            </a:r>
          </a:p>
          <a:p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poudarek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56F1A-6F46-B6C6-4B78-8F0B844A5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8447" y="5902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SI" dirty="0"/>
              <a:t>| </a:t>
            </a:r>
            <a:fld id="{B2E9B04A-BB73-0D45-BD26-C8C851B8E118}" type="slidenum">
              <a:rPr lang="en-SI" smtClean="0"/>
              <a:pPr algn="l"/>
              <a:t>‹#›</a:t>
            </a:fld>
            <a:endParaRPr lang="en-SI" dirty="0"/>
          </a:p>
        </p:txBody>
      </p:sp>
      <p:pic>
        <p:nvPicPr>
          <p:cNvPr id="5" name="Slika 4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D15F6DC0-B7F6-6D35-D92A-B30EF005C3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386" y="-1419882"/>
            <a:ext cx="2008137" cy="3570022"/>
          </a:xfrm>
          <a:prstGeom prst="rect">
            <a:avLst/>
          </a:prstGeom>
        </p:spPr>
      </p:pic>
      <p:pic>
        <p:nvPicPr>
          <p:cNvPr id="9" name="Slika 8" descr="Slika, ki vsebuje besede besedilo, posnetek zaslona, oblikovanje&#10;&#10;Opis je samodejno ustvarjen">
            <a:extLst>
              <a:ext uri="{FF2B5EF4-FFF2-40B4-BE49-F238E27FC236}">
                <a16:creationId xmlns:a16="http://schemas.microsoft.com/office/drawing/2014/main" id="{6D3A0DDF-B2F0-E9DD-361C-E04126115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088" t="42771" r="18346" b="37589"/>
          <a:stretch/>
        </p:blipFill>
        <p:spPr>
          <a:xfrm>
            <a:off x="2551935" y="6343885"/>
            <a:ext cx="1470277" cy="820518"/>
          </a:xfrm>
          <a:prstGeom prst="rect">
            <a:avLst/>
          </a:prstGeom>
        </p:spPr>
      </p:pic>
      <p:pic>
        <p:nvPicPr>
          <p:cNvPr id="10" name="Slika 9" descr="Slika, ki vsebuje besede posnetek zaslona, tema, črna, narava&#10;&#10;Opis je samodejno ustvarjen">
            <a:extLst>
              <a:ext uri="{FF2B5EF4-FFF2-40B4-BE49-F238E27FC236}">
                <a16:creationId xmlns:a16="http://schemas.microsoft.com/office/drawing/2014/main" id="{6A8738C3-2DAB-D535-6338-2FCC2FA56A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6720" t="45701" r="13417" b="45429"/>
          <a:stretch/>
        </p:blipFill>
        <p:spPr>
          <a:xfrm>
            <a:off x="4196922" y="6343885"/>
            <a:ext cx="2465136" cy="556397"/>
          </a:xfrm>
          <a:prstGeom prst="rect">
            <a:avLst/>
          </a:prstGeom>
        </p:spPr>
      </p:pic>
      <p:pic>
        <p:nvPicPr>
          <p:cNvPr id="11" name="Slika 10" descr="Slika, ki vsebuje besede pisava, posnetek zaslona, besedilo, električno modra&#10;&#10;Vsebina, ustvarjena z umetno inteligenco, morda ni pravilna.">
            <a:extLst>
              <a:ext uri="{FF2B5EF4-FFF2-40B4-BE49-F238E27FC236}">
                <a16:creationId xmlns:a16="http://schemas.microsoft.com/office/drawing/2014/main" id="{7DCC5050-5D5B-C2B8-A94E-74E4DB1E909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28" b="4932"/>
          <a:stretch/>
        </p:blipFill>
        <p:spPr>
          <a:xfrm>
            <a:off x="53452" y="6449230"/>
            <a:ext cx="1607419" cy="408770"/>
          </a:xfrm>
          <a:prstGeom prst="rect">
            <a:avLst/>
          </a:prstGeom>
        </p:spPr>
      </p:pic>
      <p:pic>
        <p:nvPicPr>
          <p:cNvPr id="12" name="Slika 11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39F9B438-A767-E31F-9C5F-931006F2AF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55" t="38641" r="25008" b="34417"/>
          <a:stretch/>
        </p:blipFill>
        <p:spPr>
          <a:xfrm>
            <a:off x="1748300" y="6345836"/>
            <a:ext cx="628925" cy="6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27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okon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1717351"/>
            <a:ext cx="2628900" cy="4459612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 err="1"/>
              <a:t>Naslov</a:t>
            </a:r>
            <a:r>
              <a:rPr lang="en-GB" dirty="0"/>
              <a:t> </a:t>
            </a:r>
            <a:r>
              <a:rPr lang="en-GB" dirty="0" err="1"/>
              <a:t>poglavja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717351"/>
            <a:ext cx="7734300" cy="4459612"/>
          </a:xfrm>
        </p:spPr>
        <p:txBody>
          <a:bodyPr vert="eaVert"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9F5FC-BA23-6839-F03A-3609B49F1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8447" y="5902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SI" dirty="0"/>
              <a:t>| </a:t>
            </a:r>
            <a:fld id="{B2E9B04A-BB73-0D45-BD26-C8C851B8E118}" type="slidenum">
              <a:rPr lang="en-SI" smtClean="0"/>
              <a:pPr algn="l"/>
              <a:t>‹#›</a:t>
            </a:fld>
            <a:endParaRPr lang="en-SI" dirty="0"/>
          </a:p>
        </p:txBody>
      </p:sp>
      <p:pic>
        <p:nvPicPr>
          <p:cNvPr id="5" name="Slika 4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A9E88767-E456-823A-1C77-0CE50B9DAC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386" y="-1419882"/>
            <a:ext cx="2008137" cy="3570022"/>
          </a:xfrm>
          <a:prstGeom prst="rect">
            <a:avLst/>
          </a:prstGeom>
        </p:spPr>
      </p:pic>
      <p:pic>
        <p:nvPicPr>
          <p:cNvPr id="8" name="Slika 7" descr="Slika, ki vsebuje besede besedilo, posnetek zaslona, oblikovanje&#10;&#10;Opis je samodejno ustvarjen">
            <a:extLst>
              <a:ext uri="{FF2B5EF4-FFF2-40B4-BE49-F238E27FC236}">
                <a16:creationId xmlns:a16="http://schemas.microsoft.com/office/drawing/2014/main" id="{AA343FF7-D6C2-85EB-BC38-EEA0832A9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088" t="42771" r="18346" b="37589"/>
          <a:stretch/>
        </p:blipFill>
        <p:spPr>
          <a:xfrm>
            <a:off x="2551935" y="6343885"/>
            <a:ext cx="1470277" cy="820518"/>
          </a:xfrm>
          <a:prstGeom prst="rect">
            <a:avLst/>
          </a:prstGeom>
        </p:spPr>
      </p:pic>
      <p:pic>
        <p:nvPicPr>
          <p:cNvPr id="9" name="Slika 8" descr="Slika, ki vsebuje besede posnetek zaslona, tema, črna, narava&#10;&#10;Opis je samodejno ustvarjen">
            <a:extLst>
              <a:ext uri="{FF2B5EF4-FFF2-40B4-BE49-F238E27FC236}">
                <a16:creationId xmlns:a16="http://schemas.microsoft.com/office/drawing/2014/main" id="{48FCBE99-1E1E-E377-98D1-BDC4F3819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6720" t="45701" r="13417" b="45429"/>
          <a:stretch/>
        </p:blipFill>
        <p:spPr>
          <a:xfrm>
            <a:off x="4196922" y="6343885"/>
            <a:ext cx="2465136" cy="556397"/>
          </a:xfrm>
          <a:prstGeom prst="rect">
            <a:avLst/>
          </a:prstGeom>
        </p:spPr>
      </p:pic>
      <p:pic>
        <p:nvPicPr>
          <p:cNvPr id="10" name="Slika 9" descr="Slika, ki vsebuje besede pisava, posnetek zaslona, besedilo, električno modra&#10;&#10;Vsebina, ustvarjena z umetno inteligenco, morda ni pravilna.">
            <a:extLst>
              <a:ext uri="{FF2B5EF4-FFF2-40B4-BE49-F238E27FC236}">
                <a16:creationId xmlns:a16="http://schemas.microsoft.com/office/drawing/2014/main" id="{A0938933-5956-419D-013B-328AB15592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28" b="4932"/>
          <a:stretch/>
        </p:blipFill>
        <p:spPr>
          <a:xfrm>
            <a:off x="53452" y="6449230"/>
            <a:ext cx="1607419" cy="408770"/>
          </a:xfrm>
          <a:prstGeom prst="rect">
            <a:avLst/>
          </a:prstGeom>
        </p:spPr>
      </p:pic>
      <p:pic>
        <p:nvPicPr>
          <p:cNvPr id="11" name="Slika 10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E9E7EB9D-1E14-B5EB-2FED-2E41203060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55" t="38641" r="25008" b="34417"/>
          <a:stretch/>
        </p:blipFill>
        <p:spPr>
          <a:xfrm>
            <a:off x="1748300" y="6345836"/>
            <a:ext cx="628925" cy="6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27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ca - fotografij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2651B6-1BFF-3A6D-8B7B-EC89A11ACD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0133" y="1717351"/>
            <a:ext cx="5257800" cy="10631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Naslov</a:t>
            </a:r>
            <a:r>
              <a:rPr lang="en-GB" dirty="0"/>
              <a:t> </a:t>
            </a:r>
            <a:r>
              <a:rPr lang="en-GB" dirty="0" err="1"/>
              <a:t>predstavitve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A4E9E17-B51D-96F6-63C4-BB5838E752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36" y="3015668"/>
            <a:ext cx="5257800" cy="142416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Podnaslov</a:t>
            </a:r>
            <a:r>
              <a:rPr lang="en-GB" dirty="0"/>
              <a:t>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poudarek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048CBD1-4C4A-38BC-8942-7A321531CE28}"/>
              </a:ext>
            </a:extLst>
          </p:cNvPr>
          <p:cNvSpPr txBox="1">
            <a:spLocks/>
          </p:cNvSpPr>
          <p:nvPr userDrawn="1"/>
        </p:nvSpPr>
        <p:spPr>
          <a:xfrm>
            <a:off x="755073" y="60857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I" dirty="0"/>
              <a:t>Zelenimo jutri.</a:t>
            </a:r>
          </a:p>
        </p:txBody>
      </p:sp>
      <p:pic>
        <p:nvPicPr>
          <p:cNvPr id="2" name="Slika 1" descr="Slika, ki vsebuje besede besedilo, posnetek zaslona, oblikovanje&#10;&#10;Opis je samodejno ustvarjen">
            <a:extLst>
              <a:ext uri="{FF2B5EF4-FFF2-40B4-BE49-F238E27FC236}">
                <a16:creationId xmlns:a16="http://schemas.microsoft.com/office/drawing/2014/main" id="{06E967C2-A684-F557-DE16-5D8496EAF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088" t="42771" r="18346" b="37589"/>
          <a:stretch/>
        </p:blipFill>
        <p:spPr>
          <a:xfrm>
            <a:off x="2551935" y="6343885"/>
            <a:ext cx="1470277" cy="820518"/>
          </a:xfrm>
          <a:prstGeom prst="rect">
            <a:avLst/>
          </a:prstGeom>
        </p:spPr>
      </p:pic>
      <p:pic>
        <p:nvPicPr>
          <p:cNvPr id="3" name="Slika 2" descr="Slika, ki vsebuje besede posnetek zaslona, tema, črna, narava&#10;&#10;Opis je samodejno ustvarjen">
            <a:extLst>
              <a:ext uri="{FF2B5EF4-FFF2-40B4-BE49-F238E27FC236}">
                <a16:creationId xmlns:a16="http://schemas.microsoft.com/office/drawing/2014/main" id="{292464F0-75A9-3D6E-08FD-5919A8DE8B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720" t="45701" r="13417" b="45429"/>
          <a:stretch/>
        </p:blipFill>
        <p:spPr>
          <a:xfrm>
            <a:off x="4196922" y="6343885"/>
            <a:ext cx="2465136" cy="556397"/>
          </a:xfrm>
          <a:prstGeom prst="rect">
            <a:avLst/>
          </a:prstGeom>
        </p:spPr>
      </p:pic>
      <p:pic>
        <p:nvPicPr>
          <p:cNvPr id="4" name="Slika 3" descr="Slika, ki vsebuje besede pisava, posnetek zaslona, besedilo, električno modra&#10;&#10;Vsebina, ustvarjena z umetno inteligenco, morda ni pravilna.">
            <a:extLst>
              <a:ext uri="{FF2B5EF4-FFF2-40B4-BE49-F238E27FC236}">
                <a16:creationId xmlns:a16="http://schemas.microsoft.com/office/drawing/2014/main" id="{2E288113-3063-EB82-A616-D1F0F98ADF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28" b="4932"/>
          <a:stretch/>
        </p:blipFill>
        <p:spPr>
          <a:xfrm>
            <a:off x="53452" y="6449230"/>
            <a:ext cx="1607419" cy="408770"/>
          </a:xfrm>
          <a:prstGeom prst="rect">
            <a:avLst/>
          </a:prstGeom>
        </p:spPr>
      </p:pic>
      <p:pic>
        <p:nvPicPr>
          <p:cNvPr id="5" name="Slika 4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B96DBBE8-718E-0936-FFDF-425B026C0F9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6055" t="38641" r="25008" b="34417"/>
          <a:stretch/>
        </p:blipFill>
        <p:spPr>
          <a:xfrm>
            <a:off x="1748300" y="6345836"/>
            <a:ext cx="628925" cy="615557"/>
          </a:xfrm>
          <a:prstGeom prst="rect">
            <a:avLst/>
          </a:prstGeom>
        </p:spPr>
      </p:pic>
      <p:pic>
        <p:nvPicPr>
          <p:cNvPr id="8" name="Slika 7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E745B776-C3D9-A168-31F3-4B81CFED38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37929" y="-1402465"/>
            <a:ext cx="2008137" cy="357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5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8696-C82B-4650-8388-C6FD9C38F4C5}" type="datetimeFigureOut">
              <a:rPr lang="sl-SI" smtClean="0"/>
              <a:t>2. 10. 2025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2078-DD5A-4DDE-965F-4B2D7EC272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3354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1" y="0"/>
            <a:ext cx="12192124" cy="6858029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13957" y="6721"/>
                </a:moveTo>
                <a:lnTo>
                  <a:pt x="14436" y="6960"/>
                </a:lnTo>
                <a:lnTo>
                  <a:pt x="14988" y="7255"/>
                </a:lnTo>
                <a:lnTo>
                  <a:pt x="15706" y="7660"/>
                </a:lnTo>
                <a:lnTo>
                  <a:pt x="16590" y="8157"/>
                </a:lnTo>
                <a:lnTo>
                  <a:pt x="17584" y="8746"/>
                </a:lnTo>
                <a:lnTo>
                  <a:pt x="18652" y="9446"/>
                </a:lnTo>
                <a:lnTo>
                  <a:pt x="19794" y="10219"/>
                </a:lnTo>
                <a:lnTo>
                  <a:pt x="20383" y="10642"/>
                </a:lnTo>
                <a:lnTo>
                  <a:pt x="20972" y="11084"/>
                </a:lnTo>
                <a:lnTo>
                  <a:pt x="21580" y="11526"/>
                </a:lnTo>
                <a:lnTo>
                  <a:pt x="22169" y="12005"/>
                </a:lnTo>
                <a:lnTo>
                  <a:pt x="22758" y="12502"/>
                </a:lnTo>
                <a:lnTo>
                  <a:pt x="23329" y="13018"/>
                </a:lnTo>
                <a:lnTo>
                  <a:pt x="23899" y="13533"/>
                </a:lnTo>
                <a:lnTo>
                  <a:pt x="24452" y="14085"/>
                </a:lnTo>
                <a:lnTo>
                  <a:pt x="24986" y="14638"/>
                </a:lnTo>
                <a:lnTo>
                  <a:pt x="25483" y="15208"/>
                </a:lnTo>
                <a:lnTo>
                  <a:pt x="25962" y="15798"/>
                </a:lnTo>
                <a:lnTo>
                  <a:pt x="26422" y="16405"/>
                </a:lnTo>
                <a:lnTo>
                  <a:pt x="26845" y="17013"/>
                </a:lnTo>
                <a:lnTo>
                  <a:pt x="27232" y="17639"/>
                </a:lnTo>
                <a:lnTo>
                  <a:pt x="27582" y="18283"/>
                </a:lnTo>
                <a:lnTo>
                  <a:pt x="27729" y="18596"/>
                </a:lnTo>
                <a:lnTo>
                  <a:pt x="27876" y="18928"/>
                </a:lnTo>
                <a:lnTo>
                  <a:pt x="28005" y="19241"/>
                </a:lnTo>
                <a:lnTo>
                  <a:pt x="28134" y="19572"/>
                </a:lnTo>
                <a:lnTo>
                  <a:pt x="28245" y="19885"/>
                </a:lnTo>
                <a:lnTo>
                  <a:pt x="28337" y="20216"/>
                </a:lnTo>
                <a:lnTo>
                  <a:pt x="28484" y="20842"/>
                </a:lnTo>
                <a:lnTo>
                  <a:pt x="28594" y="21468"/>
                </a:lnTo>
                <a:lnTo>
                  <a:pt x="28668" y="22094"/>
                </a:lnTo>
                <a:lnTo>
                  <a:pt x="28686" y="22702"/>
                </a:lnTo>
                <a:lnTo>
                  <a:pt x="28686" y="23291"/>
                </a:lnTo>
                <a:lnTo>
                  <a:pt x="28650" y="23880"/>
                </a:lnTo>
                <a:lnTo>
                  <a:pt x="28576" y="24451"/>
                </a:lnTo>
                <a:lnTo>
                  <a:pt x="28465" y="25003"/>
                </a:lnTo>
                <a:lnTo>
                  <a:pt x="28337" y="25556"/>
                </a:lnTo>
                <a:lnTo>
                  <a:pt x="28189" y="26090"/>
                </a:lnTo>
                <a:lnTo>
                  <a:pt x="28024" y="26587"/>
                </a:lnTo>
                <a:lnTo>
                  <a:pt x="27839" y="27084"/>
                </a:lnTo>
                <a:lnTo>
                  <a:pt x="27637" y="27563"/>
                </a:lnTo>
                <a:lnTo>
                  <a:pt x="27434" y="28023"/>
                </a:lnTo>
                <a:lnTo>
                  <a:pt x="27213" y="28446"/>
                </a:lnTo>
                <a:lnTo>
                  <a:pt x="26974" y="28870"/>
                </a:lnTo>
                <a:lnTo>
                  <a:pt x="26753" y="29257"/>
                </a:lnTo>
                <a:lnTo>
                  <a:pt x="26514" y="29625"/>
                </a:lnTo>
                <a:lnTo>
                  <a:pt x="26072" y="30288"/>
                </a:lnTo>
                <a:lnTo>
                  <a:pt x="25649" y="30840"/>
                </a:lnTo>
                <a:lnTo>
                  <a:pt x="25299" y="31300"/>
                </a:lnTo>
                <a:lnTo>
                  <a:pt x="25004" y="31632"/>
                </a:lnTo>
                <a:lnTo>
                  <a:pt x="24746" y="31889"/>
                </a:lnTo>
                <a:lnTo>
                  <a:pt x="24378" y="31889"/>
                </a:lnTo>
                <a:lnTo>
                  <a:pt x="23936" y="31871"/>
                </a:lnTo>
                <a:lnTo>
                  <a:pt x="23365" y="31834"/>
                </a:lnTo>
                <a:lnTo>
                  <a:pt x="22666" y="31742"/>
                </a:lnTo>
                <a:lnTo>
                  <a:pt x="21874" y="31613"/>
                </a:lnTo>
                <a:lnTo>
                  <a:pt x="21451" y="31521"/>
                </a:lnTo>
                <a:lnTo>
                  <a:pt x="21009" y="31429"/>
                </a:lnTo>
                <a:lnTo>
                  <a:pt x="20548" y="31300"/>
                </a:lnTo>
                <a:lnTo>
                  <a:pt x="20088" y="31171"/>
                </a:lnTo>
                <a:lnTo>
                  <a:pt x="19609" y="31006"/>
                </a:lnTo>
                <a:lnTo>
                  <a:pt x="19131" y="30822"/>
                </a:lnTo>
                <a:lnTo>
                  <a:pt x="18634" y="30619"/>
                </a:lnTo>
                <a:lnTo>
                  <a:pt x="18155" y="30380"/>
                </a:lnTo>
                <a:lnTo>
                  <a:pt x="17676" y="30122"/>
                </a:lnTo>
                <a:lnTo>
                  <a:pt x="17198" y="29846"/>
                </a:lnTo>
                <a:lnTo>
                  <a:pt x="16719" y="29533"/>
                </a:lnTo>
                <a:lnTo>
                  <a:pt x="16259" y="29201"/>
                </a:lnTo>
                <a:lnTo>
                  <a:pt x="15798" y="28815"/>
                </a:lnTo>
                <a:lnTo>
                  <a:pt x="15356" y="28410"/>
                </a:lnTo>
                <a:lnTo>
                  <a:pt x="14951" y="27968"/>
                </a:lnTo>
                <a:lnTo>
                  <a:pt x="14546" y="27507"/>
                </a:lnTo>
                <a:lnTo>
                  <a:pt x="14160" y="26992"/>
                </a:lnTo>
                <a:lnTo>
                  <a:pt x="13810" y="26440"/>
                </a:lnTo>
                <a:lnTo>
                  <a:pt x="13644" y="26145"/>
                </a:lnTo>
                <a:lnTo>
                  <a:pt x="13478" y="25850"/>
                </a:lnTo>
                <a:lnTo>
                  <a:pt x="13331" y="25537"/>
                </a:lnTo>
                <a:lnTo>
                  <a:pt x="13184" y="25224"/>
                </a:lnTo>
                <a:lnTo>
                  <a:pt x="13055" y="24893"/>
                </a:lnTo>
                <a:lnTo>
                  <a:pt x="12926" y="24562"/>
                </a:lnTo>
                <a:lnTo>
                  <a:pt x="12705" y="23862"/>
                </a:lnTo>
                <a:lnTo>
                  <a:pt x="12521" y="23162"/>
                </a:lnTo>
                <a:lnTo>
                  <a:pt x="12374" y="22426"/>
                </a:lnTo>
                <a:lnTo>
                  <a:pt x="12245" y="21689"/>
                </a:lnTo>
                <a:lnTo>
                  <a:pt x="12153" y="20935"/>
                </a:lnTo>
                <a:lnTo>
                  <a:pt x="12097" y="20161"/>
                </a:lnTo>
                <a:lnTo>
                  <a:pt x="12061" y="19388"/>
                </a:lnTo>
                <a:lnTo>
                  <a:pt x="12042" y="18615"/>
                </a:lnTo>
                <a:lnTo>
                  <a:pt x="12042" y="17841"/>
                </a:lnTo>
                <a:lnTo>
                  <a:pt x="12079" y="17086"/>
                </a:lnTo>
                <a:lnTo>
                  <a:pt x="12116" y="16313"/>
                </a:lnTo>
                <a:lnTo>
                  <a:pt x="12190" y="15558"/>
                </a:lnTo>
                <a:lnTo>
                  <a:pt x="12263" y="14803"/>
                </a:lnTo>
                <a:lnTo>
                  <a:pt x="12355" y="14085"/>
                </a:lnTo>
                <a:lnTo>
                  <a:pt x="12466" y="13367"/>
                </a:lnTo>
                <a:lnTo>
                  <a:pt x="12687" y="12005"/>
                </a:lnTo>
                <a:lnTo>
                  <a:pt x="12926" y="10753"/>
                </a:lnTo>
                <a:lnTo>
                  <a:pt x="13184" y="9611"/>
                </a:lnTo>
                <a:lnTo>
                  <a:pt x="13423" y="8636"/>
                </a:lnTo>
                <a:lnTo>
                  <a:pt x="13626" y="7844"/>
                </a:lnTo>
                <a:lnTo>
                  <a:pt x="13810" y="7236"/>
                </a:lnTo>
                <a:lnTo>
                  <a:pt x="13957" y="6721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4"/>
          <p:cNvSpPr/>
          <p:nvPr/>
        </p:nvSpPr>
        <p:spPr>
          <a:xfrm>
            <a:off x="2200326" y="4317103"/>
            <a:ext cx="1240695" cy="1807563"/>
          </a:xfrm>
          <a:custGeom>
            <a:avLst/>
            <a:gdLst/>
            <a:ahLst/>
            <a:cxnLst/>
            <a:rect l="l" t="t" r="r" b="b"/>
            <a:pathLst>
              <a:path w="9593" h="13976" extrusionOk="0">
                <a:moveTo>
                  <a:pt x="7163" y="1"/>
                </a:moveTo>
                <a:lnTo>
                  <a:pt x="6610" y="19"/>
                </a:lnTo>
                <a:lnTo>
                  <a:pt x="6260" y="56"/>
                </a:lnTo>
                <a:lnTo>
                  <a:pt x="5874" y="111"/>
                </a:lnTo>
                <a:lnTo>
                  <a:pt x="5469" y="166"/>
                </a:lnTo>
                <a:lnTo>
                  <a:pt x="5027" y="277"/>
                </a:lnTo>
                <a:lnTo>
                  <a:pt x="4585" y="387"/>
                </a:lnTo>
                <a:lnTo>
                  <a:pt x="4125" y="553"/>
                </a:lnTo>
                <a:lnTo>
                  <a:pt x="3664" y="756"/>
                </a:lnTo>
                <a:lnTo>
                  <a:pt x="3204" y="995"/>
                </a:lnTo>
                <a:lnTo>
                  <a:pt x="2983" y="1124"/>
                </a:lnTo>
                <a:lnTo>
                  <a:pt x="2762" y="1271"/>
                </a:lnTo>
                <a:lnTo>
                  <a:pt x="2541" y="1418"/>
                </a:lnTo>
                <a:lnTo>
                  <a:pt x="2320" y="1603"/>
                </a:lnTo>
                <a:lnTo>
                  <a:pt x="2118" y="1787"/>
                </a:lnTo>
                <a:lnTo>
                  <a:pt x="1915" y="1971"/>
                </a:lnTo>
                <a:lnTo>
                  <a:pt x="1713" y="2192"/>
                </a:lnTo>
                <a:lnTo>
                  <a:pt x="1529" y="2413"/>
                </a:lnTo>
                <a:lnTo>
                  <a:pt x="1344" y="2652"/>
                </a:lnTo>
                <a:lnTo>
                  <a:pt x="1160" y="2910"/>
                </a:lnTo>
                <a:lnTo>
                  <a:pt x="1013" y="3186"/>
                </a:lnTo>
                <a:lnTo>
                  <a:pt x="866" y="3462"/>
                </a:lnTo>
                <a:lnTo>
                  <a:pt x="700" y="3830"/>
                </a:lnTo>
                <a:lnTo>
                  <a:pt x="553" y="4217"/>
                </a:lnTo>
                <a:lnTo>
                  <a:pt x="424" y="4622"/>
                </a:lnTo>
                <a:lnTo>
                  <a:pt x="313" y="5027"/>
                </a:lnTo>
                <a:lnTo>
                  <a:pt x="221" y="5451"/>
                </a:lnTo>
                <a:lnTo>
                  <a:pt x="148" y="5874"/>
                </a:lnTo>
                <a:lnTo>
                  <a:pt x="92" y="6298"/>
                </a:lnTo>
                <a:lnTo>
                  <a:pt x="56" y="6739"/>
                </a:lnTo>
                <a:lnTo>
                  <a:pt x="19" y="7181"/>
                </a:lnTo>
                <a:lnTo>
                  <a:pt x="0" y="7605"/>
                </a:lnTo>
                <a:lnTo>
                  <a:pt x="0" y="8489"/>
                </a:lnTo>
                <a:lnTo>
                  <a:pt x="37" y="9335"/>
                </a:lnTo>
                <a:lnTo>
                  <a:pt x="111" y="10164"/>
                </a:lnTo>
                <a:lnTo>
                  <a:pt x="185" y="10937"/>
                </a:lnTo>
                <a:lnTo>
                  <a:pt x="295" y="11655"/>
                </a:lnTo>
                <a:lnTo>
                  <a:pt x="405" y="12318"/>
                </a:lnTo>
                <a:lnTo>
                  <a:pt x="516" y="12871"/>
                </a:lnTo>
                <a:lnTo>
                  <a:pt x="682" y="13681"/>
                </a:lnTo>
                <a:lnTo>
                  <a:pt x="755" y="13975"/>
                </a:lnTo>
                <a:lnTo>
                  <a:pt x="1050" y="13846"/>
                </a:lnTo>
                <a:lnTo>
                  <a:pt x="1786" y="13497"/>
                </a:lnTo>
                <a:lnTo>
                  <a:pt x="2302" y="13239"/>
                </a:lnTo>
                <a:lnTo>
                  <a:pt x="2873" y="12926"/>
                </a:lnTo>
                <a:lnTo>
                  <a:pt x="3499" y="12558"/>
                </a:lnTo>
                <a:lnTo>
                  <a:pt x="4180" y="12152"/>
                </a:lnTo>
                <a:lnTo>
                  <a:pt x="4861" y="11711"/>
                </a:lnTo>
                <a:lnTo>
                  <a:pt x="5561" y="11213"/>
                </a:lnTo>
                <a:lnTo>
                  <a:pt x="6260" y="10680"/>
                </a:lnTo>
                <a:lnTo>
                  <a:pt x="6592" y="10385"/>
                </a:lnTo>
                <a:lnTo>
                  <a:pt x="6923" y="10090"/>
                </a:lnTo>
                <a:lnTo>
                  <a:pt x="7236" y="9796"/>
                </a:lnTo>
                <a:lnTo>
                  <a:pt x="7549" y="9483"/>
                </a:lnTo>
                <a:lnTo>
                  <a:pt x="7825" y="9170"/>
                </a:lnTo>
                <a:lnTo>
                  <a:pt x="8102" y="8838"/>
                </a:lnTo>
                <a:lnTo>
                  <a:pt x="8359" y="8507"/>
                </a:lnTo>
                <a:lnTo>
                  <a:pt x="8599" y="8157"/>
                </a:lnTo>
                <a:lnTo>
                  <a:pt x="8820" y="7807"/>
                </a:lnTo>
                <a:lnTo>
                  <a:pt x="9004" y="7457"/>
                </a:lnTo>
                <a:lnTo>
                  <a:pt x="9133" y="7163"/>
                </a:lnTo>
                <a:lnTo>
                  <a:pt x="9243" y="6868"/>
                </a:lnTo>
                <a:lnTo>
                  <a:pt x="9354" y="6592"/>
                </a:lnTo>
                <a:lnTo>
                  <a:pt x="9427" y="6298"/>
                </a:lnTo>
                <a:lnTo>
                  <a:pt x="9482" y="6021"/>
                </a:lnTo>
                <a:lnTo>
                  <a:pt x="9538" y="5727"/>
                </a:lnTo>
                <a:lnTo>
                  <a:pt x="9556" y="5451"/>
                </a:lnTo>
                <a:lnTo>
                  <a:pt x="9575" y="5174"/>
                </a:lnTo>
                <a:lnTo>
                  <a:pt x="9593" y="4917"/>
                </a:lnTo>
                <a:lnTo>
                  <a:pt x="9575" y="4641"/>
                </a:lnTo>
                <a:lnTo>
                  <a:pt x="9556" y="4383"/>
                </a:lnTo>
                <a:lnTo>
                  <a:pt x="9519" y="4125"/>
                </a:lnTo>
                <a:lnTo>
                  <a:pt x="9427" y="3609"/>
                </a:lnTo>
                <a:lnTo>
                  <a:pt x="9317" y="3131"/>
                </a:lnTo>
                <a:lnTo>
                  <a:pt x="9169" y="2670"/>
                </a:lnTo>
                <a:lnTo>
                  <a:pt x="8985" y="2247"/>
                </a:lnTo>
                <a:lnTo>
                  <a:pt x="8801" y="1842"/>
                </a:lnTo>
                <a:lnTo>
                  <a:pt x="8617" y="1474"/>
                </a:lnTo>
                <a:lnTo>
                  <a:pt x="8415" y="1142"/>
                </a:lnTo>
                <a:lnTo>
                  <a:pt x="8230" y="848"/>
                </a:lnTo>
                <a:lnTo>
                  <a:pt x="7899" y="387"/>
                </a:lnTo>
                <a:lnTo>
                  <a:pt x="2836" y="9777"/>
                </a:lnTo>
                <a:lnTo>
                  <a:pt x="71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/>
          <p:nvPr/>
        </p:nvSpPr>
        <p:spPr>
          <a:xfrm>
            <a:off x="10136915" y="4683888"/>
            <a:ext cx="1705131" cy="1362139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/>
          <p:nvPr/>
        </p:nvSpPr>
        <p:spPr>
          <a:xfrm>
            <a:off x="9322511" y="5281533"/>
            <a:ext cx="755048" cy="1236039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/>
          <p:nvPr/>
        </p:nvSpPr>
        <p:spPr>
          <a:xfrm>
            <a:off x="1" y="3352803"/>
            <a:ext cx="1838473" cy="2543211"/>
          </a:xfrm>
          <a:custGeom>
            <a:avLst/>
            <a:gdLst/>
            <a:ahLst/>
            <a:cxnLst/>
            <a:rect l="l" t="t" r="r" b="b"/>
            <a:pathLst>
              <a:path w="14215" h="19664" extrusionOk="0">
                <a:moveTo>
                  <a:pt x="4383" y="0"/>
                </a:moveTo>
                <a:lnTo>
                  <a:pt x="3794" y="18"/>
                </a:lnTo>
                <a:lnTo>
                  <a:pt x="3223" y="74"/>
                </a:lnTo>
                <a:lnTo>
                  <a:pt x="2652" y="147"/>
                </a:lnTo>
                <a:lnTo>
                  <a:pt x="2100" y="276"/>
                </a:lnTo>
                <a:lnTo>
                  <a:pt x="1548" y="405"/>
                </a:lnTo>
                <a:lnTo>
                  <a:pt x="1014" y="589"/>
                </a:lnTo>
                <a:lnTo>
                  <a:pt x="498" y="792"/>
                </a:lnTo>
                <a:lnTo>
                  <a:pt x="1" y="1031"/>
                </a:lnTo>
                <a:lnTo>
                  <a:pt x="1" y="18633"/>
                </a:lnTo>
                <a:lnTo>
                  <a:pt x="498" y="18872"/>
                </a:lnTo>
                <a:lnTo>
                  <a:pt x="1014" y="19075"/>
                </a:lnTo>
                <a:lnTo>
                  <a:pt x="1548" y="19259"/>
                </a:lnTo>
                <a:lnTo>
                  <a:pt x="2100" y="19388"/>
                </a:lnTo>
                <a:lnTo>
                  <a:pt x="2652" y="19516"/>
                </a:lnTo>
                <a:lnTo>
                  <a:pt x="3223" y="19590"/>
                </a:lnTo>
                <a:lnTo>
                  <a:pt x="3794" y="19645"/>
                </a:lnTo>
                <a:lnTo>
                  <a:pt x="4383" y="19664"/>
                </a:lnTo>
                <a:lnTo>
                  <a:pt x="4880" y="19645"/>
                </a:lnTo>
                <a:lnTo>
                  <a:pt x="5396" y="19608"/>
                </a:lnTo>
                <a:lnTo>
                  <a:pt x="5874" y="19553"/>
                </a:lnTo>
                <a:lnTo>
                  <a:pt x="6371" y="19461"/>
                </a:lnTo>
                <a:lnTo>
                  <a:pt x="6832" y="19351"/>
                </a:lnTo>
                <a:lnTo>
                  <a:pt x="7310" y="19222"/>
                </a:lnTo>
                <a:lnTo>
                  <a:pt x="7771" y="19075"/>
                </a:lnTo>
                <a:lnTo>
                  <a:pt x="8213" y="18890"/>
                </a:lnTo>
                <a:lnTo>
                  <a:pt x="8654" y="18688"/>
                </a:lnTo>
                <a:lnTo>
                  <a:pt x="9078" y="18485"/>
                </a:lnTo>
                <a:lnTo>
                  <a:pt x="9483" y="18246"/>
                </a:lnTo>
                <a:lnTo>
                  <a:pt x="9888" y="17988"/>
                </a:lnTo>
                <a:lnTo>
                  <a:pt x="10275" y="17712"/>
                </a:lnTo>
                <a:lnTo>
                  <a:pt x="10643" y="17417"/>
                </a:lnTo>
                <a:lnTo>
                  <a:pt x="10993" y="17104"/>
                </a:lnTo>
                <a:lnTo>
                  <a:pt x="11343" y="16791"/>
                </a:lnTo>
                <a:lnTo>
                  <a:pt x="11656" y="16442"/>
                </a:lnTo>
                <a:lnTo>
                  <a:pt x="11969" y="16092"/>
                </a:lnTo>
                <a:lnTo>
                  <a:pt x="12263" y="15724"/>
                </a:lnTo>
                <a:lnTo>
                  <a:pt x="12539" y="15337"/>
                </a:lnTo>
                <a:lnTo>
                  <a:pt x="12797" y="14932"/>
                </a:lnTo>
                <a:lnTo>
                  <a:pt x="13036" y="14527"/>
                </a:lnTo>
                <a:lnTo>
                  <a:pt x="13239" y="14103"/>
                </a:lnTo>
                <a:lnTo>
                  <a:pt x="13442" y="13662"/>
                </a:lnTo>
                <a:lnTo>
                  <a:pt x="13626" y="13220"/>
                </a:lnTo>
                <a:lnTo>
                  <a:pt x="13773" y="12759"/>
                </a:lnTo>
                <a:lnTo>
                  <a:pt x="13902" y="12281"/>
                </a:lnTo>
                <a:lnTo>
                  <a:pt x="14012" y="11820"/>
                </a:lnTo>
                <a:lnTo>
                  <a:pt x="14104" y="11323"/>
                </a:lnTo>
                <a:lnTo>
                  <a:pt x="14160" y="10845"/>
                </a:lnTo>
                <a:lnTo>
                  <a:pt x="14196" y="10329"/>
                </a:lnTo>
                <a:lnTo>
                  <a:pt x="14215" y="9832"/>
                </a:lnTo>
                <a:lnTo>
                  <a:pt x="14196" y="9335"/>
                </a:lnTo>
                <a:lnTo>
                  <a:pt x="14160" y="8819"/>
                </a:lnTo>
                <a:lnTo>
                  <a:pt x="14104" y="8341"/>
                </a:lnTo>
                <a:lnTo>
                  <a:pt x="14012" y="7843"/>
                </a:lnTo>
                <a:lnTo>
                  <a:pt x="13902" y="7383"/>
                </a:lnTo>
                <a:lnTo>
                  <a:pt x="13773" y="6904"/>
                </a:lnTo>
                <a:lnTo>
                  <a:pt x="13626" y="6444"/>
                </a:lnTo>
                <a:lnTo>
                  <a:pt x="13442" y="6002"/>
                </a:lnTo>
                <a:lnTo>
                  <a:pt x="13239" y="5560"/>
                </a:lnTo>
                <a:lnTo>
                  <a:pt x="13036" y="5137"/>
                </a:lnTo>
                <a:lnTo>
                  <a:pt x="12797" y="4732"/>
                </a:lnTo>
                <a:lnTo>
                  <a:pt x="12539" y="4327"/>
                </a:lnTo>
                <a:lnTo>
                  <a:pt x="12263" y="3940"/>
                </a:lnTo>
                <a:lnTo>
                  <a:pt x="11969" y="3572"/>
                </a:lnTo>
                <a:lnTo>
                  <a:pt x="11656" y="3222"/>
                </a:lnTo>
                <a:lnTo>
                  <a:pt x="11343" y="2872"/>
                </a:lnTo>
                <a:lnTo>
                  <a:pt x="10993" y="2559"/>
                </a:lnTo>
                <a:lnTo>
                  <a:pt x="10643" y="2246"/>
                </a:lnTo>
                <a:lnTo>
                  <a:pt x="10275" y="1952"/>
                </a:lnTo>
                <a:lnTo>
                  <a:pt x="9888" y="1676"/>
                </a:lnTo>
                <a:lnTo>
                  <a:pt x="9483" y="1418"/>
                </a:lnTo>
                <a:lnTo>
                  <a:pt x="9078" y="1178"/>
                </a:lnTo>
                <a:lnTo>
                  <a:pt x="8654" y="976"/>
                </a:lnTo>
                <a:lnTo>
                  <a:pt x="8213" y="773"/>
                </a:lnTo>
                <a:lnTo>
                  <a:pt x="7771" y="589"/>
                </a:lnTo>
                <a:lnTo>
                  <a:pt x="7310" y="442"/>
                </a:lnTo>
                <a:lnTo>
                  <a:pt x="6832" y="313"/>
                </a:lnTo>
                <a:lnTo>
                  <a:pt x="6371" y="203"/>
                </a:lnTo>
                <a:lnTo>
                  <a:pt x="5874" y="111"/>
                </a:lnTo>
                <a:lnTo>
                  <a:pt x="5396" y="55"/>
                </a:lnTo>
                <a:lnTo>
                  <a:pt x="4880" y="18"/>
                </a:lnTo>
                <a:lnTo>
                  <a:pt x="43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4"/>
          <p:cNvSpPr/>
          <p:nvPr/>
        </p:nvSpPr>
        <p:spPr>
          <a:xfrm>
            <a:off x="2819438" y="1"/>
            <a:ext cx="1476469" cy="1285961"/>
          </a:xfrm>
          <a:custGeom>
            <a:avLst/>
            <a:gdLst/>
            <a:ahLst/>
            <a:cxnLst/>
            <a:rect l="l" t="t" r="r" b="b"/>
            <a:pathLst>
              <a:path w="11416" h="9943" extrusionOk="0">
                <a:moveTo>
                  <a:pt x="1878" y="0"/>
                </a:moveTo>
                <a:lnTo>
                  <a:pt x="1676" y="203"/>
                </a:lnTo>
                <a:lnTo>
                  <a:pt x="1473" y="406"/>
                </a:lnTo>
                <a:lnTo>
                  <a:pt x="1271" y="626"/>
                </a:lnTo>
                <a:lnTo>
                  <a:pt x="1105" y="866"/>
                </a:lnTo>
                <a:lnTo>
                  <a:pt x="939" y="1105"/>
                </a:lnTo>
                <a:lnTo>
                  <a:pt x="774" y="1363"/>
                </a:lnTo>
                <a:lnTo>
                  <a:pt x="645" y="1621"/>
                </a:lnTo>
                <a:lnTo>
                  <a:pt x="516" y="1878"/>
                </a:lnTo>
                <a:lnTo>
                  <a:pt x="387" y="2155"/>
                </a:lnTo>
                <a:lnTo>
                  <a:pt x="295" y="2431"/>
                </a:lnTo>
                <a:lnTo>
                  <a:pt x="203" y="2725"/>
                </a:lnTo>
                <a:lnTo>
                  <a:pt x="129" y="3020"/>
                </a:lnTo>
                <a:lnTo>
                  <a:pt x="74" y="3315"/>
                </a:lnTo>
                <a:lnTo>
                  <a:pt x="37" y="3609"/>
                </a:lnTo>
                <a:lnTo>
                  <a:pt x="0" y="3922"/>
                </a:lnTo>
                <a:lnTo>
                  <a:pt x="0" y="4235"/>
                </a:lnTo>
                <a:lnTo>
                  <a:pt x="0" y="4530"/>
                </a:lnTo>
                <a:lnTo>
                  <a:pt x="37" y="4824"/>
                </a:lnTo>
                <a:lnTo>
                  <a:pt x="74" y="5100"/>
                </a:lnTo>
                <a:lnTo>
                  <a:pt x="111" y="5377"/>
                </a:lnTo>
                <a:lnTo>
                  <a:pt x="185" y="5653"/>
                </a:lnTo>
                <a:lnTo>
                  <a:pt x="258" y="5929"/>
                </a:lnTo>
                <a:lnTo>
                  <a:pt x="350" y="6205"/>
                </a:lnTo>
                <a:lnTo>
                  <a:pt x="442" y="6463"/>
                </a:lnTo>
                <a:lnTo>
                  <a:pt x="571" y="6702"/>
                </a:lnTo>
                <a:lnTo>
                  <a:pt x="682" y="6960"/>
                </a:lnTo>
                <a:lnTo>
                  <a:pt x="829" y="7199"/>
                </a:lnTo>
                <a:lnTo>
                  <a:pt x="976" y="7420"/>
                </a:lnTo>
                <a:lnTo>
                  <a:pt x="1142" y="7641"/>
                </a:lnTo>
                <a:lnTo>
                  <a:pt x="1308" y="7862"/>
                </a:lnTo>
                <a:lnTo>
                  <a:pt x="1492" y="8065"/>
                </a:lnTo>
                <a:lnTo>
                  <a:pt x="1676" y="8267"/>
                </a:lnTo>
                <a:lnTo>
                  <a:pt x="1878" y="8451"/>
                </a:lnTo>
                <a:lnTo>
                  <a:pt x="2081" y="8636"/>
                </a:lnTo>
                <a:lnTo>
                  <a:pt x="2302" y="8801"/>
                </a:lnTo>
                <a:lnTo>
                  <a:pt x="2523" y="8967"/>
                </a:lnTo>
                <a:lnTo>
                  <a:pt x="2744" y="9114"/>
                </a:lnTo>
                <a:lnTo>
                  <a:pt x="2983" y="9262"/>
                </a:lnTo>
                <a:lnTo>
                  <a:pt x="3241" y="9372"/>
                </a:lnTo>
                <a:lnTo>
                  <a:pt x="3480" y="9501"/>
                </a:lnTo>
                <a:lnTo>
                  <a:pt x="3738" y="9593"/>
                </a:lnTo>
                <a:lnTo>
                  <a:pt x="4014" y="9685"/>
                </a:lnTo>
                <a:lnTo>
                  <a:pt x="4290" y="9759"/>
                </a:lnTo>
                <a:lnTo>
                  <a:pt x="4567" y="9832"/>
                </a:lnTo>
                <a:lnTo>
                  <a:pt x="4843" y="9869"/>
                </a:lnTo>
                <a:lnTo>
                  <a:pt x="5119" y="9906"/>
                </a:lnTo>
                <a:lnTo>
                  <a:pt x="5413" y="9943"/>
                </a:lnTo>
                <a:lnTo>
                  <a:pt x="6003" y="9943"/>
                </a:lnTo>
                <a:lnTo>
                  <a:pt x="6297" y="9906"/>
                </a:lnTo>
                <a:lnTo>
                  <a:pt x="6573" y="9869"/>
                </a:lnTo>
                <a:lnTo>
                  <a:pt x="6850" y="9832"/>
                </a:lnTo>
                <a:lnTo>
                  <a:pt x="7126" y="9759"/>
                </a:lnTo>
                <a:lnTo>
                  <a:pt x="7402" y="9685"/>
                </a:lnTo>
                <a:lnTo>
                  <a:pt x="7678" y="9593"/>
                </a:lnTo>
                <a:lnTo>
                  <a:pt x="7936" y="9501"/>
                </a:lnTo>
                <a:lnTo>
                  <a:pt x="8175" y="9372"/>
                </a:lnTo>
                <a:lnTo>
                  <a:pt x="8433" y="9262"/>
                </a:lnTo>
                <a:lnTo>
                  <a:pt x="8672" y="9114"/>
                </a:lnTo>
                <a:lnTo>
                  <a:pt x="8893" y="8967"/>
                </a:lnTo>
                <a:lnTo>
                  <a:pt x="9114" y="8801"/>
                </a:lnTo>
                <a:lnTo>
                  <a:pt x="9335" y="8636"/>
                </a:lnTo>
                <a:lnTo>
                  <a:pt x="9538" y="8451"/>
                </a:lnTo>
                <a:lnTo>
                  <a:pt x="9740" y="8267"/>
                </a:lnTo>
                <a:lnTo>
                  <a:pt x="9924" y="8065"/>
                </a:lnTo>
                <a:lnTo>
                  <a:pt x="10108" y="7862"/>
                </a:lnTo>
                <a:lnTo>
                  <a:pt x="10274" y="7641"/>
                </a:lnTo>
                <a:lnTo>
                  <a:pt x="10440" y="7420"/>
                </a:lnTo>
                <a:lnTo>
                  <a:pt x="10587" y="7199"/>
                </a:lnTo>
                <a:lnTo>
                  <a:pt x="10734" y="6960"/>
                </a:lnTo>
                <a:lnTo>
                  <a:pt x="10845" y="6702"/>
                </a:lnTo>
                <a:lnTo>
                  <a:pt x="10974" y="6463"/>
                </a:lnTo>
                <a:lnTo>
                  <a:pt x="11066" y="6205"/>
                </a:lnTo>
                <a:lnTo>
                  <a:pt x="11158" y="5929"/>
                </a:lnTo>
                <a:lnTo>
                  <a:pt x="11232" y="5653"/>
                </a:lnTo>
                <a:lnTo>
                  <a:pt x="11305" y="5377"/>
                </a:lnTo>
                <a:lnTo>
                  <a:pt x="11342" y="5100"/>
                </a:lnTo>
                <a:lnTo>
                  <a:pt x="11379" y="4824"/>
                </a:lnTo>
                <a:lnTo>
                  <a:pt x="11416" y="4530"/>
                </a:lnTo>
                <a:lnTo>
                  <a:pt x="11416" y="4235"/>
                </a:lnTo>
                <a:lnTo>
                  <a:pt x="11416" y="3922"/>
                </a:lnTo>
                <a:lnTo>
                  <a:pt x="11379" y="3609"/>
                </a:lnTo>
                <a:lnTo>
                  <a:pt x="11342" y="3315"/>
                </a:lnTo>
                <a:lnTo>
                  <a:pt x="11287" y="3020"/>
                </a:lnTo>
                <a:lnTo>
                  <a:pt x="11213" y="2725"/>
                </a:lnTo>
                <a:lnTo>
                  <a:pt x="11121" y="2431"/>
                </a:lnTo>
                <a:lnTo>
                  <a:pt x="11029" y="2155"/>
                </a:lnTo>
                <a:lnTo>
                  <a:pt x="10900" y="1878"/>
                </a:lnTo>
                <a:lnTo>
                  <a:pt x="10771" y="1621"/>
                </a:lnTo>
                <a:lnTo>
                  <a:pt x="10642" y="1363"/>
                </a:lnTo>
                <a:lnTo>
                  <a:pt x="10477" y="1105"/>
                </a:lnTo>
                <a:lnTo>
                  <a:pt x="10311" y="866"/>
                </a:lnTo>
                <a:lnTo>
                  <a:pt x="10145" y="626"/>
                </a:lnTo>
                <a:lnTo>
                  <a:pt x="9943" y="406"/>
                </a:lnTo>
                <a:lnTo>
                  <a:pt x="9740" y="203"/>
                </a:lnTo>
                <a:lnTo>
                  <a:pt x="95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4"/>
          <p:cNvSpPr/>
          <p:nvPr/>
        </p:nvSpPr>
        <p:spPr>
          <a:xfrm>
            <a:off x="10134587" y="561948"/>
            <a:ext cx="2057435" cy="3581499"/>
          </a:xfrm>
          <a:custGeom>
            <a:avLst/>
            <a:gdLst/>
            <a:ahLst/>
            <a:cxnLst/>
            <a:rect l="l" t="t" r="r" b="b"/>
            <a:pathLst>
              <a:path w="15908" h="27692" extrusionOk="0">
                <a:moveTo>
                  <a:pt x="13846" y="1"/>
                </a:moveTo>
                <a:lnTo>
                  <a:pt x="13128" y="19"/>
                </a:lnTo>
                <a:lnTo>
                  <a:pt x="12428" y="74"/>
                </a:lnTo>
                <a:lnTo>
                  <a:pt x="11729" y="166"/>
                </a:lnTo>
                <a:lnTo>
                  <a:pt x="11047" y="277"/>
                </a:lnTo>
                <a:lnTo>
                  <a:pt x="10384" y="442"/>
                </a:lnTo>
                <a:lnTo>
                  <a:pt x="9722" y="627"/>
                </a:lnTo>
                <a:lnTo>
                  <a:pt x="9077" y="848"/>
                </a:lnTo>
                <a:lnTo>
                  <a:pt x="8451" y="1087"/>
                </a:lnTo>
                <a:lnTo>
                  <a:pt x="7844" y="1363"/>
                </a:lnTo>
                <a:lnTo>
                  <a:pt x="7255" y="1676"/>
                </a:lnTo>
                <a:lnTo>
                  <a:pt x="6665" y="2007"/>
                </a:lnTo>
                <a:lnTo>
                  <a:pt x="6113" y="2357"/>
                </a:lnTo>
                <a:lnTo>
                  <a:pt x="5561" y="2744"/>
                </a:lnTo>
                <a:lnTo>
                  <a:pt x="5045" y="3167"/>
                </a:lnTo>
                <a:lnTo>
                  <a:pt x="4530" y="3591"/>
                </a:lnTo>
                <a:lnTo>
                  <a:pt x="4051" y="4051"/>
                </a:lnTo>
                <a:lnTo>
                  <a:pt x="3591" y="4530"/>
                </a:lnTo>
                <a:lnTo>
                  <a:pt x="3167" y="5045"/>
                </a:lnTo>
                <a:lnTo>
                  <a:pt x="2744" y="5561"/>
                </a:lnTo>
                <a:lnTo>
                  <a:pt x="2357" y="6113"/>
                </a:lnTo>
                <a:lnTo>
                  <a:pt x="2007" y="6666"/>
                </a:lnTo>
                <a:lnTo>
                  <a:pt x="1676" y="7255"/>
                </a:lnTo>
                <a:lnTo>
                  <a:pt x="1363" y="7844"/>
                </a:lnTo>
                <a:lnTo>
                  <a:pt x="1087" y="8452"/>
                </a:lnTo>
                <a:lnTo>
                  <a:pt x="847" y="9078"/>
                </a:lnTo>
                <a:lnTo>
                  <a:pt x="626" y="9722"/>
                </a:lnTo>
                <a:lnTo>
                  <a:pt x="442" y="10385"/>
                </a:lnTo>
                <a:lnTo>
                  <a:pt x="276" y="11048"/>
                </a:lnTo>
                <a:lnTo>
                  <a:pt x="166" y="11729"/>
                </a:lnTo>
                <a:lnTo>
                  <a:pt x="74" y="12428"/>
                </a:lnTo>
                <a:lnTo>
                  <a:pt x="19" y="13128"/>
                </a:lnTo>
                <a:lnTo>
                  <a:pt x="0" y="13846"/>
                </a:lnTo>
                <a:lnTo>
                  <a:pt x="19" y="14564"/>
                </a:lnTo>
                <a:lnTo>
                  <a:pt x="74" y="15264"/>
                </a:lnTo>
                <a:lnTo>
                  <a:pt x="166" y="15964"/>
                </a:lnTo>
                <a:lnTo>
                  <a:pt x="276" y="16645"/>
                </a:lnTo>
                <a:lnTo>
                  <a:pt x="442" y="17308"/>
                </a:lnTo>
                <a:lnTo>
                  <a:pt x="626" y="17970"/>
                </a:lnTo>
                <a:lnTo>
                  <a:pt x="847" y="18615"/>
                </a:lnTo>
                <a:lnTo>
                  <a:pt x="1087" y="19241"/>
                </a:lnTo>
                <a:lnTo>
                  <a:pt x="1363" y="19848"/>
                </a:lnTo>
                <a:lnTo>
                  <a:pt x="1676" y="20438"/>
                </a:lnTo>
                <a:lnTo>
                  <a:pt x="2007" y="21027"/>
                </a:lnTo>
                <a:lnTo>
                  <a:pt x="2357" y="21579"/>
                </a:lnTo>
                <a:lnTo>
                  <a:pt x="2744" y="22131"/>
                </a:lnTo>
                <a:lnTo>
                  <a:pt x="3167" y="22647"/>
                </a:lnTo>
                <a:lnTo>
                  <a:pt x="3591" y="23162"/>
                </a:lnTo>
                <a:lnTo>
                  <a:pt x="4051" y="23641"/>
                </a:lnTo>
                <a:lnTo>
                  <a:pt x="4530" y="24101"/>
                </a:lnTo>
                <a:lnTo>
                  <a:pt x="5045" y="24525"/>
                </a:lnTo>
                <a:lnTo>
                  <a:pt x="5561" y="24948"/>
                </a:lnTo>
                <a:lnTo>
                  <a:pt x="6113" y="25335"/>
                </a:lnTo>
                <a:lnTo>
                  <a:pt x="6665" y="25685"/>
                </a:lnTo>
                <a:lnTo>
                  <a:pt x="7255" y="26016"/>
                </a:lnTo>
                <a:lnTo>
                  <a:pt x="7844" y="26329"/>
                </a:lnTo>
                <a:lnTo>
                  <a:pt x="8451" y="26605"/>
                </a:lnTo>
                <a:lnTo>
                  <a:pt x="9077" y="26845"/>
                </a:lnTo>
                <a:lnTo>
                  <a:pt x="9722" y="27066"/>
                </a:lnTo>
                <a:lnTo>
                  <a:pt x="10384" y="27250"/>
                </a:lnTo>
                <a:lnTo>
                  <a:pt x="11047" y="27416"/>
                </a:lnTo>
                <a:lnTo>
                  <a:pt x="11729" y="27526"/>
                </a:lnTo>
                <a:lnTo>
                  <a:pt x="12428" y="27618"/>
                </a:lnTo>
                <a:lnTo>
                  <a:pt x="13128" y="27673"/>
                </a:lnTo>
                <a:lnTo>
                  <a:pt x="13846" y="27692"/>
                </a:lnTo>
                <a:lnTo>
                  <a:pt x="14361" y="27673"/>
                </a:lnTo>
                <a:lnTo>
                  <a:pt x="14895" y="27655"/>
                </a:lnTo>
                <a:lnTo>
                  <a:pt x="15392" y="27600"/>
                </a:lnTo>
                <a:lnTo>
                  <a:pt x="15908" y="27544"/>
                </a:lnTo>
                <a:lnTo>
                  <a:pt x="15908" y="148"/>
                </a:lnTo>
                <a:lnTo>
                  <a:pt x="15392" y="93"/>
                </a:lnTo>
                <a:lnTo>
                  <a:pt x="14895" y="37"/>
                </a:lnTo>
                <a:lnTo>
                  <a:pt x="14361" y="19"/>
                </a:lnTo>
                <a:lnTo>
                  <a:pt x="138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4459433" y="1764800"/>
            <a:ext cx="51456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 rtl="0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⊷"/>
              <a:defRPr sz="3467" i="1">
                <a:solidFill>
                  <a:schemeClr val="accent2"/>
                </a:solidFill>
              </a:defRPr>
            </a:lvl1pPr>
            <a:lvl2pPr marL="1219170" lvl="1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⊶"/>
              <a:defRPr sz="3467" i="1">
                <a:solidFill>
                  <a:schemeClr val="accent2"/>
                </a:solidFill>
              </a:defRPr>
            </a:lvl2pPr>
            <a:lvl3pPr marL="1828754" lvl="2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⊸"/>
              <a:defRPr sz="3467" i="1">
                <a:solidFill>
                  <a:schemeClr val="accent2"/>
                </a:solidFill>
              </a:defRPr>
            </a:lvl3pPr>
            <a:lvl4pPr marL="2438339" lvl="3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●"/>
              <a:defRPr sz="3467" i="1">
                <a:solidFill>
                  <a:schemeClr val="accent2"/>
                </a:solidFill>
              </a:defRPr>
            </a:lvl4pPr>
            <a:lvl5pPr marL="3047924" lvl="4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○"/>
              <a:defRPr sz="3467" i="1">
                <a:solidFill>
                  <a:schemeClr val="accent2"/>
                </a:solidFill>
              </a:defRPr>
            </a:lvl5pPr>
            <a:lvl6pPr marL="3657509" lvl="5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■"/>
              <a:defRPr sz="3467" i="1">
                <a:solidFill>
                  <a:schemeClr val="accent2"/>
                </a:solidFill>
              </a:defRPr>
            </a:lvl6pPr>
            <a:lvl7pPr marL="4267093" lvl="6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●"/>
              <a:defRPr sz="3467" i="1">
                <a:solidFill>
                  <a:schemeClr val="accent2"/>
                </a:solidFill>
              </a:defRPr>
            </a:lvl7pPr>
            <a:lvl8pPr marL="4876678" lvl="7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○"/>
              <a:defRPr sz="3467" i="1">
                <a:solidFill>
                  <a:schemeClr val="accent2"/>
                </a:solidFill>
              </a:defRPr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■"/>
              <a:defRPr sz="3467" i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/>
          <p:nvPr/>
        </p:nvSpPr>
        <p:spPr>
          <a:xfrm>
            <a:off x="2042300" y="145622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sz="128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52312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/>
          <p:nvPr/>
        </p:nvSpPr>
        <p:spPr>
          <a:xfrm>
            <a:off x="1" y="0"/>
            <a:ext cx="12192124" cy="6858029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13957" y="6721"/>
                </a:moveTo>
                <a:lnTo>
                  <a:pt x="14436" y="6960"/>
                </a:lnTo>
                <a:lnTo>
                  <a:pt x="14988" y="7255"/>
                </a:lnTo>
                <a:lnTo>
                  <a:pt x="15706" y="7660"/>
                </a:lnTo>
                <a:lnTo>
                  <a:pt x="16590" y="8157"/>
                </a:lnTo>
                <a:lnTo>
                  <a:pt x="17584" y="8746"/>
                </a:lnTo>
                <a:lnTo>
                  <a:pt x="18652" y="9446"/>
                </a:lnTo>
                <a:lnTo>
                  <a:pt x="19794" y="10219"/>
                </a:lnTo>
                <a:lnTo>
                  <a:pt x="20383" y="10642"/>
                </a:lnTo>
                <a:lnTo>
                  <a:pt x="20972" y="11084"/>
                </a:lnTo>
                <a:lnTo>
                  <a:pt x="21580" y="11526"/>
                </a:lnTo>
                <a:lnTo>
                  <a:pt x="22169" y="12005"/>
                </a:lnTo>
                <a:lnTo>
                  <a:pt x="22758" y="12502"/>
                </a:lnTo>
                <a:lnTo>
                  <a:pt x="23329" y="13018"/>
                </a:lnTo>
                <a:lnTo>
                  <a:pt x="23899" y="13533"/>
                </a:lnTo>
                <a:lnTo>
                  <a:pt x="24452" y="14085"/>
                </a:lnTo>
                <a:lnTo>
                  <a:pt x="24986" y="14638"/>
                </a:lnTo>
                <a:lnTo>
                  <a:pt x="25483" y="15208"/>
                </a:lnTo>
                <a:lnTo>
                  <a:pt x="25962" y="15798"/>
                </a:lnTo>
                <a:lnTo>
                  <a:pt x="26422" y="16405"/>
                </a:lnTo>
                <a:lnTo>
                  <a:pt x="26845" y="17013"/>
                </a:lnTo>
                <a:lnTo>
                  <a:pt x="27232" y="17639"/>
                </a:lnTo>
                <a:lnTo>
                  <a:pt x="27582" y="18283"/>
                </a:lnTo>
                <a:lnTo>
                  <a:pt x="27729" y="18596"/>
                </a:lnTo>
                <a:lnTo>
                  <a:pt x="27876" y="18928"/>
                </a:lnTo>
                <a:lnTo>
                  <a:pt x="28005" y="19241"/>
                </a:lnTo>
                <a:lnTo>
                  <a:pt x="28134" y="19572"/>
                </a:lnTo>
                <a:lnTo>
                  <a:pt x="28245" y="19885"/>
                </a:lnTo>
                <a:lnTo>
                  <a:pt x="28337" y="20216"/>
                </a:lnTo>
                <a:lnTo>
                  <a:pt x="28484" y="20842"/>
                </a:lnTo>
                <a:lnTo>
                  <a:pt x="28594" y="21468"/>
                </a:lnTo>
                <a:lnTo>
                  <a:pt x="28668" y="22094"/>
                </a:lnTo>
                <a:lnTo>
                  <a:pt x="28686" y="22702"/>
                </a:lnTo>
                <a:lnTo>
                  <a:pt x="28686" y="23291"/>
                </a:lnTo>
                <a:lnTo>
                  <a:pt x="28650" y="23880"/>
                </a:lnTo>
                <a:lnTo>
                  <a:pt x="28576" y="24451"/>
                </a:lnTo>
                <a:lnTo>
                  <a:pt x="28465" y="25003"/>
                </a:lnTo>
                <a:lnTo>
                  <a:pt x="28337" y="25556"/>
                </a:lnTo>
                <a:lnTo>
                  <a:pt x="28189" y="26090"/>
                </a:lnTo>
                <a:lnTo>
                  <a:pt x="28024" y="26587"/>
                </a:lnTo>
                <a:lnTo>
                  <a:pt x="27839" y="27084"/>
                </a:lnTo>
                <a:lnTo>
                  <a:pt x="27637" y="27563"/>
                </a:lnTo>
                <a:lnTo>
                  <a:pt x="27434" y="28023"/>
                </a:lnTo>
                <a:lnTo>
                  <a:pt x="27213" y="28446"/>
                </a:lnTo>
                <a:lnTo>
                  <a:pt x="26974" y="28870"/>
                </a:lnTo>
                <a:lnTo>
                  <a:pt x="26753" y="29257"/>
                </a:lnTo>
                <a:lnTo>
                  <a:pt x="26514" y="29625"/>
                </a:lnTo>
                <a:lnTo>
                  <a:pt x="26072" y="30288"/>
                </a:lnTo>
                <a:lnTo>
                  <a:pt x="25649" y="30840"/>
                </a:lnTo>
                <a:lnTo>
                  <a:pt x="25299" y="31300"/>
                </a:lnTo>
                <a:lnTo>
                  <a:pt x="25004" y="31632"/>
                </a:lnTo>
                <a:lnTo>
                  <a:pt x="24746" y="31889"/>
                </a:lnTo>
                <a:lnTo>
                  <a:pt x="24378" y="31889"/>
                </a:lnTo>
                <a:lnTo>
                  <a:pt x="23936" y="31871"/>
                </a:lnTo>
                <a:lnTo>
                  <a:pt x="23365" y="31834"/>
                </a:lnTo>
                <a:lnTo>
                  <a:pt x="22666" y="31742"/>
                </a:lnTo>
                <a:lnTo>
                  <a:pt x="21874" y="31613"/>
                </a:lnTo>
                <a:lnTo>
                  <a:pt x="21451" y="31521"/>
                </a:lnTo>
                <a:lnTo>
                  <a:pt x="21009" y="31429"/>
                </a:lnTo>
                <a:lnTo>
                  <a:pt x="20548" y="31300"/>
                </a:lnTo>
                <a:lnTo>
                  <a:pt x="20088" y="31171"/>
                </a:lnTo>
                <a:lnTo>
                  <a:pt x="19609" y="31006"/>
                </a:lnTo>
                <a:lnTo>
                  <a:pt x="19131" y="30822"/>
                </a:lnTo>
                <a:lnTo>
                  <a:pt x="18634" y="30619"/>
                </a:lnTo>
                <a:lnTo>
                  <a:pt x="18155" y="30380"/>
                </a:lnTo>
                <a:lnTo>
                  <a:pt x="17676" y="30122"/>
                </a:lnTo>
                <a:lnTo>
                  <a:pt x="17198" y="29846"/>
                </a:lnTo>
                <a:lnTo>
                  <a:pt x="16719" y="29533"/>
                </a:lnTo>
                <a:lnTo>
                  <a:pt x="16259" y="29201"/>
                </a:lnTo>
                <a:lnTo>
                  <a:pt x="15798" y="28815"/>
                </a:lnTo>
                <a:lnTo>
                  <a:pt x="15356" y="28410"/>
                </a:lnTo>
                <a:lnTo>
                  <a:pt x="14951" y="27968"/>
                </a:lnTo>
                <a:lnTo>
                  <a:pt x="14546" y="27507"/>
                </a:lnTo>
                <a:lnTo>
                  <a:pt x="14160" y="26992"/>
                </a:lnTo>
                <a:lnTo>
                  <a:pt x="13810" y="26440"/>
                </a:lnTo>
                <a:lnTo>
                  <a:pt x="13644" y="26145"/>
                </a:lnTo>
                <a:lnTo>
                  <a:pt x="13478" y="25850"/>
                </a:lnTo>
                <a:lnTo>
                  <a:pt x="13331" y="25537"/>
                </a:lnTo>
                <a:lnTo>
                  <a:pt x="13184" y="25224"/>
                </a:lnTo>
                <a:lnTo>
                  <a:pt x="13055" y="24893"/>
                </a:lnTo>
                <a:lnTo>
                  <a:pt x="12926" y="24562"/>
                </a:lnTo>
                <a:lnTo>
                  <a:pt x="12705" y="23862"/>
                </a:lnTo>
                <a:lnTo>
                  <a:pt x="12521" y="23162"/>
                </a:lnTo>
                <a:lnTo>
                  <a:pt x="12374" y="22426"/>
                </a:lnTo>
                <a:lnTo>
                  <a:pt x="12245" y="21689"/>
                </a:lnTo>
                <a:lnTo>
                  <a:pt x="12153" y="20935"/>
                </a:lnTo>
                <a:lnTo>
                  <a:pt x="12097" y="20161"/>
                </a:lnTo>
                <a:lnTo>
                  <a:pt x="12061" y="19388"/>
                </a:lnTo>
                <a:lnTo>
                  <a:pt x="12042" y="18615"/>
                </a:lnTo>
                <a:lnTo>
                  <a:pt x="12042" y="17841"/>
                </a:lnTo>
                <a:lnTo>
                  <a:pt x="12079" y="17086"/>
                </a:lnTo>
                <a:lnTo>
                  <a:pt x="12116" y="16313"/>
                </a:lnTo>
                <a:lnTo>
                  <a:pt x="12190" y="15558"/>
                </a:lnTo>
                <a:lnTo>
                  <a:pt x="12263" y="14803"/>
                </a:lnTo>
                <a:lnTo>
                  <a:pt x="12355" y="14085"/>
                </a:lnTo>
                <a:lnTo>
                  <a:pt x="12466" y="13367"/>
                </a:lnTo>
                <a:lnTo>
                  <a:pt x="12687" y="12005"/>
                </a:lnTo>
                <a:lnTo>
                  <a:pt x="12926" y="10753"/>
                </a:lnTo>
                <a:lnTo>
                  <a:pt x="13184" y="9611"/>
                </a:lnTo>
                <a:lnTo>
                  <a:pt x="13423" y="8636"/>
                </a:lnTo>
                <a:lnTo>
                  <a:pt x="13626" y="7844"/>
                </a:lnTo>
                <a:lnTo>
                  <a:pt x="13810" y="7236"/>
                </a:lnTo>
                <a:lnTo>
                  <a:pt x="13957" y="6721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0"/>
          <p:cNvSpPr/>
          <p:nvPr/>
        </p:nvSpPr>
        <p:spPr>
          <a:xfrm>
            <a:off x="2200326" y="4317103"/>
            <a:ext cx="1240695" cy="1807563"/>
          </a:xfrm>
          <a:custGeom>
            <a:avLst/>
            <a:gdLst/>
            <a:ahLst/>
            <a:cxnLst/>
            <a:rect l="l" t="t" r="r" b="b"/>
            <a:pathLst>
              <a:path w="9593" h="13976" extrusionOk="0">
                <a:moveTo>
                  <a:pt x="7163" y="1"/>
                </a:moveTo>
                <a:lnTo>
                  <a:pt x="6610" y="19"/>
                </a:lnTo>
                <a:lnTo>
                  <a:pt x="6260" y="56"/>
                </a:lnTo>
                <a:lnTo>
                  <a:pt x="5874" y="111"/>
                </a:lnTo>
                <a:lnTo>
                  <a:pt x="5469" y="166"/>
                </a:lnTo>
                <a:lnTo>
                  <a:pt x="5027" y="277"/>
                </a:lnTo>
                <a:lnTo>
                  <a:pt x="4585" y="387"/>
                </a:lnTo>
                <a:lnTo>
                  <a:pt x="4125" y="553"/>
                </a:lnTo>
                <a:lnTo>
                  <a:pt x="3664" y="756"/>
                </a:lnTo>
                <a:lnTo>
                  <a:pt x="3204" y="995"/>
                </a:lnTo>
                <a:lnTo>
                  <a:pt x="2983" y="1124"/>
                </a:lnTo>
                <a:lnTo>
                  <a:pt x="2762" y="1271"/>
                </a:lnTo>
                <a:lnTo>
                  <a:pt x="2541" y="1418"/>
                </a:lnTo>
                <a:lnTo>
                  <a:pt x="2320" y="1603"/>
                </a:lnTo>
                <a:lnTo>
                  <a:pt x="2118" y="1787"/>
                </a:lnTo>
                <a:lnTo>
                  <a:pt x="1915" y="1971"/>
                </a:lnTo>
                <a:lnTo>
                  <a:pt x="1713" y="2192"/>
                </a:lnTo>
                <a:lnTo>
                  <a:pt x="1529" y="2413"/>
                </a:lnTo>
                <a:lnTo>
                  <a:pt x="1344" y="2652"/>
                </a:lnTo>
                <a:lnTo>
                  <a:pt x="1160" y="2910"/>
                </a:lnTo>
                <a:lnTo>
                  <a:pt x="1013" y="3186"/>
                </a:lnTo>
                <a:lnTo>
                  <a:pt x="866" y="3462"/>
                </a:lnTo>
                <a:lnTo>
                  <a:pt x="700" y="3830"/>
                </a:lnTo>
                <a:lnTo>
                  <a:pt x="553" y="4217"/>
                </a:lnTo>
                <a:lnTo>
                  <a:pt x="424" y="4622"/>
                </a:lnTo>
                <a:lnTo>
                  <a:pt x="313" y="5027"/>
                </a:lnTo>
                <a:lnTo>
                  <a:pt x="221" y="5451"/>
                </a:lnTo>
                <a:lnTo>
                  <a:pt x="148" y="5874"/>
                </a:lnTo>
                <a:lnTo>
                  <a:pt x="92" y="6298"/>
                </a:lnTo>
                <a:lnTo>
                  <a:pt x="56" y="6739"/>
                </a:lnTo>
                <a:lnTo>
                  <a:pt x="19" y="7181"/>
                </a:lnTo>
                <a:lnTo>
                  <a:pt x="0" y="7605"/>
                </a:lnTo>
                <a:lnTo>
                  <a:pt x="0" y="8489"/>
                </a:lnTo>
                <a:lnTo>
                  <a:pt x="37" y="9335"/>
                </a:lnTo>
                <a:lnTo>
                  <a:pt x="111" y="10164"/>
                </a:lnTo>
                <a:lnTo>
                  <a:pt x="185" y="10937"/>
                </a:lnTo>
                <a:lnTo>
                  <a:pt x="295" y="11655"/>
                </a:lnTo>
                <a:lnTo>
                  <a:pt x="405" y="12318"/>
                </a:lnTo>
                <a:lnTo>
                  <a:pt x="516" y="12871"/>
                </a:lnTo>
                <a:lnTo>
                  <a:pt x="682" y="13681"/>
                </a:lnTo>
                <a:lnTo>
                  <a:pt x="755" y="13975"/>
                </a:lnTo>
                <a:lnTo>
                  <a:pt x="1050" y="13846"/>
                </a:lnTo>
                <a:lnTo>
                  <a:pt x="1786" y="13497"/>
                </a:lnTo>
                <a:lnTo>
                  <a:pt x="2302" y="13239"/>
                </a:lnTo>
                <a:lnTo>
                  <a:pt x="2873" y="12926"/>
                </a:lnTo>
                <a:lnTo>
                  <a:pt x="3499" y="12558"/>
                </a:lnTo>
                <a:lnTo>
                  <a:pt x="4180" y="12152"/>
                </a:lnTo>
                <a:lnTo>
                  <a:pt x="4861" y="11711"/>
                </a:lnTo>
                <a:lnTo>
                  <a:pt x="5561" y="11213"/>
                </a:lnTo>
                <a:lnTo>
                  <a:pt x="6260" y="10680"/>
                </a:lnTo>
                <a:lnTo>
                  <a:pt x="6592" y="10385"/>
                </a:lnTo>
                <a:lnTo>
                  <a:pt x="6923" y="10090"/>
                </a:lnTo>
                <a:lnTo>
                  <a:pt x="7236" y="9796"/>
                </a:lnTo>
                <a:lnTo>
                  <a:pt x="7549" y="9483"/>
                </a:lnTo>
                <a:lnTo>
                  <a:pt x="7825" y="9170"/>
                </a:lnTo>
                <a:lnTo>
                  <a:pt x="8102" y="8838"/>
                </a:lnTo>
                <a:lnTo>
                  <a:pt x="8359" y="8507"/>
                </a:lnTo>
                <a:lnTo>
                  <a:pt x="8599" y="8157"/>
                </a:lnTo>
                <a:lnTo>
                  <a:pt x="8820" y="7807"/>
                </a:lnTo>
                <a:lnTo>
                  <a:pt x="9004" y="7457"/>
                </a:lnTo>
                <a:lnTo>
                  <a:pt x="9133" y="7163"/>
                </a:lnTo>
                <a:lnTo>
                  <a:pt x="9243" y="6868"/>
                </a:lnTo>
                <a:lnTo>
                  <a:pt x="9354" y="6592"/>
                </a:lnTo>
                <a:lnTo>
                  <a:pt x="9427" y="6298"/>
                </a:lnTo>
                <a:lnTo>
                  <a:pt x="9482" y="6021"/>
                </a:lnTo>
                <a:lnTo>
                  <a:pt x="9538" y="5727"/>
                </a:lnTo>
                <a:lnTo>
                  <a:pt x="9556" y="5451"/>
                </a:lnTo>
                <a:lnTo>
                  <a:pt x="9575" y="5174"/>
                </a:lnTo>
                <a:lnTo>
                  <a:pt x="9593" y="4917"/>
                </a:lnTo>
                <a:lnTo>
                  <a:pt x="9575" y="4641"/>
                </a:lnTo>
                <a:lnTo>
                  <a:pt x="9556" y="4383"/>
                </a:lnTo>
                <a:lnTo>
                  <a:pt x="9519" y="4125"/>
                </a:lnTo>
                <a:lnTo>
                  <a:pt x="9427" y="3609"/>
                </a:lnTo>
                <a:lnTo>
                  <a:pt x="9317" y="3131"/>
                </a:lnTo>
                <a:lnTo>
                  <a:pt x="9169" y="2670"/>
                </a:lnTo>
                <a:lnTo>
                  <a:pt x="8985" y="2247"/>
                </a:lnTo>
                <a:lnTo>
                  <a:pt x="8801" y="1842"/>
                </a:lnTo>
                <a:lnTo>
                  <a:pt x="8617" y="1474"/>
                </a:lnTo>
                <a:lnTo>
                  <a:pt x="8415" y="1142"/>
                </a:lnTo>
                <a:lnTo>
                  <a:pt x="8230" y="848"/>
                </a:lnTo>
                <a:lnTo>
                  <a:pt x="7899" y="387"/>
                </a:lnTo>
                <a:lnTo>
                  <a:pt x="2836" y="9777"/>
                </a:lnTo>
                <a:lnTo>
                  <a:pt x="71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0"/>
          <p:cNvSpPr/>
          <p:nvPr/>
        </p:nvSpPr>
        <p:spPr>
          <a:xfrm>
            <a:off x="1" y="3352803"/>
            <a:ext cx="1838473" cy="2543211"/>
          </a:xfrm>
          <a:custGeom>
            <a:avLst/>
            <a:gdLst/>
            <a:ahLst/>
            <a:cxnLst/>
            <a:rect l="l" t="t" r="r" b="b"/>
            <a:pathLst>
              <a:path w="14215" h="19664" extrusionOk="0">
                <a:moveTo>
                  <a:pt x="4383" y="0"/>
                </a:moveTo>
                <a:lnTo>
                  <a:pt x="3794" y="18"/>
                </a:lnTo>
                <a:lnTo>
                  <a:pt x="3223" y="74"/>
                </a:lnTo>
                <a:lnTo>
                  <a:pt x="2652" y="147"/>
                </a:lnTo>
                <a:lnTo>
                  <a:pt x="2100" y="276"/>
                </a:lnTo>
                <a:lnTo>
                  <a:pt x="1548" y="405"/>
                </a:lnTo>
                <a:lnTo>
                  <a:pt x="1014" y="589"/>
                </a:lnTo>
                <a:lnTo>
                  <a:pt x="498" y="792"/>
                </a:lnTo>
                <a:lnTo>
                  <a:pt x="1" y="1031"/>
                </a:lnTo>
                <a:lnTo>
                  <a:pt x="1" y="18633"/>
                </a:lnTo>
                <a:lnTo>
                  <a:pt x="498" y="18872"/>
                </a:lnTo>
                <a:lnTo>
                  <a:pt x="1014" y="19075"/>
                </a:lnTo>
                <a:lnTo>
                  <a:pt x="1548" y="19259"/>
                </a:lnTo>
                <a:lnTo>
                  <a:pt x="2100" y="19388"/>
                </a:lnTo>
                <a:lnTo>
                  <a:pt x="2652" y="19516"/>
                </a:lnTo>
                <a:lnTo>
                  <a:pt x="3223" y="19590"/>
                </a:lnTo>
                <a:lnTo>
                  <a:pt x="3794" y="19645"/>
                </a:lnTo>
                <a:lnTo>
                  <a:pt x="4383" y="19664"/>
                </a:lnTo>
                <a:lnTo>
                  <a:pt x="4880" y="19645"/>
                </a:lnTo>
                <a:lnTo>
                  <a:pt x="5396" y="19608"/>
                </a:lnTo>
                <a:lnTo>
                  <a:pt x="5874" y="19553"/>
                </a:lnTo>
                <a:lnTo>
                  <a:pt x="6371" y="19461"/>
                </a:lnTo>
                <a:lnTo>
                  <a:pt x="6832" y="19351"/>
                </a:lnTo>
                <a:lnTo>
                  <a:pt x="7310" y="19222"/>
                </a:lnTo>
                <a:lnTo>
                  <a:pt x="7771" y="19075"/>
                </a:lnTo>
                <a:lnTo>
                  <a:pt x="8213" y="18890"/>
                </a:lnTo>
                <a:lnTo>
                  <a:pt x="8654" y="18688"/>
                </a:lnTo>
                <a:lnTo>
                  <a:pt x="9078" y="18485"/>
                </a:lnTo>
                <a:lnTo>
                  <a:pt x="9483" y="18246"/>
                </a:lnTo>
                <a:lnTo>
                  <a:pt x="9888" y="17988"/>
                </a:lnTo>
                <a:lnTo>
                  <a:pt x="10275" y="17712"/>
                </a:lnTo>
                <a:lnTo>
                  <a:pt x="10643" y="17417"/>
                </a:lnTo>
                <a:lnTo>
                  <a:pt x="10993" y="17104"/>
                </a:lnTo>
                <a:lnTo>
                  <a:pt x="11343" y="16791"/>
                </a:lnTo>
                <a:lnTo>
                  <a:pt x="11656" y="16442"/>
                </a:lnTo>
                <a:lnTo>
                  <a:pt x="11969" y="16092"/>
                </a:lnTo>
                <a:lnTo>
                  <a:pt x="12263" y="15724"/>
                </a:lnTo>
                <a:lnTo>
                  <a:pt x="12539" y="15337"/>
                </a:lnTo>
                <a:lnTo>
                  <a:pt x="12797" y="14932"/>
                </a:lnTo>
                <a:lnTo>
                  <a:pt x="13036" y="14527"/>
                </a:lnTo>
                <a:lnTo>
                  <a:pt x="13239" y="14103"/>
                </a:lnTo>
                <a:lnTo>
                  <a:pt x="13442" y="13662"/>
                </a:lnTo>
                <a:lnTo>
                  <a:pt x="13626" y="13220"/>
                </a:lnTo>
                <a:lnTo>
                  <a:pt x="13773" y="12759"/>
                </a:lnTo>
                <a:lnTo>
                  <a:pt x="13902" y="12281"/>
                </a:lnTo>
                <a:lnTo>
                  <a:pt x="14012" y="11820"/>
                </a:lnTo>
                <a:lnTo>
                  <a:pt x="14104" y="11323"/>
                </a:lnTo>
                <a:lnTo>
                  <a:pt x="14160" y="10845"/>
                </a:lnTo>
                <a:lnTo>
                  <a:pt x="14196" y="10329"/>
                </a:lnTo>
                <a:lnTo>
                  <a:pt x="14215" y="9832"/>
                </a:lnTo>
                <a:lnTo>
                  <a:pt x="14196" y="9335"/>
                </a:lnTo>
                <a:lnTo>
                  <a:pt x="14160" y="8819"/>
                </a:lnTo>
                <a:lnTo>
                  <a:pt x="14104" y="8341"/>
                </a:lnTo>
                <a:lnTo>
                  <a:pt x="14012" y="7843"/>
                </a:lnTo>
                <a:lnTo>
                  <a:pt x="13902" y="7383"/>
                </a:lnTo>
                <a:lnTo>
                  <a:pt x="13773" y="6904"/>
                </a:lnTo>
                <a:lnTo>
                  <a:pt x="13626" y="6444"/>
                </a:lnTo>
                <a:lnTo>
                  <a:pt x="13442" y="6002"/>
                </a:lnTo>
                <a:lnTo>
                  <a:pt x="13239" y="5560"/>
                </a:lnTo>
                <a:lnTo>
                  <a:pt x="13036" y="5137"/>
                </a:lnTo>
                <a:lnTo>
                  <a:pt x="12797" y="4732"/>
                </a:lnTo>
                <a:lnTo>
                  <a:pt x="12539" y="4327"/>
                </a:lnTo>
                <a:lnTo>
                  <a:pt x="12263" y="3940"/>
                </a:lnTo>
                <a:lnTo>
                  <a:pt x="11969" y="3572"/>
                </a:lnTo>
                <a:lnTo>
                  <a:pt x="11656" y="3222"/>
                </a:lnTo>
                <a:lnTo>
                  <a:pt x="11343" y="2872"/>
                </a:lnTo>
                <a:lnTo>
                  <a:pt x="10993" y="2559"/>
                </a:lnTo>
                <a:lnTo>
                  <a:pt x="10643" y="2246"/>
                </a:lnTo>
                <a:lnTo>
                  <a:pt x="10275" y="1952"/>
                </a:lnTo>
                <a:lnTo>
                  <a:pt x="9888" y="1676"/>
                </a:lnTo>
                <a:lnTo>
                  <a:pt x="9483" y="1418"/>
                </a:lnTo>
                <a:lnTo>
                  <a:pt x="9078" y="1178"/>
                </a:lnTo>
                <a:lnTo>
                  <a:pt x="8654" y="976"/>
                </a:lnTo>
                <a:lnTo>
                  <a:pt x="8213" y="773"/>
                </a:lnTo>
                <a:lnTo>
                  <a:pt x="7771" y="589"/>
                </a:lnTo>
                <a:lnTo>
                  <a:pt x="7310" y="442"/>
                </a:lnTo>
                <a:lnTo>
                  <a:pt x="6832" y="313"/>
                </a:lnTo>
                <a:lnTo>
                  <a:pt x="6371" y="203"/>
                </a:lnTo>
                <a:lnTo>
                  <a:pt x="5874" y="111"/>
                </a:lnTo>
                <a:lnTo>
                  <a:pt x="5396" y="55"/>
                </a:lnTo>
                <a:lnTo>
                  <a:pt x="4880" y="18"/>
                </a:lnTo>
                <a:lnTo>
                  <a:pt x="43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10"/>
          <p:cNvSpPr/>
          <p:nvPr/>
        </p:nvSpPr>
        <p:spPr>
          <a:xfrm>
            <a:off x="2819438" y="1"/>
            <a:ext cx="1476469" cy="1285961"/>
          </a:xfrm>
          <a:custGeom>
            <a:avLst/>
            <a:gdLst/>
            <a:ahLst/>
            <a:cxnLst/>
            <a:rect l="l" t="t" r="r" b="b"/>
            <a:pathLst>
              <a:path w="11416" h="9943" extrusionOk="0">
                <a:moveTo>
                  <a:pt x="1878" y="0"/>
                </a:moveTo>
                <a:lnTo>
                  <a:pt x="1676" y="203"/>
                </a:lnTo>
                <a:lnTo>
                  <a:pt x="1473" y="406"/>
                </a:lnTo>
                <a:lnTo>
                  <a:pt x="1271" y="626"/>
                </a:lnTo>
                <a:lnTo>
                  <a:pt x="1105" y="866"/>
                </a:lnTo>
                <a:lnTo>
                  <a:pt x="939" y="1105"/>
                </a:lnTo>
                <a:lnTo>
                  <a:pt x="774" y="1363"/>
                </a:lnTo>
                <a:lnTo>
                  <a:pt x="645" y="1621"/>
                </a:lnTo>
                <a:lnTo>
                  <a:pt x="516" y="1878"/>
                </a:lnTo>
                <a:lnTo>
                  <a:pt x="387" y="2155"/>
                </a:lnTo>
                <a:lnTo>
                  <a:pt x="295" y="2431"/>
                </a:lnTo>
                <a:lnTo>
                  <a:pt x="203" y="2725"/>
                </a:lnTo>
                <a:lnTo>
                  <a:pt x="129" y="3020"/>
                </a:lnTo>
                <a:lnTo>
                  <a:pt x="74" y="3315"/>
                </a:lnTo>
                <a:lnTo>
                  <a:pt x="37" y="3609"/>
                </a:lnTo>
                <a:lnTo>
                  <a:pt x="0" y="3922"/>
                </a:lnTo>
                <a:lnTo>
                  <a:pt x="0" y="4235"/>
                </a:lnTo>
                <a:lnTo>
                  <a:pt x="0" y="4530"/>
                </a:lnTo>
                <a:lnTo>
                  <a:pt x="37" y="4824"/>
                </a:lnTo>
                <a:lnTo>
                  <a:pt x="74" y="5100"/>
                </a:lnTo>
                <a:lnTo>
                  <a:pt x="111" y="5377"/>
                </a:lnTo>
                <a:lnTo>
                  <a:pt x="185" y="5653"/>
                </a:lnTo>
                <a:lnTo>
                  <a:pt x="258" y="5929"/>
                </a:lnTo>
                <a:lnTo>
                  <a:pt x="350" y="6205"/>
                </a:lnTo>
                <a:lnTo>
                  <a:pt x="442" y="6463"/>
                </a:lnTo>
                <a:lnTo>
                  <a:pt x="571" y="6702"/>
                </a:lnTo>
                <a:lnTo>
                  <a:pt x="682" y="6960"/>
                </a:lnTo>
                <a:lnTo>
                  <a:pt x="829" y="7199"/>
                </a:lnTo>
                <a:lnTo>
                  <a:pt x="976" y="7420"/>
                </a:lnTo>
                <a:lnTo>
                  <a:pt x="1142" y="7641"/>
                </a:lnTo>
                <a:lnTo>
                  <a:pt x="1308" y="7862"/>
                </a:lnTo>
                <a:lnTo>
                  <a:pt x="1492" y="8065"/>
                </a:lnTo>
                <a:lnTo>
                  <a:pt x="1676" y="8267"/>
                </a:lnTo>
                <a:lnTo>
                  <a:pt x="1878" y="8451"/>
                </a:lnTo>
                <a:lnTo>
                  <a:pt x="2081" y="8636"/>
                </a:lnTo>
                <a:lnTo>
                  <a:pt x="2302" y="8801"/>
                </a:lnTo>
                <a:lnTo>
                  <a:pt x="2523" y="8967"/>
                </a:lnTo>
                <a:lnTo>
                  <a:pt x="2744" y="9114"/>
                </a:lnTo>
                <a:lnTo>
                  <a:pt x="2983" y="9262"/>
                </a:lnTo>
                <a:lnTo>
                  <a:pt x="3241" y="9372"/>
                </a:lnTo>
                <a:lnTo>
                  <a:pt x="3480" y="9501"/>
                </a:lnTo>
                <a:lnTo>
                  <a:pt x="3738" y="9593"/>
                </a:lnTo>
                <a:lnTo>
                  <a:pt x="4014" y="9685"/>
                </a:lnTo>
                <a:lnTo>
                  <a:pt x="4290" y="9759"/>
                </a:lnTo>
                <a:lnTo>
                  <a:pt x="4567" y="9832"/>
                </a:lnTo>
                <a:lnTo>
                  <a:pt x="4843" y="9869"/>
                </a:lnTo>
                <a:lnTo>
                  <a:pt x="5119" y="9906"/>
                </a:lnTo>
                <a:lnTo>
                  <a:pt x="5413" y="9943"/>
                </a:lnTo>
                <a:lnTo>
                  <a:pt x="6003" y="9943"/>
                </a:lnTo>
                <a:lnTo>
                  <a:pt x="6297" y="9906"/>
                </a:lnTo>
                <a:lnTo>
                  <a:pt x="6573" y="9869"/>
                </a:lnTo>
                <a:lnTo>
                  <a:pt x="6850" y="9832"/>
                </a:lnTo>
                <a:lnTo>
                  <a:pt x="7126" y="9759"/>
                </a:lnTo>
                <a:lnTo>
                  <a:pt x="7402" y="9685"/>
                </a:lnTo>
                <a:lnTo>
                  <a:pt x="7678" y="9593"/>
                </a:lnTo>
                <a:lnTo>
                  <a:pt x="7936" y="9501"/>
                </a:lnTo>
                <a:lnTo>
                  <a:pt x="8175" y="9372"/>
                </a:lnTo>
                <a:lnTo>
                  <a:pt x="8433" y="9262"/>
                </a:lnTo>
                <a:lnTo>
                  <a:pt x="8672" y="9114"/>
                </a:lnTo>
                <a:lnTo>
                  <a:pt x="8893" y="8967"/>
                </a:lnTo>
                <a:lnTo>
                  <a:pt x="9114" y="8801"/>
                </a:lnTo>
                <a:lnTo>
                  <a:pt x="9335" y="8636"/>
                </a:lnTo>
                <a:lnTo>
                  <a:pt x="9538" y="8451"/>
                </a:lnTo>
                <a:lnTo>
                  <a:pt x="9740" y="8267"/>
                </a:lnTo>
                <a:lnTo>
                  <a:pt x="9924" y="8065"/>
                </a:lnTo>
                <a:lnTo>
                  <a:pt x="10108" y="7862"/>
                </a:lnTo>
                <a:lnTo>
                  <a:pt x="10274" y="7641"/>
                </a:lnTo>
                <a:lnTo>
                  <a:pt x="10440" y="7420"/>
                </a:lnTo>
                <a:lnTo>
                  <a:pt x="10587" y="7199"/>
                </a:lnTo>
                <a:lnTo>
                  <a:pt x="10734" y="6960"/>
                </a:lnTo>
                <a:lnTo>
                  <a:pt x="10845" y="6702"/>
                </a:lnTo>
                <a:lnTo>
                  <a:pt x="10974" y="6463"/>
                </a:lnTo>
                <a:lnTo>
                  <a:pt x="11066" y="6205"/>
                </a:lnTo>
                <a:lnTo>
                  <a:pt x="11158" y="5929"/>
                </a:lnTo>
                <a:lnTo>
                  <a:pt x="11232" y="5653"/>
                </a:lnTo>
                <a:lnTo>
                  <a:pt x="11305" y="5377"/>
                </a:lnTo>
                <a:lnTo>
                  <a:pt x="11342" y="5100"/>
                </a:lnTo>
                <a:lnTo>
                  <a:pt x="11379" y="4824"/>
                </a:lnTo>
                <a:lnTo>
                  <a:pt x="11416" y="4530"/>
                </a:lnTo>
                <a:lnTo>
                  <a:pt x="11416" y="4235"/>
                </a:lnTo>
                <a:lnTo>
                  <a:pt x="11416" y="3922"/>
                </a:lnTo>
                <a:lnTo>
                  <a:pt x="11379" y="3609"/>
                </a:lnTo>
                <a:lnTo>
                  <a:pt x="11342" y="3315"/>
                </a:lnTo>
                <a:lnTo>
                  <a:pt x="11287" y="3020"/>
                </a:lnTo>
                <a:lnTo>
                  <a:pt x="11213" y="2725"/>
                </a:lnTo>
                <a:lnTo>
                  <a:pt x="11121" y="2431"/>
                </a:lnTo>
                <a:lnTo>
                  <a:pt x="11029" y="2155"/>
                </a:lnTo>
                <a:lnTo>
                  <a:pt x="10900" y="1878"/>
                </a:lnTo>
                <a:lnTo>
                  <a:pt x="10771" y="1621"/>
                </a:lnTo>
                <a:lnTo>
                  <a:pt x="10642" y="1363"/>
                </a:lnTo>
                <a:lnTo>
                  <a:pt x="10477" y="1105"/>
                </a:lnTo>
                <a:lnTo>
                  <a:pt x="10311" y="866"/>
                </a:lnTo>
                <a:lnTo>
                  <a:pt x="10145" y="626"/>
                </a:lnTo>
                <a:lnTo>
                  <a:pt x="9943" y="406"/>
                </a:lnTo>
                <a:lnTo>
                  <a:pt x="9740" y="203"/>
                </a:lnTo>
                <a:lnTo>
                  <a:pt x="95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10"/>
          <p:cNvSpPr txBox="1">
            <a:spLocks noGrp="1"/>
          </p:cNvSpPr>
          <p:nvPr>
            <p:ph type="body" idx="1"/>
          </p:nvPr>
        </p:nvSpPr>
        <p:spPr>
          <a:xfrm>
            <a:off x="4295900" y="5773467"/>
            <a:ext cx="72864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algn="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200957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leaves">
  <p:cSld name="Blank with leaves">
    <p:bg>
      <p:bgPr>
        <a:solidFill>
          <a:schemeClr val="accen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sp>
        <p:nvSpPr>
          <p:cNvPr id="94" name="Google Shape;94;p12"/>
          <p:cNvSpPr/>
          <p:nvPr/>
        </p:nvSpPr>
        <p:spPr>
          <a:xfrm rot="3560713">
            <a:off x="10559973" y="5519878"/>
            <a:ext cx="1506345" cy="91424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2"/>
          <p:cNvSpPr/>
          <p:nvPr/>
        </p:nvSpPr>
        <p:spPr>
          <a:xfrm rot="1619439">
            <a:off x="10025215" y="5284451"/>
            <a:ext cx="586803" cy="876392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2"/>
          <p:cNvSpPr/>
          <p:nvPr/>
        </p:nvSpPr>
        <p:spPr>
          <a:xfrm rot="-5564790">
            <a:off x="1542405" y="282001"/>
            <a:ext cx="896047" cy="715769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2"/>
          <p:cNvSpPr/>
          <p:nvPr/>
        </p:nvSpPr>
        <p:spPr>
          <a:xfrm rot="8585060">
            <a:off x="321473" y="352438"/>
            <a:ext cx="1300879" cy="2129580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51B1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932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bg>
      <p:bgPr>
        <a:solidFill>
          <a:schemeClr val="accent2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sp>
        <p:nvSpPr>
          <p:cNvPr id="100" name="Google Shape;100;p13"/>
          <p:cNvSpPr/>
          <p:nvPr/>
        </p:nvSpPr>
        <p:spPr>
          <a:xfrm rot="3560713">
            <a:off x="10559973" y="5519878"/>
            <a:ext cx="1506345" cy="91424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13"/>
          <p:cNvSpPr/>
          <p:nvPr/>
        </p:nvSpPr>
        <p:spPr>
          <a:xfrm rot="1619439">
            <a:off x="10025215" y="5284451"/>
            <a:ext cx="586803" cy="876392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 rot="-5564790">
            <a:off x="1542405" y="282001"/>
            <a:ext cx="896047" cy="715769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rot="8585060">
            <a:off x="321473" y="352438"/>
            <a:ext cx="1300879" cy="2129580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1D5885">
              <a:alpha val="523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719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/>
          <p:nvPr/>
        </p:nvSpPr>
        <p:spPr>
          <a:xfrm>
            <a:off x="0" y="1"/>
            <a:ext cx="12191939" cy="6857852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8"/>
          <p:cNvSpPr/>
          <p:nvPr/>
        </p:nvSpPr>
        <p:spPr>
          <a:xfrm>
            <a:off x="2676498" y="3735976"/>
            <a:ext cx="1993233" cy="1209753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8"/>
          <p:cNvSpPr/>
          <p:nvPr/>
        </p:nvSpPr>
        <p:spPr>
          <a:xfrm rot="758744">
            <a:off x="1597752" y="4527106"/>
            <a:ext cx="776501" cy="1159708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8"/>
          <p:cNvSpPr/>
          <p:nvPr/>
        </p:nvSpPr>
        <p:spPr>
          <a:xfrm>
            <a:off x="2657487" y="0"/>
            <a:ext cx="2438517" cy="1857437"/>
          </a:xfrm>
          <a:custGeom>
            <a:avLst/>
            <a:gdLst/>
            <a:ahLst/>
            <a:cxnLst/>
            <a:rect l="l" t="t" r="r" b="b"/>
            <a:pathLst>
              <a:path w="18855" h="14362" extrusionOk="0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8"/>
          <p:cNvSpPr/>
          <p:nvPr/>
        </p:nvSpPr>
        <p:spPr>
          <a:xfrm>
            <a:off x="2390807" y="5657699"/>
            <a:ext cx="1695516" cy="1200183"/>
          </a:xfrm>
          <a:custGeom>
            <a:avLst/>
            <a:gdLst/>
            <a:ahLst/>
            <a:cxnLst/>
            <a:rect l="l" t="t" r="r" b="b"/>
            <a:pathLst>
              <a:path w="13110" h="9280" extrusionOk="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8"/>
          <p:cNvSpPr/>
          <p:nvPr/>
        </p:nvSpPr>
        <p:spPr>
          <a:xfrm>
            <a:off x="0" y="3876557"/>
            <a:ext cx="1295499" cy="2143128"/>
          </a:xfrm>
          <a:custGeom>
            <a:avLst/>
            <a:gdLst/>
            <a:ahLst/>
            <a:cxnLst/>
            <a:rect l="l" t="t" r="r" b="b"/>
            <a:pathLst>
              <a:path w="10017" h="16571" extrusionOk="0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5096000" y="1190967"/>
            <a:ext cx="6486400" cy="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body" idx="1"/>
          </p:nvPr>
        </p:nvSpPr>
        <p:spPr>
          <a:xfrm>
            <a:off x="5096000" y="2369567"/>
            <a:ext cx="2063200" cy="39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⊷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body" idx="2"/>
          </p:nvPr>
        </p:nvSpPr>
        <p:spPr>
          <a:xfrm>
            <a:off x="7264851" y="2369567"/>
            <a:ext cx="2063200" cy="39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⊷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body" idx="3"/>
          </p:nvPr>
        </p:nvSpPr>
        <p:spPr>
          <a:xfrm>
            <a:off x="9433701" y="2369567"/>
            <a:ext cx="2063200" cy="39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⊷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25162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1" y="0"/>
            <a:ext cx="12192124" cy="6858029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0138" y="14729"/>
                </a:moveTo>
                <a:lnTo>
                  <a:pt x="40211" y="15411"/>
                </a:lnTo>
                <a:lnTo>
                  <a:pt x="40303" y="16239"/>
                </a:lnTo>
                <a:lnTo>
                  <a:pt x="40395" y="17325"/>
                </a:lnTo>
                <a:lnTo>
                  <a:pt x="40469" y="18633"/>
                </a:lnTo>
                <a:lnTo>
                  <a:pt x="40543" y="20161"/>
                </a:lnTo>
                <a:lnTo>
                  <a:pt x="40561" y="20989"/>
                </a:lnTo>
                <a:lnTo>
                  <a:pt x="40579" y="21855"/>
                </a:lnTo>
                <a:lnTo>
                  <a:pt x="40561" y="22738"/>
                </a:lnTo>
                <a:lnTo>
                  <a:pt x="40561" y="23659"/>
                </a:lnTo>
                <a:lnTo>
                  <a:pt x="40524" y="24616"/>
                </a:lnTo>
                <a:lnTo>
                  <a:pt x="40469" y="25574"/>
                </a:lnTo>
                <a:lnTo>
                  <a:pt x="40395" y="26568"/>
                </a:lnTo>
                <a:lnTo>
                  <a:pt x="40303" y="27562"/>
                </a:lnTo>
                <a:lnTo>
                  <a:pt x="40193" y="28556"/>
                </a:lnTo>
                <a:lnTo>
                  <a:pt x="40064" y="29569"/>
                </a:lnTo>
                <a:lnTo>
                  <a:pt x="39880" y="30563"/>
                </a:lnTo>
                <a:lnTo>
                  <a:pt x="39696" y="31558"/>
                </a:lnTo>
                <a:lnTo>
                  <a:pt x="39475" y="32552"/>
                </a:lnTo>
                <a:lnTo>
                  <a:pt x="39217" y="33528"/>
                </a:lnTo>
                <a:lnTo>
                  <a:pt x="38922" y="34485"/>
                </a:lnTo>
                <a:lnTo>
                  <a:pt x="38591" y="35424"/>
                </a:lnTo>
                <a:lnTo>
                  <a:pt x="38407" y="35884"/>
                </a:lnTo>
                <a:lnTo>
                  <a:pt x="38223" y="36326"/>
                </a:lnTo>
                <a:lnTo>
                  <a:pt x="38039" y="36768"/>
                </a:lnTo>
                <a:lnTo>
                  <a:pt x="37818" y="37210"/>
                </a:lnTo>
                <a:lnTo>
                  <a:pt x="37597" y="37633"/>
                </a:lnTo>
                <a:lnTo>
                  <a:pt x="37376" y="38038"/>
                </a:lnTo>
                <a:lnTo>
                  <a:pt x="37136" y="38444"/>
                </a:lnTo>
                <a:lnTo>
                  <a:pt x="36897" y="38849"/>
                </a:lnTo>
                <a:lnTo>
                  <a:pt x="36621" y="39235"/>
                </a:lnTo>
                <a:lnTo>
                  <a:pt x="36363" y="39585"/>
                </a:lnTo>
                <a:lnTo>
                  <a:pt x="36087" y="39953"/>
                </a:lnTo>
                <a:lnTo>
                  <a:pt x="35811" y="40285"/>
                </a:lnTo>
                <a:lnTo>
                  <a:pt x="35516" y="40598"/>
                </a:lnTo>
                <a:lnTo>
                  <a:pt x="35222" y="40911"/>
                </a:lnTo>
                <a:lnTo>
                  <a:pt x="34927" y="41205"/>
                </a:lnTo>
                <a:lnTo>
                  <a:pt x="34614" y="41500"/>
                </a:lnTo>
                <a:lnTo>
                  <a:pt x="34301" y="41758"/>
                </a:lnTo>
                <a:lnTo>
                  <a:pt x="33988" y="42015"/>
                </a:lnTo>
                <a:lnTo>
                  <a:pt x="33675" y="42255"/>
                </a:lnTo>
                <a:lnTo>
                  <a:pt x="33344" y="42494"/>
                </a:lnTo>
                <a:lnTo>
                  <a:pt x="33012" y="42715"/>
                </a:lnTo>
                <a:lnTo>
                  <a:pt x="32681" y="42918"/>
                </a:lnTo>
                <a:lnTo>
                  <a:pt x="32349" y="43102"/>
                </a:lnTo>
                <a:lnTo>
                  <a:pt x="32018" y="43286"/>
                </a:lnTo>
                <a:lnTo>
                  <a:pt x="31337" y="43636"/>
                </a:lnTo>
                <a:lnTo>
                  <a:pt x="30656" y="43930"/>
                </a:lnTo>
                <a:lnTo>
                  <a:pt x="29956" y="44188"/>
                </a:lnTo>
                <a:lnTo>
                  <a:pt x="29275" y="44409"/>
                </a:lnTo>
                <a:lnTo>
                  <a:pt x="28593" y="44593"/>
                </a:lnTo>
                <a:lnTo>
                  <a:pt x="27912" y="44740"/>
                </a:lnTo>
                <a:lnTo>
                  <a:pt x="27249" y="44869"/>
                </a:lnTo>
                <a:lnTo>
                  <a:pt x="26605" y="44961"/>
                </a:lnTo>
                <a:lnTo>
                  <a:pt x="25961" y="45035"/>
                </a:lnTo>
                <a:lnTo>
                  <a:pt x="25335" y="45090"/>
                </a:lnTo>
                <a:lnTo>
                  <a:pt x="24745" y="45127"/>
                </a:lnTo>
                <a:lnTo>
                  <a:pt x="24175" y="45145"/>
                </a:lnTo>
                <a:lnTo>
                  <a:pt x="23622" y="45145"/>
                </a:lnTo>
                <a:lnTo>
                  <a:pt x="23125" y="45127"/>
                </a:lnTo>
                <a:lnTo>
                  <a:pt x="22205" y="45072"/>
                </a:lnTo>
                <a:lnTo>
                  <a:pt x="21450" y="44998"/>
                </a:lnTo>
                <a:lnTo>
                  <a:pt x="20879" y="44924"/>
                </a:lnTo>
                <a:lnTo>
                  <a:pt x="20400" y="44851"/>
                </a:lnTo>
                <a:lnTo>
                  <a:pt x="20124" y="44427"/>
                </a:lnTo>
                <a:lnTo>
                  <a:pt x="19829" y="43949"/>
                </a:lnTo>
                <a:lnTo>
                  <a:pt x="19461" y="43286"/>
                </a:lnTo>
                <a:lnTo>
                  <a:pt x="19038" y="42457"/>
                </a:lnTo>
                <a:lnTo>
                  <a:pt x="18835" y="41997"/>
                </a:lnTo>
                <a:lnTo>
                  <a:pt x="18614" y="41500"/>
                </a:lnTo>
                <a:lnTo>
                  <a:pt x="18393" y="40966"/>
                </a:lnTo>
                <a:lnTo>
                  <a:pt x="18191" y="40414"/>
                </a:lnTo>
                <a:lnTo>
                  <a:pt x="17988" y="39824"/>
                </a:lnTo>
                <a:lnTo>
                  <a:pt x="17804" y="39198"/>
                </a:lnTo>
                <a:lnTo>
                  <a:pt x="17638" y="38572"/>
                </a:lnTo>
                <a:lnTo>
                  <a:pt x="17491" y="37910"/>
                </a:lnTo>
                <a:lnTo>
                  <a:pt x="17362" y="37228"/>
                </a:lnTo>
                <a:lnTo>
                  <a:pt x="17252" y="36529"/>
                </a:lnTo>
                <a:lnTo>
                  <a:pt x="17178" y="35811"/>
                </a:lnTo>
                <a:lnTo>
                  <a:pt x="17141" y="35074"/>
                </a:lnTo>
                <a:lnTo>
                  <a:pt x="17141" y="34338"/>
                </a:lnTo>
                <a:lnTo>
                  <a:pt x="17178" y="33564"/>
                </a:lnTo>
                <a:lnTo>
                  <a:pt x="17215" y="33196"/>
                </a:lnTo>
                <a:lnTo>
                  <a:pt x="17252" y="32810"/>
                </a:lnTo>
                <a:lnTo>
                  <a:pt x="17307" y="32423"/>
                </a:lnTo>
                <a:lnTo>
                  <a:pt x="17381" y="32036"/>
                </a:lnTo>
                <a:lnTo>
                  <a:pt x="17473" y="31650"/>
                </a:lnTo>
                <a:lnTo>
                  <a:pt x="17565" y="31245"/>
                </a:lnTo>
                <a:lnTo>
                  <a:pt x="17675" y="30858"/>
                </a:lnTo>
                <a:lnTo>
                  <a:pt x="17786" y="30471"/>
                </a:lnTo>
                <a:lnTo>
                  <a:pt x="17933" y="30066"/>
                </a:lnTo>
                <a:lnTo>
                  <a:pt x="18080" y="29680"/>
                </a:lnTo>
                <a:lnTo>
                  <a:pt x="18246" y="29293"/>
                </a:lnTo>
                <a:lnTo>
                  <a:pt x="18430" y="28888"/>
                </a:lnTo>
                <a:lnTo>
                  <a:pt x="18614" y="28501"/>
                </a:lnTo>
                <a:lnTo>
                  <a:pt x="18835" y="28115"/>
                </a:lnTo>
                <a:lnTo>
                  <a:pt x="19056" y="27710"/>
                </a:lnTo>
                <a:lnTo>
                  <a:pt x="19314" y="27323"/>
                </a:lnTo>
                <a:lnTo>
                  <a:pt x="19572" y="26936"/>
                </a:lnTo>
                <a:lnTo>
                  <a:pt x="19848" y="26550"/>
                </a:lnTo>
                <a:lnTo>
                  <a:pt x="20142" y="26181"/>
                </a:lnTo>
                <a:lnTo>
                  <a:pt x="20437" y="25813"/>
                </a:lnTo>
                <a:lnTo>
                  <a:pt x="20750" y="25445"/>
                </a:lnTo>
                <a:lnTo>
                  <a:pt x="21081" y="25095"/>
                </a:lnTo>
                <a:lnTo>
                  <a:pt x="21413" y="24745"/>
                </a:lnTo>
                <a:lnTo>
                  <a:pt x="21763" y="24395"/>
                </a:lnTo>
                <a:lnTo>
                  <a:pt x="22499" y="23714"/>
                </a:lnTo>
                <a:lnTo>
                  <a:pt x="23254" y="23070"/>
                </a:lnTo>
                <a:lnTo>
                  <a:pt x="24046" y="22444"/>
                </a:lnTo>
                <a:lnTo>
                  <a:pt x="24856" y="21855"/>
                </a:lnTo>
                <a:lnTo>
                  <a:pt x="25703" y="21265"/>
                </a:lnTo>
                <a:lnTo>
                  <a:pt x="26550" y="20713"/>
                </a:lnTo>
                <a:lnTo>
                  <a:pt x="27415" y="20179"/>
                </a:lnTo>
                <a:lnTo>
                  <a:pt x="28299" y="19682"/>
                </a:lnTo>
                <a:lnTo>
                  <a:pt x="29164" y="19203"/>
                </a:lnTo>
                <a:lnTo>
                  <a:pt x="30048" y="18743"/>
                </a:lnTo>
                <a:lnTo>
                  <a:pt x="30913" y="18320"/>
                </a:lnTo>
                <a:lnTo>
                  <a:pt x="31760" y="17896"/>
                </a:lnTo>
                <a:lnTo>
                  <a:pt x="32607" y="17528"/>
                </a:lnTo>
                <a:lnTo>
                  <a:pt x="33417" y="17160"/>
                </a:lnTo>
                <a:lnTo>
                  <a:pt x="34209" y="16828"/>
                </a:lnTo>
                <a:lnTo>
                  <a:pt x="34982" y="16515"/>
                </a:lnTo>
                <a:lnTo>
                  <a:pt x="36400" y="15963"/>
                </a:lnTo>
                <a:lnTo>
                  <a:pt x="37652" y="15521"/>
                </a:lnTo>
                <a:lnTo>
                  <a:pt x="38683" y="15171"/>
                </a:lnTo>
                <a:lnTo>
                  <a:pt x="39456" y="14913"/>
                </a:lnTo>
                <a:lnTo>
                  <a:pt x="40138" y="14729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704731" y="1428602"/>
            <a:ext cx="1552776" cy="2443365"/>
          </a:xfrm>
          <a:custGeom>
            <a:avLst/>
            <a:gdLst/>
            <a:ahLst/>
            <a:cxnLst/>
            <a:rect l="l" t="t" r="r" b="b"/>
            <a:pathLst>
              <a:path w="12006" h="18892" extrusionOk="0">
                <a:moveTo>
                  <a:pt x="2063" y="1"/>
                </a:moveTo>
                <a:lnTo>
                  <a:pt x="1934" y="369"/>
                </a:lnTo>
                <a:lnTo>
                  <a:pt x="1768" y="793"/>
                </a:lnTo>
                <a:lnTo>
                  <a:pt x="1584" y="1363"/>
                </a:lnTo>
                <a:lnTo>
                  <a:pt x="1345" y="2063"/>
                </a:lnTo>
                <a:lnTo>
                  <a:pt x="1106" y="2873"/>
                </a:lnTo>
                <a:lnTo>
                  <a:pt x="866" y="3794"/>
                </a:lnTo>
                <a:lnTo>
                  <a:pt x="627" y="4770"/>
                </a:lnTo>
                <a:lnTo>
                  <a:pt x="406" y="5819"/>
                </a:lnTo>
                <a:lnTo>
                  <a:pt x="314" y="6353"/>
                </a:lnTo>
                <a:lnTo>
                  <a:pt x="222" y="6905"/>
                </a:lnTo>
                <a:lnTo>
                  <a:pt x="148" y="7458"/>
                </a:lnTo>
                <a:lnTo>
                  <a:pt x="93" y="8028"/>
                </a:lnTo>
                <a:lnTo>
                  <a:pt x="38" y="8599"/>
                </a:lnTo>
                <a:lnTo>
                  <a:pt x="19" y="9152"/>
                </a:lnTo>
                <a:lnTo>
                  <a:pt x="1" y="9722"/>
                </a:lnTo>
                <a:lnTo>
                  <a:pt x="1" y="10275"/>
                </a:lnTo>
                <a:lnTo>
                  <a:pt x="38" y="10845"/>
                </a:lnTo>
                <a:lnTo>
                  <a:pt x="93" y="11379"/>
                </a:lnTo>
                <a:lnTo>
                  <a:pt x="167" y="11932"/>
                </a:lnTo>
                <a:lnTo>
                  <a:pt x="259" y="12447"/>
                </a:lnTo>
                <a:lnTo>
                  <a:pt x="388" y="12963"/>
                </a:lnTo>
                <a:lnTo>
                  <a:pt x="535" y="13478"/>
                </a:lnTo>
                <a:lnTo>
                  <a:pt x="682" y="13865"/>
                </a:lnTo>
                <a:lnTo>
                  <a:pt x="848" y="14233"/>
                </a:lnTo>
                <a:lnTo>
                  <a:pt x="1032" y="14583"/>
                </a:lnTo>
                <a:lnTo>
                  <a:pt x="1216" y="14914"/>
                </a:lnTo>
                <a:lnTo>
                  <a:pt x="1419" y="15227"/>
                </a:lnTo>
                <a:lnTo>
                  <a:pt x="1640" y="15522"/>
                </a:lnTo>
                <a:lnTo>
                  <a:pt x="1860" y="15798"/>
                </a:lnTo>
                <a:lnTo>
                  <a:pt x="2100" y="16074"/>
                </a:lnTo>
                <a:lnTo>
                  <a:pt x="2339" y="16314"/>
                </a:lnTo>
                <a:lnTo>
                  <a:pt x="2597" y="16553"/>
                </a:lnTo>
                <a:lnTo>
                  <a:pt x="2855" y="16774"/>
                </a:lnTo>
                <a:lnTo>
                  <a:pt x="3112" y="16995"/>
                </a:lnTo>
                <a:lnTo>
                  <a:pt x="3389" y="17179"/>
                </a:lnTo>
                <a:lnTo>
                  <a:pt x="3665" y="17363"/>
                </a:lnTo>
                <a:lnTo>
                  <a:pt x="3941" y="17529"/>
                </a:lnTo>
                <a:lnTo>
                  <a:pt x="4217" y="17695"/>
                </a:lnTo>
                <a:lnTo>
                  <a:pt x="4770" y="17971"/>
                </a:lnTo>
                <a:lnTo>
                  <a:pt x="5322" y="18192"/>
                </a:lnTo>
                <a:lnTo>
                  <a:pt x="5856" y="18394"/>
                </a:lnTo>
                <a:lnTo>
                  <a:pt x="6371" y="18542"/>
                </a:lnTo>
                <a:lnTo>
                  <a:pt x="6850" y="18670"/>
                </a:lnTo>
                <a:lnTo>
                  <a:pt x="7292" y="18781"/>
                </a:lnTo>
                <a:lnTo>
                  <a:pt x="7679" y="18836"/>
                </a:lnTo>
                <a:lnTo>
                  <a:pt x="8010" y="18891"/>
                </a:lnTo>
                <a:lnTo>
                  <a:pt x="4015" y="5727"/>
                </a:lnTo>
                <a:lnTo>
                  <a:pt x="9041" y="18560"/>
                </a:lnTo>
                <a:lnTo>
                  <a:pt x="9262" y="18321"/>
                </a:lnTo>
                <a:lnTo>
                  <a:pt x="9538" y="18026"/>
                </a:lnTo>
                <a:lnTo>
                  <a:pt x="9814" y="17695"/>
                </a:lnTo>
                <a:lnTo>
                  <a:pt x="10109" y="17290"/>
                </a:lnTo>
                <a:lnTo>
                  <a:pt x="10422" y="16866"/>
                </a:lnTo>
                <a:lnTo>
                  <a:pt x="10735" y="16369"/>
                </a:lnTo>
                <a:lnTo>
                  <a:pt x="11029" y="15853"/>
                </a:lnTo>
                <a:lnTo>
                  <a:pt x="11287" y="15283"/>
                </a:lnTo>
                <a:lnTo>
                  <a:pt x="11416" y="14988"/>
                </a:lnTo>
                <a:lnTo>
                  <a:pt x="11527" y="14693"/>
                </a:lnTo>
                <a:lnTo>
                  <a:pt x="11637" y="14362"/>
                </a:lnTo>
                <a:lnTo>
                  <a:pt x="11729" y="14049"/>
                </a:lnTo>
                <a:lnTo>
                  <a:pt x="11821" y="13718"/>
                </a:lnTo>
                <a:lnTo>
                  <a:pt x="11895" y="13386"/>
                </a:lnTo>
                <a:lnTo>
                  <a:pt x="11950" y="13036"/>
                </a:lnTo>
                <a:lnTo>
                  <a:pt x="11987" y="12687"/>
                </a:lnTo>
                <a:lnTo>
                  <a:pt x="12005" y="12318"/>
                </a:lnTo>
                <a:lnTo>
                  <a:pt x="12005" y="11950"/>
                </a:lnTo>
                <a:lnTo>
                  <a:pt x="12005" y="11582"/>
                </a:lnTo>
                <a:lnTo>
                  <a:pt x="11968" y="11214"/>
                </a:lnTo>
                <a:lnTo>
                  <a:pt x="11913" y="10827"/>
                </a:lnTo>
                <a:lnTo>
                  <a:pt x="11821" y="10440"/>
                </a:lnTo>
                <a:lnTo>
                  <a:pt x="11729" y="10035"/>
                </a:lnTo>
                <a:lnTo>
                  <a:pt x="11600" y="9649"/>
                </a:lnTo>
                <a:lnTo>
                  <a:pt x="11416" y="9152"/>
                </a:lnTo>
                <a:lnTo>
                  <a:pt x="11195" y="8673"/>
                </a:lnTo>
                <a:lnTo>
                  <a:pt x="10956" y="8194"/>
                </a:lnTo>
                <a:lnTo>
                  <a:pt x="10680" y="7715"/>
                </a:lnTo>
                <a:lnTo>
                  <a:pt x="10367" y="7255"/>
                </a:lnTo>
                <a:lnTo>
                  <a:pt x="10054" y="6813"/>
                </a:lnTo>
                <a:lnTo>
                  <a:pt x="9704" y="6353"/>
                </a:lnTo>
                <a:lnTo>
                  <a:pt x="9354" y="5930"/>
                </a:lnTo>
                <a:lnTo>
                  <a:pt x="8967" y="5506"/>
                </a:lnTo>
                <a:lnTo>
                  <a:pt x="8581" y="5083"/>
                </a:lnTo>
                <a:lnTo>
                  <a:pt x="8194" y="4678"/>
                </a:lnTo>
                <a:lnTo>
                  <a:pt x="7789" y="4291"/>
                </a:lnTo>
                <a:lnTo>
                  <a:pt x="7384" y="3904"/>
                </a:lnTo>
                <a:lnTo>
                  <a:pt x="6979" y="3536"/>
                </a:lnTo>
                <a:lnTo>
                  <a:pt x="6150" y="2855"/>
                </a:lnTo>
                <a:lnTo>
                  <a:pt x="5359" y="2229"/>
                </a:lnTo>
                <a:lnTo>
                  <a:pt x="4604" y="1676"/>
                </a:lnTo>
                <a:lnTo>
                  <a:pt x="3923" y="1179"/>
                </a:lnTo>
                <a:lnTo>
                  <a:pt x="3297" y="774"/>
                </a:lnTo>
                <a:lnTo>
                  <a:pt x="2799" y="443"/>
                </a:lnTo>
                <a:lnTo>
                  <a:pt x="2413" y="204"/>
                </a:lnTo>
                <a:lnTo>
                  <a:pt x="20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5"/>
          <p:cNvSpPr/>
          <p:nvPr/>
        </p:nvSpPr>
        <p:spPr>
          <a:xfrm>
            <a:off x="1590656" y="1"/>
            <a:ext cx="3124305" cy="1809761"/>
          </a:xfrm>
          <a:custGeom>
            <a:avLst/>
            <a:gdLst/>
            <a:ahLst/>
            <a:cxnLst/>
            <a:rect l="l" t="t" r="r" b="b"/>
            <a:pathLst>
              <a:path w="24157" h="13993" extrusionOk="0">
                <a:moveTo>
                  <a:pt x="147" y="0"/>
                </a:moveTo>
                <a:lnTo>
                  <a:pt x="92" y="479"/>
                </a:lnTo>
                <a:lnTo>
                  <a:pt x="37" y="939"/>
                </a:lnTo>
                <a:lnTo>
                  <a:pt x="18" y="1436"/>
                </a:lnTo>
                <a:lnTo>
                  <a:pt x="0" y="1915"/>
                </a:lnTo>
                <a:lnTo>
                  <a:pt x="18" y="2541"/>
                </a:lnTo>
                <a:lnTo>
                  <a:pt x="55" y="3148"/>
                </a:lnTo>
                <a:lnTo>
                  <a:pt x="147" y="3756"/>
                </a:lnTo>
                <a:lnTo>
                  <a:pt x="239" y="4345"/>
                </a:lnTo>
                <a:lnTo>
                  <a:pt x="387" y="4934"/>
                </a:lnTo>
                <a:lnTo>
                  <a:pt x="534" y="5505"/>
                </a:lnTo>
                <a:lnTo>
                  <a:pt x="737" y="6076"/>
                </a:lnTo>
                <a:lnTo>
                  <a:pt x="957" y="6610"/>
                </a:lnTo>
                <a:lnTo>
                  <a:pt x="1197" y="7144"/>
                </a:lnTo>
                <a:lnTo>
                  <a:pt x="1455" y="7678"/>
                </a:lnTo>
                <a:lnTo>
                  <a:pt x="1749" y="8175"/>
                </a:lnTo>
                <a:lnTo>
                  <a:pt x="2062" y="8672"/>
                </a:lnTo>
                <a:lnTo>
                  <a:pt x="2394" y="9132"/>
                </a:lnTo>
                <a:lnTo>
                  <a:pt x="2762" y="9592"/>
                </a:lnTo>
                <a:lnTo>
                  <a:pt x="3130" y="10034"/>
                </a:lnTo>
                <a:lnTo>
                  <a:pt x="3535" y="10458"/>
                </a:lnTo>
                <a:lnTo>
                  <a:pt x="3959" y="10863"/>
                </a:lnTo>
                <a:lnTo>
                  <a:pt x="4400" y="11231"/>
                </a:lnTo>
                <a:lnTo>
                  <a:pt x="4861" y="11599"/>
                </a:lnTo>
                <a:lnTo>
                  <a:pt x="5321" y="11931"/>
                </a:lnTo>
                <a:lnTo>
                  <a:pt x="5818" y="12244"/>
                </a:lnTo>
                <a:lnTo>
                  <a:pt x="6315" y="12538"/>
                </a:lnTo>
                <a:lnTo>
                  <a:pt x="6849" y="12796"/>
                </a:lnTo>
                <a:lnTo>
                  <a:pt x="7383" y="13035"/>
                </a:lnTo>
                <a:lnTo>
                  <a:pt x="7917" y="13256"/>
                </a:lnTo>
                <a:lnTo>
                  <a:pt x="8488" y="13459"/>
                </a:lnTo>
                <a:lnTo>
                  <a:pt x="9059" y="13606"/>
                </a:lnTo>
                <a:lnTo>
                  <a:pt x="9648" y="13754"/>
                </a:lnTo>
                <a:lnTo>
                  <a:pt x="10237" y="13846"/>
                </a:lnTo>
                <a:lnTo>
                  <a:pt x="10845" y="13938"/>
                </a:lnTo>
                <a:lnTo>
                  <a:pt x="11452" y="13974"/>
                </a:lnTo>
                <a:lnTo>
                  <a:pt x="12078" y="13993"/>
                </a:lnTo>
                <a:lnTo>
                  <a:pt x="12704" y="13974"/>
                </a:lnTo>
                <a:lnTo>
                  <a:pt x="13312" y="13938"/>
                </a:lnTo>
                <a:lnTo>
                  <a:pt x="13919" y="13846"/>
                </a:lnTo>
                <a:lnTo>
                  <a:pt x="14508" y="13754"/>
                </a:lnTo>
                <a:lnTo>
                  <a:pt x="15098" y="13606"/>
                </a:lnTo>
                <a:lnTo>
                  <a:pt x="15668" y="13459"/>
                </a:lnTo>
                <a:lnTo>
                  <a:pt x="16239" y="13256"/>
                </a:lnTo>
                <a:lnTo>
                  <a:pt x="16773" y="13035"/>
                </a:lnTo>
                <a:lnTo>
                  <a:pt x="17307" y="12796"/>
                </a:lnTo>
                <a:lnTo>
                  <a:pt x="17841" y="12538"/>
                </a:lnTo>
                <a:lnTo>
                  <a:pt x="18338" y="12244"/>
                </a:lnTo>
                <a:lnTo>
                  <a:pt x="18835" y="11931"/>
                </a:lnTo>
                <a:lnTo>
                  <a:pt x="19296" y="11599"/>
                </a:lnTo>
                <a:lnTo>
                  <a:pt x="19756" y="11231"/>
                </a:lnTo>
                <a:lnTo>
                  <a:pt x="20198" y="10863"/>
                </a:lnTo>
                <a:lnTo>
                  <a:pt x="20621" y="10458"/>
                </a:lnTo>
                <a:lnTo>
                  <a:pt x="21026" y="10034"/>
                </a:lnTo>
                <a:lnTo>
                  <a:pt x="21394" y="9592"/>
                </a:lnTo>
                <a:lnTo>
                  <a:pt x="21763" y="9132"/>
                </a:lnTo>
                <a:lnTo>
                  <a:pt x="22094" y="8672"/>
                </a:lnTo>
                <a:lnTo>
                  <a:pt x="22407" y="8175"/>
                </a:lnTo>
                <a:lnTo>
                  <a:pt x="22702" y="7678"/>
                </a:lnTo>
                <a:lnTo>
                  <a:pt x="22959" y="7144"/>
                </a:lnTo>
                <a:lnTo>
                  <a:pt x="23199" y="6610"/>
                </a:lnTo>
                <a:lnTo>
                  <a:pt x="23420" y="6076"/>
                </a:lnTo>
                <a:lnTo>
                  <a:pt x="23622" y="5505"/>
                </a:lnTo>
                <a:lnTo>
                  <a:pt x="23770" y="4934"/>
                </a:lnTo>
                <a:lnTo>
                  <a:pt x="23917" y="4345"/>
                </a:lnTo>
                <a:lnTo>
                  <a:pt x="24009" y="3756"/>
                </a:lnTo>
                <a:lnTo>
                  <a:pt x="24101" y="3148"/>
                </a:lnTo>
                <a:lnTo>
                  <a:pt x="24138" y="2541"/>
                </a:lnTo>
                <a:lnTo>
                  <a:pt x="24156" y="1915"/>
                </a:lnTo>
                <a:lnTo>
                  <a:pt x="24138" y="1436"/>
                </a:lnTo>
                <a:lnTo>
                  <a:pt x="24119" y="939"/>
                </a:lnTo>
                <a:lnTo>
                  <a:pt x="24064" y="479"/>
                </a:lnTo>
                <a:lnTo>
                  <a:pt x="2400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5"/>
          <p:cNvSpPr/>
          <p:nvPr/>
        </p:nvSpPr>
        <p:spPr>
          <a:xfrm>
            <a:off x="0" y="4467128"/>
            <a:ext cx="1676419" cy="2390856"/>
          </a:xfrm>
          <a:custGeom>
            <a:avLst/>
            <a:gdLst/>
            <a:ahLst/>
            <a:cxnLst/>
            <a:rect l="l" t="t" r="r" b="b"/>
            <a:pathLst>
              <a:path w="12962" h="18486" extrusionOk="0">
                <a:moveTo>
                  <a:pt x="2633" y="0"/>
                </a:moveTo>
                <a:lnTo>
                  <a:pt x="2246" y="37"/>
                </a:lnTo>
                <a:lnTo>
                  <a:pt x="1860" y="74"/>
                </a:lnTo>
                <a:lnTo>
                  <a:pt x="1473" y="129"/>
                </a:lnTo>
                <a:lnTo>
                  <a:pt x="1105" y="184"/>
                </a:lnTo>
                <a:lnTo>
                  <a:pt x="718" y="258"/>
                </a:lnTo>
                <a:lnTo>
                  <a:pt x="368" y="368"/>
                </a:lnTo>
                <a:lnTo>
                  <a:pt x="0" y="461"/>
                </a:lnTo>
                <a:lnTo>
                  <a:pt x="0" y="18486"/>
                </a:lnTo>
                <a:lnTo>
                  <a:pt x="8101" y="18486"/>
                </a:lnTo>
                <a:lnTo>
                  <a:pt x="8635" y="18136"/>
                </a:lnTo>
                <a:lnTo>
                  <a:pt x="9151" y="17767"/>
                </a:lnTo>
                <a:lnTo>
                  <a:pt x="9629" y="17362"/>
                </a:lnTo>
                <a:lnTo>
                  <a:pt x="10090" y="16921"/>
                </a:lnTo>
                <a:lnTo>
                  <a:pt x="10513" y="16460"/>
                </a:lnTo>
                <a:lnTo>
                  <a:pt x="10918" y="15982"/>
                </a:lnTo>
                <a:lnTo>
                  <a:pt x="11286" y="15466"/>
                </a:lnTo>
                <a:lnTo>
                  <a:pt x="11618" y="14932"/>
                </a:lnTo>
                <a:lnTo>
                  <a:pt x="11931" y="14361"/>
                </a:lnTo>
                <a:lnTo>
                  <a:pt x="12189" y="13791"/>
                </a:lnTo>
                <a:lnTo>
                  <a:pt x="12428" y="13183"/>
                </a:lnTo>
                <a:lnTo>
                  <a:pt x="12612" y="12557"/>
                </a:lnTo>
                <a:lnTo>
                  <a:pt x="12759" y="11931"/>
                </a:lnTo>
                <a:lnTo>
                  <a:pt x="12870" y="11287"/>
                </a:lnTo>
                <a:lnTo>
                  <a:pt x="12907" y="10955"/>
                </a:lnTo>
                <a:lnTo>
                  <a:pt x="12943" y="10624"/>
                </a:lnTo>
                <a:lnTo>
                  <a:pt x="12962" y="10274"/>
                </a:lnTo>
                <a:lnTo>
                  <a:pt x="12962" y="9943"/>
                </a:lnTo>
                <a:lnTo>
                  <a:pt x="12943" y="9427"/>
                </a:lnTo>
                <a:lnTo>
                  <a:pt x="12907" y="8930"/>
                </a:lnTo>
                <a:lnTo>
                  <a:pt x="12851" y="8433"/>
                </a:lnTo>
                <a:lnTo>
                  <a:pt x="12759" y="7936"/>
                </a:lnTo>
                <a:lnTo>
                  <a:pt x="12649" y="7457"/>
                </a:lnTo>
                <a:lnTo>
                  <a:pt x="12520" y="6978"/>
                </a:lnTo>
                <a:lnTo>
                  <a:pt x="12354" y="6518"/>
                </a:lnTo>
                <a:lnTo>
                  <a:pt x="12189" y="6076"/>
                </a:lnTo>
                <a:lnTo>
                  <a:pt x="11986" y="5634"/>
                </a:lnTo>
                <a:lnTo>
                  <a:pt x="11765" y="5211"/>
                </a:lnTo>
                <a:lnTo>
                  <a:pt x="11526" y="4787"/>
                </a:lnTo>
                <a:lnTo>
                  <a:pt x="11268" y="4382"/>
                </a:lnTo>
                <a:lnTo>
                  <a:pt x="10992" y="3996"/>
                </a:lnTo>
                <a:lnTo>
                  <a:pt x="10697" y="3627"/>
                </a:lnTo>
                <a:lnTo>
                  <a:pt x="10384" y="3259"/>
                </a:lnTo>
                <a:lnTo>
                  <a:pt x="10053" y="2909"/>
                </a:lnTo>
                <a:lnTo>
                  <a:pt x="9703" y="2578"/>
                </a:lnTo>
                <a:lnTo>
                  <a:pt x="9335" y="2265"/>
                </a:lnTo>
                <a:lnTo>
                  <a:pt x="8967" y="1970"/>
                </a:lnTo>
                <a:lnTo>
                  <a:pt x="8580" y="1694"/>
                </a:lnTo>
                <a:lnTo>
                  <a:pt x="8175" y="1436"/>
                </a:lnTo>
                <a:lnTo>
                  <a:pt x="7751" y="1197"/>
                </a:lnTo>
                <a:lnTo>
                  <a:pt x="7328" y="976"/>
                </a:lnTo>
                <a:lnTo>
                  <a:pt x="6886" y="774"/>
                </a:lnTo>
                <a:lnTo>
                  <a:pt x="6444" y="608"/>
                </a:lnTo>
                <a:lnTo>
                  <a:pt x="5984" y="442"/>
                </a:lnTo>
                <a:lnTo>
                  <a:pt x="5505" y="313"/>
                </a:lnTo>
                <a:lnTo>
                  <a:pt x="5026" y="203"/>
                </a:lnTo>
                <a:lnTo>
                  <a:pt x="4529" y="111"/>
                </a:lnTo>
                <a:lnTo>
                  <a:pt x="4032" y="55"/>
                </a:lnTo>
                <a:lnTo>
                  <a:pt x="3535" y="19"/>
                </a:lnTo>
                <a:lnTo>
                  <a:pt x="30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5760100" y="1190967"/>
            <a:ext cx="5822400" cy="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5760100" y="2258900"/>
            <a:ext cx="5822400" cy="40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⊷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⊶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⊸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63486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>
            <a:off x="0" y="1"/>
            <a:ext cx="12191939" cy="6857852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9"/>
          <p:cNvSpPr/>
          <p:nvPr/>
        </p:nvSpPr>
        <p:spPr>
          <a:xfrm>
            <a:off x="2676498" y="3735976"/>
            <a:ext cx="1993233" cy="1209753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9"/>
          <p:cNvSpPr/>
          <p:nvPr/>
        </p:nvSpPr>
        <p:spPr>
          <a:xfrm rot="758744">
            <a:off x="1597752" y="4527106"/>
            <a:ext cx="776501" cy="1159708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9"/>
          <p:cNvSpPr/>
          <p:nvPr/>
        </p:nvSpPr>
        <p:spPr>
          <a:xfrm>
            <a:off x="2657487" y="0"/>
            <a:ext cx="2438517" cy="1857437"/>
          </a:xfrm>
          <a:custGeom>
            <a:avLst/>
            <a:gdLst/>
            <a:ahLst/>
            <a:cxnLst/>
            <a:rect l="l" t="t" r="r" b="b"/>
            <a:pathLst>
              <a:path w="18855" h="14362" extrusionOk="0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9"/>
          <p:cNvSpPr/>
          <p:nvPr/>
        </p:nvSpPr>
        <p:spPr>
          <a:xfrm>
            <a:off x="2390807" y="5657699"/>
            <a:ext cx="1695516" cy="1200183"/>
          </a:xfrm>
          <a:custGeom>
            <a:avLst/>
            <a:gdLst/>
            <a:ahLst/>
            <a:cxnLst/>
            <a:rect l="l" t="t" r="r" b="b"/>
            <a:pathLst>
              <a:path w="13110" h="9280" extrusionOk="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9"/>
          <p:cNvSpPr/>
          <p:nvPr/>
        </p:nvSpPr>
        <p:spPr>
          <a:xfrm>
            <a:off x="0" y="3876557"/>
            <a:ext cx="1295499" cy="2143128"/>
          </a:xfrm>
          <a:custGeom>
            <a:avLst/>
            <a:gdLst/>
            <a:ahLst/>
            <a:cxnLst/>
            <a:rect l="l" t="t" r="r" b="b"/>
            <a:pathLst>
              <a:path w="10017" h="16571" extrusionOk="0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5760100" y="1190967"/>
            <a:ext cx="5822400" cy="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7036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"/>
            <a:ext cx="12191939" cy="6857852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49676" y="4677"/>
                </a:moveTo>
                <a:lnTo>
                  <a:pt x="49731" y="5469"/>
                </a:lnTo>
                <a:lnTo>
                  <a:pt x="49749" y="6408"/>
                </a:lnTo>
                <a:lnTo>
                  <a:pt x="49786" y="7660"/>
                </a:lnTo>
                <a:lnTo>
                  <a:pt x="49786" y="9169"/>
                </a:lnTo>
                <a:lnTo>
                  <a:pt x="49731" y="10900"/>
                </a:lnTo>
                <a:lnTo>
                  <a:pt x="49694" y="11858"/>
                </a:lnTo>
                <a:lnTo>
                  <a:pt x="49639" y="12833"/>
                </a:lnTo>
                <a:lnTo>
                  <a:pt x="49584" y="13846"/>
                </a:lnTo>
                <a:lnTo>
                  <a:pt x="49492" y="14895"/>
                </a:lnTo>
                <a:lnTo>
                  <a:pt x="49381" y="15982"/>
                </a:lnTo>
                <a:lnTo>
                  <a:pt x="49252" y="17086"/>
                </a:lnTo>
                <a:lnTo>
                  <a:pt x="49087" y="18191"/>
                </a:lnTo>
                <a:lnTo>
                  <a:pt x="48921" y="19314"/>
                </a:lnTo>
                <a:lnTo>
                  <a:pt x="48700" y="20456"/>
                </a:lnTo>
                <a:lnTo>
                  <a:pt x="48479" y="21597"/>
                </a:lnTo>
                <a:lnTo>
                  <a:pt x="48203" y="22720"/>
                </a:lnTo>
                <a:lnTo>
                  <a:pt x="47908" y="23844"/>
                </a:lnTo>
                <a:lnTo>
                  <a:pt x="47577" y="24948"/>
                </a:lnTo>
                <a:lnTo>
                  <a:pt x="47209" y="26053"/>
                </a:lnTo>
                <a:lnTo>
                  <a:pt x="47006" y="26587"/>
                </a:lnTo>
                <a:lnTo>
                  <a:pt x="46804" y="27121"/>
                </a:lnTo>
                <a:lnTo>
                  <a:pt x="46583" y="27636"/>
                </a:lnTo>
                <a:lnTo>
                  <a:pt x="46362" y="28152"/>
                </a:lnTo>
                <a:lnTo>
                  <a:pt x="46122" y="28667"/>
                </a:lnTo>
                <a:lnTo>
                  <a:pt x="45883" y="29165"/>
                </a:lnTo>
                <a:lnTo>
                  <a:pt x="45625" y="29643"/>
                </a:lnTo>
                <a:lnTo>
                  <a:pt x="45349" y="30122"/>
                </a:lnTo>
                <a:lnTo>
                  <a:pt x="45073" y="30601"/>
                </a:lnTo>
                <a:lnTo>
                  <a:pt x="44778" y="31061"/>
                </a:lnTo>
                <a:lnTo>
                  <a:pt x="44484" y="31503"/>
                </a:lnTo>
                <a:lnTo>
                  <a:pt x="44171" y="31926"/>
                </a:lnTo>
                <a:lnTo>
                  <a:pt x="43839" y="32350"/>
                </a:lnTo>
                <a:lnTo>
                  <a:pt x="43508" y="32736"/>
                </a:lnTo>
                <a:lnTo>
                  <a:pt x="43158" y="33123"/>
                </a:lnTo>
                <a:lnTo>
                  <a:pt x="42827" y="33491"/>
                </a:lnTo>
                <a:lnTo>
                  <a:pt x="42458" y="33841"/>
                </a:lnTo>
                <a:lnTo>
                  <a:pt x="42109" y="34154"/>
                </a:lnTo>
                <a:lnTo>
                  <a:pt x="41740" y="34467"/>
                </a:lnTo>
                <a:lnTo>
                  <a:pt x="41372" y="34780"/>
                </a:lnTo>
                <a:lnTo>
                  <a:pt x="41004" y="35056"/>
                </a:lnTo>
                <a:lnTo>
                  <a:pt x="40617" y="35314"/>
                </a:lnTo>
                <a:lnTo>
                  <a:pt x="40231" y="35572"/>
                </a:lnTo>
                <a:lnTo>
                  <a:pt x="39844" y="35811"/>
                </a:lnTo>
                <a:lnTo>
                  <a:pt x="39457" y="36032"/>
                </a:lnTo>
                <a:lnTo>
                  <a:pt x="39052" y="36253"/>
                </a:lnTo>
                <a:lnTo>
                  <a:pt x="38666" y="36437"/>
                </a:lnTo>
                <a:lnTo>
                  <a:pt x="38261" y="36621"/>
                </a:lnTo>
                <a:lnTo>
                  <a:pt x="37874" y="36805"/>
                </a:lnTo>
                <a:lnTo>
                  <a:pt x="37469" y="36953"/>
                </a:lnTo>
                <a:lnTo>
                  <a:pt x="36659" y="37247"/>
                </a:lnTo>
                <a:lnTo>
                  <a:pt x="35867" y="37487"/>
                </a:lnTo>
                <a:lnTo>
                  <a:pt x="35057" y="37689"/>
                </a:lnTo>
                <a:lnTo>
                  <a:pt x="34265" y="37836"/>
                </a:lnTo>
                <a:lnTo>
                  <a:pt x="33492" y="37965"/>
                </a:lnTo>
                <a:lnTo>
                  <a:pt x="32719" y="38057"/>
                </a:lnTo>
                <a:lnTo>
                  <a:pt x="31964" y="38131"/>
                </a:lnTo>
                <a:lnTo>
                  <a:pt x="31227" y="38168"/>
                </a:lnTo>
                <a:lnTo>
                  <a:pt x="30528" y="38186"/>
                </a:lnTo>
                <a:lnTo>
                  <a:pt x="29846" y="38168"/>
                </a:lnTo>
                <a:lnTo>
                  <a:pt x="29202" y="38149"/>
                </a:lnTo>
                <a:lnTo>
                  <a:pt x="28576" y="38113"/>
                </a:lnTo>
                <a:lnTo>
                  <a:pt x="27987" y="38057"/>
                </a:lnTo>
                <a:lnTo>
                  <a:pt x="27453" y="37984"/>
                </a:lnTo>
                <a:lnTo>
                  <a:pt x="26956" y="37928"/>
                </a:lnTo>
                <a:lnTo>
                  <a:pt x="26090" y="37781"/>
                </a:lnTo>
                <a:lnTo>
                  <a:pt x="25446" y="37652"/>
                </a:lnTo>
                <a:lnTo>
                  <a:pt x="25041" y="37560"/>
                </a:lnTo>
                <a:lnTo>
                  <a:pt x="24912" y="37523"/>
                </a:lnTo>
                <a:lnTo>
                  <a:pt x="24838" y="37395"/>
                </a:lnTo>
                <a:lnTo>
                  <a:pt x="24636" y="37026"/>
                </a:lnTo>
                <a:lnTo>
                  <a:pt x="24323" y="36456"/>
                </a:lnTo>
                <a:lnTo>
                  <a:pt x="23955" y="35664"/>
                </a:lnTo>
                <a:lnTo>
                  <a:pt x="23752" y="35204"/>
                </a:lnTo>
                <a:lnTo>
                  <a:pt x="23550" y="34706"/>
                </a:lnTo>
                <a:lnTo>
                  <a:pt x="23347" y="34154"/>
                </a:lnTo>
                <a:lnTo>
                  <a:pt x="23126" y="33565"/>
                </a:lnTo>
                <a:lnTo>
                  <a:pt x="22924" y="32957"/>
                </a:lnTo>
                <a:lnTo>
                  <a:pt x="22739" y="32294"/>
                </a:lnTo>
                <a:lnTo>
                  <a:pt x="22555" y="31613"/>
                </a:lnTo>
                <a:lnTo>
                  <a:pt x="22390" y="30895"/>
                </a:lnTo>
                <a:lnTo>
                  <a:pt x="22242" y="30159"/>
                </a:lnTo>
                <a:lnTo>
                  <a:pt x="22113" y="29385"/>
                </a:lnTo>
                <a:lnTo>
                  <a:pt x="22021" y="28612"/>
                </a:lnTo>
                <a:lnTo>
                  <a:pt x="21966" y="27802"/>
                </a:lnTo>
                <a:lnTo>
                  <a:pt x="21929" y="26974"/>
                </a:lnTo>
                <a:lnTo>
                  <a:pt x="21948" y="26145"/>
                </a:lnTo>
                <a:lnTo>
                  <a:pt x="22003" y="25298"/>
                </a:lnTo>
                <a:lnTo>
                  <a:pt x="22040" y="24856"/>
                </a:lnTo>
                <a:lnTo>
                  <a:pt x="22095" y="24433"/>
                </a:lnTo>
                <a:lnTo>
                  <a:pt x="22169" y="23991"/>
                </a:lnTo>
                <a:lnTo>
                  <a:pt x="22242" y="23567"/>
                </a:lnTo>
                <a:lnTo>
                  <a:pt x="22334" y="23125"/>
                </a:lnTo>
                <a:lnTo>
                  <a:pt x="22445" y="22684"/>
                </a:lnTo>
                <a:lnTo>
                  <a:pt x="22574" y="22260"/>
                </a:lnTo>
                <a:lnTo>
                  <a:pt x="22703" y="21818"/>
                </a:lnTo>
                <a:lnTo>
                  <a:pt x="22850" y="21376"/>
                </a:lnTo>
                <a:lnTo>
                  <a:pt x="23034" y="20935"/>
                </a:lnTo>
                <a:lnTo>
                  <a:pt x="23218" y="20493"/>
                </a:lnTo>
                <a:lnTo>
                  <a:pt x="23421" y="20069"/>
                </a:lnTo>
                <a:lnTo>
                  <a:pt x="23623" y="19627"/>
                </a:lnTo>
                <a:lnTo>
                  <a:pt x="23863" y="19185"/>
                </a:lnTo>
                <a:lnTo>
                  <a:pt x="24120" y="18762"/>
                </a:lnTo>
                <a:lnTo>
                  <a:pt x="24397" y="18320"/>
                </a:lnTo>
                <a:lnTo>
                  <a:pt x="24691" y="17897"/>
                </a:lnTo>
                <a:lnTo>
                  <a:pt x="24986" y="17473"/>
                </a:lnTo>
                <a:lnTo>
                  <a:pt x="25317" y="17050"/>
                </a:lnTo>
                <a:lnTo>
                  <a:pt x="25667" y="16645"/>
                </a:lnTo>
                <a:lnTo>
                  <a:pt x="26035" y="16240"/>
                </a:lnTo>
                <a:lnTo>
                  <a:pt x="26403" y="15834"/>
                </a:lnTo>
                <a:lnTo>
                  <a:pt x="26790" y="15448"/>
                </a:lnTo>
                <a:lnTo>
                  <a:pt x="27177" y="15061"/>
                </a:lnTo>
                <a:lnTo>
                  <a:pt x="27600" y="14693"/>
                </a:lnTo>
                <a:lnTo>
                  <a:pt x="28024" y="14325"/>
                </a:lnTo>
                <a:lnTo>
                  <a:pt x="28447" y="13956"/>
                </a:lnTo>
                <a:lnTo>
                  <a:pt x="28889" y="13607"/>
                </a:lnTo>
                <a:lnTo>
                  <a:pt x="29349" y="13257"/>
                </a:lnTo>
                <a:lnTo>
                  <a:pt x="29810" y="12925"/>
                </a:lnTo>
                <a:lnTo>
                  <a:pt x="30767" y="12263"/>
                </a:lnTo>
                <a:lnTo>
                  <a:pt x="31743" y="11637"/>
                </a:lnTo>
                <a:lnTo>
                  <a:pt x="32737" y="11047"/>
                </a:lnTo>
                <a:lnTo>
                  <a:pt x="33750" y="10477"/>
                </a:lnTo>
                <a:lnTo>
                  <a:pt x="34781" y="9943"/>
                </a:lnTo>
                <a:lnTo>
                  <a:pt x="35812" y="9446"/>
                </a:lnTo>
                <a:lnTo>
                  <a:pt x="36843" y="8949"/>
                </a:lnTo>
                <a:lnTo>
                  <a:pt x="37874" y="8507"/>
                </a:lnTo>
                <a:lnTo>
                  <a:pt x="38905" y="8065"/>
                </a:lnTo>
                <a:lnTo>
                  <a:pt x="39899" y="7678"/>
                </a:lnTo>
                <a:lnTo>
                  <a:pt x="40893" y="7291"/>
                </a:lnTo>
                <a:lnTo>
                  <a:pt x="41851" y="6960"/>
                </a:lnTo>
                <a:lnTo>
                  <a:pt x="42771" y="6629"/>
                </a:lnTo>
                <a:lnTo>
                  <a:pt x="43674" y="6334"/>
                </a:lnTo>
                <a:lnTo>
                  <a:pt x="45331" y="5819"/>
                </a:lnTo>
                <a:lnTo>
                  <a:pt x="46785" y="5395"/>
                </a:lnTo>
                <a:lnTo>
                  <a:pt x="47982" y="5082"/>
                </a:lnTo>
                <a:lnTo>
                  <a:pt x="48903" y="4861"/>
                </a:lnTo>
                <a:lnTo>
                  <a:pt x="49676" y="4677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/>
          <p:nvPr/>
        </p:nvSpPr>
        <p:spPr>
          <a:xfrm>
            <a:off x="314404" y="3736104"/>
            <a:ext cx="2540817" cy="1674048"/>
          </a:xfrm>
          <a:custGeom>
            <a:avLst/>
            <a:gdLst/>
            <a:ahLst/>
            <a:cxnLst/>
            <a:rect l="l" t="t" r="r" b="b"/>
            <a:pathLst>
              <a:path w="19646" h="12944" extrusionOk="0">
                <a:moveTo>
                  <a:pt x="9261" y="0"/>
                </a:moveTo>
                <a:lnTo>
                  <a:pt x="8654" y="19"/>
                </a:lnTo>
                <a:lnTo>
                  <a:pt x="8065" y="37"/>
                </a:lnTo>
                <a:lnTo>
                  <a:pt x="7457" y="74"/>
                </a:lnTo>
                <a:lnTo>
                  <a:pt x="6868" y="129"/>
                </a:lnTo>
                <a:lnTo>
                  <a:pt x="6297" y="203"/>
                </a:lnTo>
                <a:lnTo>
                  <a:pt x="5174" y="350"/>
                </a:lnTo>
                <a:lnTo>
                  <a:pt x="4106" y="534"/>
                </a:lnTo>
                <a:lnTo>
                  <a:pt x="3130" y="737"/>
                </a:lnTo>
                <a:lnTo>
                  <a:pt x="2247" y="939"/>
                </a:lnTo>
                <a:lnTo>
                  <a:pt x="1492" y="1123"/>
                </a:lnTo>
                <a:lnTo>
                  <a:pt x="866" y="1289"/>
                </a:lnTo>
                <a:lnTo>
                  <a:pt x="405" y="1436"/>
                </a:lnTo>
                <a:lnTo>
                  <a:pt x="0" y="1547"/>
                </a:lnTo>
                <a:lnTo>
                  <a:pt x="203" y="1915"/>
                </a:lnTo>
                <a:lnTo>
                  <a:pt x="424" y="2357"/>
                </a:lnTo>
                <a:lnTo>
                  <a:pt x="737" y="2909"/>
                </a:lnTo>
                <a:lnTo>
                  <a:pt x="1142" y="3591"/>
                </a:lnTo>
                <a:lnTo>
                  <a:pt x="1602" y="4364"/>
                </a:lnTo>
                <a:lnTo>
                  <a:pt x="2155" y="5192"/>
                </a:lnTo>
                <a:lnTo>
                  <a:pt x="2762" y="6095"/>
                </a:lnTo>
                <a:lnTo>
                  <a:pt x="3425" y="6997"/>
                </a:lnTo>
                <a:lnTo>
                  <a:pt x="3793" y="7457"/>
                </a:lnTo>
                <a:lnTo>
                  <a:pt x="4161" y="7917"/>
                </a:lnTo>
                <a:lnTo>
                  <a:pt x="4548" y="8378"/>
                </a:lnTo>
                <a:lnTo>
                  <a:pt x="4953" y="8820"/>
                </a:lnTo>
                <a:lnTo>
                  <a:pt x="5358" y="9261"/>
                </a:lnTo>
                <a:lnTo>
                  <a:pt x="5800" y="9685"/>
                </a:lnTo>
                <a:lnTo>
                  <a:pt x="6223" y="10090"/>
                </a:lnTo>
                <a:lnTo>
                  <a:pt x="6684" y="10495"/>
                </a:lnTo>
                <a:lnTo>
                  <a:pt x="7144" y="10863"/>
                </a:lnTo>
                <a:lnTo>
                  <a:pt x="7604" y="11213"/>
                </a:lnTo>
                <a:lnTo>
                  <a:pt x="8083" y="11544"/>
                </a:lnTo>
                <a:lnTo>
                  <a:pt x="8580" y="11839"/>
                </a:lnTo>
                <a:lnTo>
                  <a:pt x="9077" y="12097"/>
                </a:lnTo>
                <a:lnTo>
                  <a:pt x="9574" y="12336"/>
                </a:lnTo>
                <a:lnTo>
                  <a:pt x="9979" y="12483"/>
                </a:lnTo>
                <a:lnTo>
                  <a:pt x="10385" y="12631"/>
                </a:lnTo>
                <a:lnTo>
                  <a:pt x="10790" y="12723"/>
                </a:lnTo>
                <a:lnTo>
                  <a:pt x="11195" y="12815"/>
                </a:lnTo>
                <a:lnTo>
                  <a:pt x="11581" y="12888"/>
                </a:lnTo>
                <a:lnTo>
                  <a:pt x="11986" y="12925"/>
                </a:lnTo>
                <a:lnTo>
                  <a:pt x="12355" y="12944"/>
                </a:lnTo>
                <a:lnTo>
                  <a:pt x="12741" y="12944"/>
                </a:lnTo>
                <a:lnTo>
                  <a:pt x="13109" y="12925"/>
                </a:lnTo>
                <a:lnTo>
                  <a:pt x="13478" y="12888"/>
                </a:lnTo>
                <a:lnTo>
                  <a:pt x="13846" y="12852"/>
                </a:lnTo>
                <a:lnTo>
                  <a:pt x="14196" y="12778"/>
                </a:lnTo>
                <a:lnTo>
                  <a:pt x="14527" y="12704"/>
                </a:lnTo>
                <a:lnTo>
                  <a:pt x="14877" y="12631"/>
                </a:lnTo>
                <a:lnTo>
                  <a:pt x="15208" y="12520"/>
                </a:lnTo>
                <a:lnTo>
                  <a:pt x="15521" y="12410"/>
                </a:lnTo>
                <a:lnTo>
                  <a:pt x="16129" y="12170"/>
                </a:lnTo>
                <a:lnTo>
                  <a:pt x="16718" y="11913"/>
                </a:lnTo>
                <a:lnTo>
                  <a:pt x="17252" y="11618"/>
                </a:lnTo>
                <a:lnTo>
                  <a:pt x="17731" y="11324"/>
                </a:lnTo>
                <a:lnTo>
                  <a:pt x="18173" y="11029"/>
                </a:lnTo>
                <a:lnTo>
                  <a:pt x="18559" y="10753"/>
                </a:lnTo>
                <a:lnTo>
                  <a:pt x="18891" y="10495"/>
                </a:lnTo>
                <a:lnTo>
                  <a:pt x="19167" y="10274"/>
                </a:lnTo>
                <a:lnTo>
                  <a:pt x="5929" y="4069"/>
                </a:lnTo>
                <a:lnTo>
                  <a:pt x="19646" y="9225"/>
                </a:lnTo>
                <a:lnTo>
                  <a:pt x="19646" y="9225"/>
                </a:lnTo>
                <a:lnTo>
                  <a:pt x="19609" y="8875"/>
                </a:lnTo>
                <a:lnTo>
                  <a:pt x="19572" y="8451"/>
                </a:lnTo>
                <a:lnTo>
                  <a:pt x="19498" y="7991"/>
                </a:lnTo>
                <a:lnTo>
                  <a:pt x="19406" y="7475"/>
                </a:lnTo>
                <a:lnTo>
                  <a:pt x="19277" y="6923"/>
                </a:lnTo>
                <a:lnTo>
                  <a:pt x="19112" y="6334"/>
                </a:lnTo>
                <a:lnTo>
                  <a:pt x="18909" y="5726"/>
                </a:lnTo>
                <a:lnTo>
                  <a:pt x="18651" y="5119"/>
                </a:lnTo>
                <a:lnTo>
                  <a:pt x="18504" y="4806"/>
                </a:lnTo>
                <a:lnTo>
                  <a:pt x="18338" y="4493"/>
                </a:lnTo>
                <a:lnTo>
                  <a:pt x="18173" y="4180"/>
                </a:lnTo>
                <a:lnTo>
                  <a:pt x="17989" y="3885"/>
                </a:lnTo>
                <a:lnTo>
                  <a:pt x="17786" y="3591"/>
                </a:lnTo>
                <a:lnTo>
                  <a:pt x="17565" y="3296"/>
                </a:lnTo>
                <a:lnTo>
                  <a:pt x="17326" y="3001"/>
                </a:lnTo>
                <a:lnTo>
                  <a:pt x="17086" y="2725"/>
                </a:lnTo>
                <a:lnTo>
                  <a:pt x="16810" y="2449"/>
                </a:lnTo>
                <a:lnTo>
                  <a:pt x="16534" y="2173"/>
                </a:lnTo>
                <a:lnTo>
                  <a:pt x="16221" y="1934"/>
                </a:lnTo>
                <a:lnTo>
                  <a:pt x="15890" y="1694"/>
                </a:lnTo>
                <a:lnTo>
                  <a:pt x="15558" y="1455"/>
                </a:lnTo>
                <a:lnTo>
                  <a:pt x="15190" y="1252"/>
                </a:lnTo>
                <a:lnTo>
                  <a:pt x="14803" y="1050"/>
                </a:lnTo>
                <a:lnTo>
                  <a:pt x="14398" y="866"/>
                </a:lnTo>
                <a:lnTo>
                  <a:pt x="13883" y="663"/>
                </a:lnTo>
                <a:lnTo>
                  <a:pt x="13349" y="497"/>
                </a:lnTo>
                <a:lnTo>
                  <a:pt x="12796" y="350"/>
                </a:lnTo>
                <a:lnTo>
                  <a:pt x="12226" y="240"/>
                </a:lnTo>
                <a:lnTo>
                  <a:pt x="11655" y="148"/>
                </a:lnTo>
                <a:lnTo>
                  <a:pt x="11066" y="74"/>
                </a:lnTo>
                <a:lnTo>
                  <a:pt x="10458" y="37"/>
                </a:lnTo>
                <a:lnTo>
                  <a:pt x="98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/>
          <p:nvPr/>
        </p:nvSpPr>
        <p:spPr>
          <a:xfrm>
            <a:off x="0" y="5514789"/>
            <a:ext cx="1447979" cy="1343092"/>
          </a:xfrm>
          <a:custGeom>
            <a:avLst/>
            <a:gdLst/>
            <a:ahLst/>
            <a:cxnLst/>
            <a:rect l="l" t="t" r="r" b="b"/>
            <a:pathLst>
              <a:path w="11196" h="10385" extrusionOk="0">
                <a:moveTo>
                  <a:pt x="3812" y="1"/>
                </a:moveTo>
                <a:lnTo>
                  <a:pt x="3518" y="19"/>
                </a:lnTo>
                <a:lnTo>
                  <a:pt x="2965" y="93"/>
                </a:lnTo>
                <a:lnTo>
                  <a:pt x="2431" y="203"/>
                </a:lnTo>
                <a:lnTo>
                  <a:pt x="1916" y="351"/>
                </a:lnTo>
                <a:lnTo>
                  <a:pt x="1400" y="535"/>
                </a:lnTo>
                <a:lnTo>
                  <a:pt x="922" y="756"/>
                </a:lnTo>
                <a:lnTo>
                  <a:pt x="443" y="995"/>
                </a:lnTo>
                <a:lnTo>
                  <a:pt x="1" y="1290"/>
                </a:lnTo>
                <a:lnTo>
                  <a:pt x="1" y="10385"/>
                </a:lnTo>
                <a:lnTo>
                  <a:pt x="10404" y="10385"/>
                </a:lnTo>
                <a:lnTo>
                  <a:pt x="10569" y="10017"/>
                </a:lnTo>
                <a:lnTo>
                  <a:pt x="10735" y="9630"/>
                </a:lnTo>
                <a:lnTo>
                  <a:pt x="10882" y="9225"/>
                </a:lnTo>
                <a:lnTo>
                  <a:pt x="10993" y="8820"/>
                </a:lnTo>
                <a:lnTo>
                  <a:pt x="11085" y="8397"/>
                </a:lnTo>
                <a:lnTo>
                  <a:pt x="11140" y="7973"/>
                </a:lnTo>
                <a:lnTo>
                  <a:pt x="11177" y="7550"/>
                </a:lnTo>
                <a:lnTo>
                  <a:pt x="11195" y="7108"/>
                </a:lnTo>
                <a:lnTo>
                  <a:pt x="11177" y="6740"/>
                </a:lnTo>
                <a:lnTo>
                  <a:pt x="11158" y="6390"/>
                </a:lnTo>
                <a:lnTo>
                  <a:pt x="11122" y="6021"/>
                </a:lnTo>
                <a:lnTo>
                  <a:pt x="11048" y="5672"/>
                </a:lnTo>
                <a:lnTo>
                  <a:pt x="10974" y="5340"/>
                </a:lnTo>
                <a:lnTo>
                  <a:pt x="10882" y="4990"/>
                </a:lnTo>
                <a:lnTo>
                  <a:pt x="10772" y="4659"/>
                </a:lnTo>
                <a:lnTo>
                  <a:pt x="10643" y="4346"/>
                </a:lnTo>
                <a:lnTo>
                  <a:pt x="10496" y="4033"/>
                </a:lnTo>
                <a:lnTo>
                  <a:pt x="10330" y="3720"/>
                </a:lnTo>
                <a:lnTo>
                  <a:pt x="10164" y="3425"/>
                </a:lnTo>
                <a:lnTo>
                  <a:pt x="9980" y="3131"/>
                </a:lnTo>
                <a:lnTo>
                  <a:pt x="9778" y="2855"/>
                </a:lnTo>
                <a:lnTo>
                  <a:pt x="9575" y="2578"/>
                </a:lnTo>
                <a:lnTo>
                  <a:pt x="9354" y="2321"/>
                </a:lnTo>
                <a:lnTo>
                  <a:pt x="9115" y="2081"/>
                </a:lnTo>
                <a:lnTo>
                  <a:pt x="8875" y="1842"/>
                </a:lnTo>
                <a:lnTo>
                  <a:pt x="8618" y="1621"/>
                </a:lnTo>
                <a:lnTo>
                  <a:pt x="8341" y="1419"/>
                </a:lnTo>
                <a:lnTo>
                  <a:pt x="8065" y="1216"/>
                </a:lnTo>
                <a:lnTo>
                  <a:pt x="7771" y="1032"/>
                </a:lnTo>
                <a:lnTo>
                  <a:pt x="7476" y="866"/>
                </a:lnTo>
                <a:lnTo>
                  <a:pt x="7163" y="700"/>
                </a:lnTo>
                <a:lnTo>
                  <a:pt x="6850" y="553"/>
                </a:lnTo>
                <a:lnTo>
                  <a:pt x="6537" y="424"/>
                </a:lnTo>
                <a:lnTo>
                  <a:pt x="6206" y="314"/>
                </a:lnTo>
                <a:lnTo>
                  <a:pt x="5856" y="222"/>
                </a:lnTo>
                <a:lnTo>
                  <a:pt x="5525" y="148"/>
                </a:lnTo>
                <a:lnTo>
                  <a:pt x="5175" y="74"/>
                </a:lnTo>
                <a:lnTo>
                  <a:pt x="4806" y="38"/>
                </a:lnTo>
                <a:lnTo>
                  <a:pt x="4457" y="19"/>
                </a:lnTo>
                <a:lnTo>
                  <a:pt x="4088" y="1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51B148"/>
              </a:solidFill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0" y="1"/>
            <a:ext cx="2581427" cy="3333740"/>
          </a:xfrm>
          <a:custGeom>
            <a:avLst/>
            <a:gdLst/>
            <a:ahLst/>
            <a:cxnLst/>
            <a:rect l="l" t="t" r="r" b="b"/>
            <a:pathLst>
              <a:path w="19960" h="25777" extrusionOk="0">
                <a:moveTo>
                  <a:pt x="1" y="0"/>
                </a:moveTo>
                <a:lnTo>
                  <a:pt x="1" y="24727"/>
                </a:lnTo>
                <a:lnTo>
                  <a:pt x="627" y="24967"/>
                </a:lnTo>
                <a:lnTo>
                  <a:pt x="1290" y="25188"/>
                </a:lnTo>
                <a:lnTo>
                  <a:pt x="1953" y="25353"/>
                </a:lnTo>
                <a:lnTo>
                  <a:pt x="2615" y="25501"/>
                </a:lnTo>
                <a:lnTo>
                  <a:pt x="3297" y="25629"/>
                </a:lnTo>
                <a:lnTo>
                  <a:pt x="3996" y="25703"/>
                </a:lnTo>
                <a:lnTo>
                  <a:pt x="4696" y="25758"/>
                </a:lnTo>
                <a:lnTo>
                  <a:pt x="5414" y="25777"/>
                </a:lnTo>
                <a:lnTo>
                  <a:pt x="6169" y="25758"/>
                </a:lnTo>
                <a:lnTo>
                  <a:pt x="6905" y="25703"/>
                </a:lnTo>
                <a:lnTo>
                  <a:pt x="7623" y="25611"/>
                </a:lnTo>
                <a:lnTo>
                  <a:pt x="8341" y="25482"/>
                </a:lnTo>
                <a:lnTo>
                  <a:pt x="9041" y="25316"/>
                </a:lnTo>
                <a:lnTo>
                  <a:pt x="9741" y="25114"/>
                </a:lnTo>
                <a:lnTo>
                  <a:pt x="10422" y="24893"/>
                </a:lnTo>
                <a:lnTo>
                  <a:pt x="11085" y="24635"/>
                </a:lnTo>
                <a:lnTo>
                  <a:pt x="11711" y="24341"/>
                </a:lnTo>
                <a:lnTo>
                  <a:pt x="12355" y="24028"/>
                </a:lnTo>
                <a:lnTo>
                  <a:pt x="12963" y="23678"/>
                </a:lnTo>
                <a:lnTo>
                  <a:pt x="13552" y="23291"/>
                </a:lnTo>
                <a:lnTo>
                  <a:pt x="14123" y="22886"/>
                </a:lnTo>
                <a:lnTo>
                  <a:pt x="14675" y="22463"/>
                </a:lnTo>
                <a:lnTo>
                  <a:pt x="15191" y="22002"/>
                </a:lnTo>
                <a:lnTo>
                  <a:pt x="15706" y="21524"/>
                </a:lnTo>
                <a:lnTo>
                  <a:pt x="16185" y="21008"/>
                </a:lnTo>
                <a:lnTo>
                  <a:pt x="16645" y="20493"/>
                </a:lnTo>
                <a:lnTo>
                  <a:pt x="17069" y="19940"/>
                </a:lnTo>
                <a:lnTo>
                  <a:pt x="17474" y="19370"/>
                </a:lnTo>
                <a:lnTo>
                  <a:pt x="17860" y="18780"/>
                </a:lnTo>
                <a:lnTo>
                  <a:pt x="18210" y="18173"/>
                </a:lnTo>
                <a:lnTo>
                  <a:pt x="18523" y="17528"/>
                </a:lnTo>
                <a:lnTo>
                  <a:pt x="18818" y="16902"/>
                </a:lnTo>
                <a:lnTo>
                  <a:pt x="19076" y="16240"/>
                </a:lnTo>
                <a:lnTo>
                  <a:pt x="19296" y="15558"/>
                </a:lnTo>
                <a:lnTo>
                  <a:pt x="19499" y="14859"/>
                </a:lnTo>
                <a:lnTo>
                  <a:pt x="19665" y="14159"/>
                </a:lnTo>
                <a:lnTo>
                  <a:pt x="19794" y="13441"/>
                </a:lnTo>
                <a:lnTo>
                  <a:pt x="19886" y="12723"/>
                </a:lnTo>
                <a:lnTo>
                  <a:pt x="19941" y="11986"/>
                </a:lnTo>
                <a:lnTo>
                  <a:pt x="19959" y="11232"/>
                </a:lnTo>
                <a:lnTo>
                  <a:pt x="19959" y="10808"/>
                </a:lnTo>
                <a:lnTo>
                  <a:pt x="19941" y="10385"/>
                </a:lnTo>
                <a:lnTo>
                  <a:pt x="19904" y="9980"/>
                </a:lnTo>
                <a:lnTo>
                  <a:pt x="19867" y="9556"/>
                </a:lnTo>
                <a:lnTo>
                  <a:pt x="19812" y="9151"/>
                </a:lnTo>
                <a:lnTo>
                  <a:pt x="19738" y="8746"/>
                </a:lnTo>
                <a:lnTo>
                  <a:pt x="19665" y="8341"/>
                </a:lnTo>
                <a:lnTo>
                  <a:pt x="19591" y="7936"/>
                </a:lnTo>
                <a:lnTo>
                  <a:pt x="19481" y="7549"/>
                </a:lnTo>
                <a:lnTo>
                  <a:pt x="19389" y="7163"/>
                </a:lnTo>
                <a:lnTo>
                  <a:pt x="19260" y="6776"/>
                </a:lnTo>
                <a:lnTo>
                  <a:pt x="19131" y="6389"/>
                </a:lnTo>
                <a:lnTo>
                  <a:pt x="19002" y="6021"/>
                </a:lnTo>
                <a:lnTo>
                  <a:pt x="18855" y="5653"/>
                </a:lnTo>
                <a:lnTo>
                  <a:pt x="18523" y="4916"/>
                </a:lnTo>
                <a:lnTo>
                  <a:pt x="18155" y="4217"/>
                </a:lnTo>
                <a:lnTo>
                  <a:pt x="17750" y="3536"/>
                </a:lnTo>
                <a:lnTo>
                  <a:pt x="17326" y="2873"/>
                </a:lnTo>
                <a:lnTo>
                  <a:pt x="16848" y="2247"/>
                </a:lnTo>
                <a:lnTo>
                  <a:pt x="16351" y="1639"/>
                </a:lnTo>
                <a:lnTo>
                  <a:pt x="15817" y="1068"/>
                </a:lnTo>
                <a:lnTo>
                  <a:pt x="15246" y="516"/>
                </a:lnTo>
                <a:lnTo>
                  <a:pt x="14657" y="0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51B148"/>
              </a:solidFill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2962319" y="1"/>
            <a:ext cx="1295499" cy="1124007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51B148"/>
              </a:solidFill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2240784" y="5219527"/>
            <a:ext cx="1988449" cy="1638352"/>
          </a:xfrm>
          <a:custGeom>
            <a:avLst/>
            <a:gdLst/>
            <a:ahLst/>
            <a:cxnLst/>
            <a:rect l="l" t="t" r="r" b="b"/>
            <a:pathLst>
              <a:path w="15375" h="12668" extrusionOk="0">
                <a:moveTo>
                  <a:pt x="6500" y="1"/>
                </a:moveTo>
                <a:lnTo>
                  <a:pt x="6187" y="167"/>
                </a:lnTo>
                <a:lnTo>
                  <a:pt x="5837" y="406"/>
                </a:lnTo>
                <a:lnTo>
                  <a:pt x="5377" y="719"/>
                </a:lnTo>
                <a:lnTo>
                  <a:pt x="4843" y="1105"/>
                </a:lnTo>
                <a:lnTo>
                  <a:pt x="4254" y="1603"/>
                </a:lnTo>
                <a:lnTo>
                  <a:pt x="3941" y="1879"/>
                </a:lnTo>
                <a:lnTo>
                  <a:pt x="3609" y="2173"/>
                </a:lnTo>
                <a:lnTo>
                  <a:pt x="3296" y="2486"/>
                </a:lnTo>
                <a:lnTo>
                  <a:pt x="2965" y="2818"/>
                </a:lnTo>
                <a:lnTo>
                  <a:pt x="2652" y="3186"/>
                </a:lnTo>
                <a:lnTo>
                  <a:pt x="2339" y="3573"/>
                </a:lnTo>
                <a:lnTo>
                  <a:pt x="2026" y="3978"/>
                </a:lnTo>
                <a:lnTo>
                  <a:pt x="1731" y="4401"/>
                </a:lnTo>
                <a:lnTo>
                  <a:pt x="1455" y="4843"/>
                </a:lnTo>
                <a:lnTo>
                  <a:pt x="1179" y="5303"/>
                </a:lnTo>
                <a:lnTo>
                  <a:pt x="939" y="5782"/>
                </a:lnTo>
                <a:lnTo>
                  <a:pt x="718" y="6298"/>
                </a:lnTo>
                <a:lnTo>
                  <a:pt x="516" y="6813"/>
                </a:lnTo>
                <a:lnTo>
                  <a:pt x="350" y="7365"/>
                </a:lnTo>
                <a:lnTo>
                  <a:pt x="203" y="7936"/>
                </a:lnTo>
                <a:lnTo>
                  <a:pt x="92" y="8525"/>
                </a:lnTo>
                <a:lnTo>
                  <a:pt x="19" y="9133"/>
                </a:lnTo>
                <a:lnTo>
                  <a:pt x="0" y="9759"/>
                </a:lnTo>
                <a:lnTo>
                  <a:pt x="0" y="10403"/>
                </a:lnTo>
                <a:lnTo>
                  <a:pt x="19" y="10735"/>
                </a:lnTo>
                <a:lnTo>
                  <a:pt x="56" y="11066"/>
                </a:lnTo>
                <a:lnTo>
                  <a:pt x="111" y="11471"/>
                </a:lnTo>
                <a:lnTo>
                  <a:pt x="185" y="11858"/>
                </a:lnTo>
                <a:lnTo>
                  <a:pt x="258" y="12263"/>
                </a:lnTo>
                <a:lnTo>
                  <a:pt x="369" y="12668"/>
                </a:lnTo>
                <a:lnTo>
                  <a:pt x="15209" y="12668"/>
                </a:lnTo>
                <a:lnTo>
                  <a:pt x="15264" y="12245"/>
                </a:lnTo>
                <a:lnTo>
                  <a:pt x="15319" y="11821"/>
                </a:lnTo>
                <a:lnTo>
                  <a:pt x="15337" y="11398"/>
                </a:lnTo>
                <a:lnTo>
                  <a:pt x="15356" y="10974"/>
                </a:lnTo>
                <a:lnTo>
                  <a:pt x="15374" y="10551"/>
                </a:lnTo>
                <a:lnTo>
                  <a:pt x="15356" y="10127"/>
                </a:lnTo>
                <a:lnTo>
                  <a:pt x="15337" y="9722"/>
                </a:lnTo>
                <a:lnTo>
                  <a:pt x="15301" y="9317"/>
                </a:lnTo>
                <a:lnTo>
                  <a:pt x="15245" y="8986"/>
                </a:lnTo>
                <a:lnTo>
                  <a:pt x="15209" y="8654"/>
                </a:lnTo>
                <a:lnTo>
                  <a:pt x="15061" y="8028"/>
                </a:lnTo>
                <a:lnTo>
                  <a:pt x="14896" y="7421"/>
                </a:lnTo>
                <a:lnTo>
                  <a:pt x="14675" y="6850"/>
                </a:lnTo>
                <a:lnTo>
                  <a:pt x="14435" y="6298"/>
                </a:lnTo>
                <a:lnTo>
                  <a:pt x="14177" y="5782"/>
                </a:lnTo>
                <a:lnTo>
                  <a:pt x="13883" y="5285"/>
                </a:lnTo>
                <a:lnTo>
                  <a:pt x="13570" y="4825"/>
                </a:lnTo>
                <a:lnTo>
                  <a:pt x="13238" y="4383"/>
                </a:lnTo>
                <a:lnTo>
                  <a:pt x="12889" y="3959"/>
                </a:lnTo>
                <a:lnTo>
                  <a:pt x="12520" y="3573"/>
                </a:lnTo>
                <a:lnTo>
                  <a:pt x="12152" y="3204"/>
                </a:lnTo>
                <a:lnTo>
                  <a:pt x="11766" y="2855"/>
                </a:lnTo>
                <a:lnTo>
                  <a:pt x="11379" y="2523"/>
                </a:lnTo>
                <a:lnTo>
                  <a:pt x="10992" y="2229"/>
                </a:lnTo>
                <a:lnTo>
                  <a:pt x="10587" y="1952"/>
                </a:lnTo>
                <a:lnTo>
                  <a:pt x="10201" y="1695"/>
                </a:lnTo>
                <a:lnTo>
                  <a:pt x="9814" y="1455"/>
                </a:lnTo>
                <a:lnTo>
                  <a:pt x="9427" y="1234"/>
                </a:lnTo>
                <a:lnTo>
                  <a:pt x="9059" y="1050"/>
                </a:lnTo>
                <a:lnTo>
                  <a:pt x="8378" y="700"/>
                </a:lnTo>
                <a:lnTo>
                  <a:pt x="7770" y="443"/>
                </a:lnTo>
                <a:lnTo>
                  <a:pt x="7236" y="240"/>
                </a:lnTo>
                <a:lnTo>
                  <a:pt x="6850" y="93"/>
                </a:lnTo>
                <a:lnTo>
                  <a:pt x="65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7132233" y="2619133"/>
            <a:ext cx="4145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7132233" y="4294739"/>
            <a:ext cx="4145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262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0437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ca - graf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61551-5D00-1EC1-9A71-2820D4DAFC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0133" y="1717351"/>
            <a:ext cx="5257800" cy="10631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Naslov</a:t>
            </a:r>
            <a:r>
              <a:rPr lang="en-GB" dirty="0"/>
              <a:t> </a:t>
            </a:r>
            <a:r>
              <a:rPr lang="en-GB" dirty="0" err="1"/>
              <a:t>predstavitve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27603D-2EC9-2B81-7A1A-72D8C66F56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36" y="3015668"/>
            <a:ext cx="5257800" cy="142416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Podnaslov</a:t>
            </a:r>
            <a:r>
              <a:rPr lang="en-GB" dirty="0"/>
              <a:t>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poudarek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8384A79-8F5A-0A15-899A-0988B80B7EFF}"/>
              </a:ext>
            </a:extLst>
          </p:cNvPr>
          <p:cNvSpPr txBox="1">
            <a:spLocks/>
          </p:cNvSpPr>
          <p:nvPr userDrawn="1"/>
        </p:nvSpPr>
        <p:spPr>
          <a:xfrm>
            <a:off x="755073" y="60857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I" dirty="0"/>
              <a:t>Zelenimo jutri.</a:t>
            </a:r>
          </a:p>
        </p:txBody>
      </p:sp>
      <p:pic>
        <p:nvPicPr>
          <p:cNvPr id="7" name="Slika 6" descr="Slika, ki vsebuje besede besedilo, posnetek zaslona, oblikovanje&#10;&#10;Opis je samodejno ustvarjen">
            <a:extLst>
              <a:ext uri="{FF2B5EF4-FFF2-40B4-BE49-F238E27FC236}">
                <a16:creationId xmlns:a16="http://schemas.microsoft.com/office/drawing/2014/main" id="{B8268EB4-D674-8FBE-03BA-67C7C5748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088" t="42771" r="18346" b="37589"/>
          <a:stretch/>
        </p:blipFill>
        <p:spPr>
          <a:xfrm>
            <a:off x="2551935" y="6343885"/>
            <a:ext cx="1470277" cy="820518"/>
          </a:xfrm>
          <a:prstGeom prst="rect">
            <a:avLst/>
          </a:prstGeom>
        </p:spPr>
      </p:pic>
      <p:pic>
        <p:nvPicPr>
          <p:cNvPr id="8" name="Slika 7" descr="Slika, ki vsebuje besede posnetek zaslona, tema, črna, narava&#10;&#10;Opis je samodejno ustvarjen">
            <a:extLst>
              <a:ext uri="{FF2B5EF4-FFF2-40B4-BE49-F238E27FC236}">
                <a16:creationId xmlns:a16="http://schemas.microsoft.com/office/drawing/2014/main" id="{68577AB9-1DCD-364C-79CB-2747F98251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720" t="45701" r="13417" b="45429"/>
          <a:stretch/>
        </p:blipFill>
        <p:spPr>
          <a:xfrm>
            <a:off x="4196922" y="6343885"/>
            <a:ext cx="2465136" cy="556397"/>
          </a:xfrm>
          <a:prstGeom prst="rect">
            <a:avLst/>
          </a:prstGeom>
        </p:spPr>
      </p:pic>
      <p:pic>
        <p:nvPicPr>
          <p:cNvPr id="9" name="Slika 8" descr="Slika, ki vsebuje besede pisava, posnetek zaslona, besedilo, električno modra&#10;&#10;Vsebina, ustvarjena z umetno inteligenco, morda ni pravilna.">
            <a:extLst>
              <a:ext uri="{FF2B5EF4-FFF2-40B4-BE49-F238E27FC236}">
                <a16:creationId xmlns:a16="http://schemas.microsoft.com/office/drawing/2014/main" id="{317AFCD0-FE0A-90FA-122C-4926E4039B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28" b="4932"/>
          <a:stretch/>
        </p:blipFill>
        <p:spPr>
          <a:xfrm>
            <a:off x="53452" y="6449230"/>
            <a:ext cx="1607419" cy="408770"/>
          </a:xfrm>
          <a:prstGeom prst="rect">
            <a:avLst/>
          </a:prstGeom>
        </p:spPr>
      </p:pic>
      <p:pic>
        <p:nvPicPr>
          <p:cNvPr id="10" name="Slika 9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20397034-D4F0-5718-BAB5-31B439D422C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6055" t="38641" r="25008" b="34417"/>
          <a:stretch/>
        </p:blipFill>
        <p:spPr>
          <a:xfrm>
            <a:off x="1748300" y="6345836"/>
            <a:ext cx="628925" cy="615557"/>
          </a:xfrm>
          <a:prstGeom prst="rect">
            <a:avLst/>
          </a:prstGeom>
        </p:spPr>
      </p:pic>
      <p:pic>
        <p:nvPicPr>
          <p:cNvPr id="11" name="Slika 10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4894D45F-54B7-276F-769F-593EAA01A8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37929" y="-1402465"/>
            <a:ext cx="2008137" cy="357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71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mesno ozadje"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45E2EE8-8645-F94D-BBCF-50368279F1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447" y="3342927"/>
            <a:ext cx="5257800" cy="142416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Podnaslov</a:t>
            </a:r>
            <a:r>
              <a:rPr lang="en-GB" dirty="0"/>
              <a:t>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poudarek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B03BBBC-35C3-9949-B6EE-4A6A07952708}"/>
              </a:ext>
            </a:extLst>
          </p:cNvPr>
          <p:cNvSpPr txBox="1">
            <a:spLocks/>
          </p:cNvSpPr>
          <p:nvPr userDrawn="1"/>
        </p:nvSpPr>
        <p:spPr>
          <a:xfrm>
            <a:off x="755073" y="60857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S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D3150D9-C1DA-4904-874C-013BEADCB1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8447" y="1717351"/>
            <a:ext cx="3033713" cy="14241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Naslov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poglavja</a:t>
            </a:r>
            <a:endParaRPr lang="en-US" dirty="0"/>
          </a:p>
        </p:txBody>
      </p:sp>
      <p:pic>
        <p:nvPicPr>
          <p:cNvPr id="15" name="Slika 14" descr="Slika, ki vsebuje besede besedilo, grafika, grafično oblikovanje, pisava&#10;&#10;Opis je samodejno ustvarjen">
            <a:extLst>
              <a:ext uri="{FF2B5EF4-FFF2-40B4-BE49-F238E27FC236}">
                <a16:creationId xmlns:a16="http://schemas.microsoft.com/office/drawing/2014/main" id="{143F12FF-ED85-E9C6-E82C-B4C38D85C9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5734" t="35360" r="13155" b="33763"/>
          <a:stretch/>
        </p:blipFill>
        <p:spPr>
          <a:xfrm>
            <a:off x="11078678" y="77002"/>
            <a:ext cx="1113322" cy="85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92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vsebina z ozadj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5086" y="1756876"/>
            <a:ext cx="6054274" cy="441123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81B781-03C0-3CAA-07D7-968898E349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8447" y="1717351"/>
            <a:ext cx="3033713" cy="14241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Naslov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poglavja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948E04F-ABFC-9C5F-D6FF-7CD670740BD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38447" y="3365398"/>
            <a:ext cx="3033713" cy="142416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Podnaslov</a:t>
            </a:r>
            <a:r>
              <a:rPr lang="en-GB" dirty="0"/>
              <a:t> </a:t>
            </a:r>
          </a:p>
          <a:p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poudarek</a:t>
            </a:r>
            <a:endParaRPr 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7852889-228F-E724-CEB3-3ABE16437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8447" y="5902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SI" dirty="0"/>
              <a:t>| </a:t>
            </a:r>
            <a:fld id="{B2E9B04A-BB73-0D45-BD26-C8C851B8E118}" type="slidenum">
              <a:rPr lang="en-SI" smtClean="0"/>
              <a:pPr algn="l"/>
              <a:t>‹#›</a:t>
            </a:fld>
            <a:endParaRPr lang="en-SI" dirty="0"/>
          </a:p>
        </p:txBody>
      </p:sp>
      <p:pic>
        <p:nvPicPr>
          <p:cNvPr id="4" name="Slika 3" descr="Slika, ki vsebuje besede besedilo, posnetek zaslona, oblikovanje&#10;&#10;Opis je samodejno ustvarjen">
            <a:extLst>
              <a:ext uri="{FF2B5EF4-FFF2-40B4-BE49-F238E27FC236}">
                <a16:creationId xmlns:a16="http://schemas.microsoft.com/office/drawing/2014/main" id="{D3882328-B999-D3F0-671D-6DF051D16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088" t="42771" r="18346" b="37589"/>
          <a:stretch/>
        </p:blipFill>
        <p:spPr>
          <a:xfrm>
            <a:off x="2551935" y="6343885"/>
            <a:ext cx="1470277" cy="820518"/>
          </a:xfrm>
          <a:prstGeom prst="rect">
            <a:avLst/>
          </a:prstGeom>
        </p:spPr>
      </p:pic>
      <p:pic>
        <p:nvPicPr>
          <p:cNvPr id="5" name="Slika 4" descr="Slika, ki vsebuje besede posnetek zaslona, tema, črna, narava&#10;&#10;Opis je samodejno ustvarjen">
            <a:extLst>
              <a:ext uri="{FF2B5EF4-FFF2-40B4-BE49-F238E27FC236}">
                <a16:creationId xmlns:a16="http://schemas.microsoft.com/office/drawing/2014/main" id="{D422BC3F-E9BB-0C17-B0AE-2EC986935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720" t="45701" r="13417" b="45429"/>
          <a:stretch/>
        </p:blipFill>
        <p:spPr>
          <a:xfrm>
            <a:off x="4196922" y="6343885"/>
            <a:ext cx="2465136" cy="556397"/>
          </a:xfrm>
          <a:prstGeom prst="rect">
            <a:avLst/>
          </a:prstGeom>
        </p:spPr>
      </p:pic>
      <p:pic>
        <p:nvPicPr>
          <p:cNvPr id="31" name="Slika 30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816B3194-CDC8-5FC2-BEF6-9D326A5065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37929" y="-1402465"/>
            <a:ext cx="2008137" cy="3570022"/>
          </a:xfrm>
          <a:prstGeom prst="rect">
            <a:avLst/>
          </a:prstGeom>
        </p:spPr>
      </p:pic>
      <p:pic>
        <p:nvPicPr>
          <p:cNvPr id="6" name="Slika 5" descr="Slika, ki vsebuje besede pisava, posnetek zaslona, besedilo, električno modra&#10;&#10;Vsebina, ustvarjena z umetno inteligenco, morda ni pravilna.">
            <a:extLst>
              <a:ext uri="{FF2B5EF4-FFF2-40B4-BE49-F238E27FC236}">
                <a16:creationId xmlns:a16="http://schemas.microsoft.com/office/drawing/2014/main" id="{B5D5087C-5348-7D0E-46DF-EBA51CDF9F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28" b="4932"/>
          <a:stretch/>
        </p:blipFill>
        <p:spPr>
          <a:xfrm>
            <a:off x="53452" y="6449230"/>
            <a:ext cx="1607419" cy="408770"/>
          </a:xfrm>
          <a:prstGeom prst="rect">
            <a:avLst/>
          </a:prstGeom>
        </p:spPr>
      </p:pic>
      <p:pic>
        <p:nvPicPr>
          <p:cNvPr id="9" name="Slika 8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D0E4C52C-DADB-F24D-D2D4-8834165FB9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6055" t="38641" r="25008" b="34417"/>
          <a:stretch/>
        </p:blipFill>
        <p:spPr>
          <a:xfrm>
            <a:off x="1748300" y="6345836"/>
            <a:ext cx="628925" cy="6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90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vsebina brez ozad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5086" y="1756876"/>
            <a:ext cx="6054274" cy="441123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F5D16E-5AC9-1C2E-A1DD-943EE7EE51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8447" y="1717351"/>
            <a:ext cx="3033713" cy="14241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Naslov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poglavja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880D60E-1FAF-4801-35E7-9EAE4CC6DE3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38447" y="3365398"/>
            <a:ext cx="3033713" cy="142416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Podnaslov</a:t>
            </a:r>
            <a:r>
              <a:rPr lang="en-GB" dirty="0"/>
              <a:t> </a:t>
            </a:r>
          </a:p>
          <a:p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poudarek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88715BF-B3B0-ADE3-E257-47039B5F8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8447" y="5902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SI" dirty="0"/>
              <a:t>| </a:t>
            </a:r>
            <a:fld id="{B2E9B04A-BB73-0D45-BD26-C8C851B8E118}" type="slidenum">
              <a:rPr lang="en-SI" smtClean="0"/>
              <a:pPr algn="l"/>
              <a:t>‹#›</a:t>
            </a:fld>
            <a:endParaRPr lang="en-SI" dirty="0"/>
          </a:p>
        </p:txBody>
      </p:sp>
      <p:pic>
        <p:nvPicPr>
          <p:cNvPr id="8" name="Slika 7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5AA71959-E242-EDDC-FD26-E45504C9D6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386" y="-1419882"/>
            <a:ext cx="2008137" cy="3570022"/>
          </a:xfrm>
          <a:prstGeom prst="rect">
            <a:avLst/>
          </a:prstGeom>
        </p:spPr>
      </p:pic>
      <p:pic>
        <p:nvPicPr>
          <p:cNvPr id="9" name="Slika 8" descr="Slika, ki vsebuje besede besedilo, posnetek zaslona, oblikovanje&#10;&#10;Opis je samodejno ustvarjen">
            <a:extLst>
              <a:ext uri="{FF2B5EF4-FFF2-40B4-BE49-F238E27FC236}">
                <a16:creationId xmlns:a16="http://schemas.microsoft.com/office/drawing/2014/main" id="{315D6092-3186-A440-BDA3-4FF53ABBB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088" t="42771" r="18346" b="37589"/>
          <a:stretch/>
        </p:blipFill>
        <p:spPr>
          <a:xfrm>
            <a:off x="2551935" y="6343885"/>
            <a:ext cx="1470277" cy="820518"/>
          </a:xfrm>
          <a:prstGeom prst="rect">
            <a:avLst/>
          </a:prstGeom>
        </p:spPr>
      </p:pic>
      <p:pic>
        <p:nvPicPr>
          <p:cNvPr id="10" name="Slika 9" descr="Slika, ki vsebuje besede posnetek zaslona, tema, črna, narava&#10;&#10;Opis je samodejno ustvarjen">
            <a:extLst>
              <a:ext uri="{FF2B5EF4-FFF2-40B4-BE49-F238E27FC236}">
                <a16:creationId xmlns:a16="http://schemas.microsoft.com/office/drawing/2014/main" id="{AB6608F5-3839-D98A-2B37-A40E05943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6720" t="45701" r="13417" b="45429"/>
          <a:stretch/>
        </p:blipFill>
        <p:spPr>
          <a:xfrm>
            <a:off x="4196922" y="6343885"/>
            <a:ext cx="2465136" cy="556397"/>
          </a:xfrm>
          <a:prstGeom prst="rect">
            <a:avLst/>
          </a:prstGeom>
        </p:spPr>
      </p:pic>
      <p:pic>
        <p:nvPicPr>
          <p:cNvPr id="11" name="Slika 10" descr="Slika, ki vsebuje besede pisava, posnetek zaslona, besedilo, električno modra&#10;&#10;Vsebina, ustvarjena z umetno inteligenco, morda ni pravilna.">
            <a:extLst>
              <a:ext uri="{FF2B5EF4-FFF2-40B4-BE49-F238E27FC236}">
                <a16:creationId xmlns:a16="http://schemas.microsoft.com/office/drawing/2014/main" id="{0B05F6B3-D84A-CF6F-4C64-05ABF063E5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28" b="4932"/>
          <a:stretch/>
        </p:blipFill>
        <p:spPr>
          <a:xfrm>
            <a:off x="53452" y="6449230"/>
            <a:ext cx="1607419" cy="408770"/>
          </a:xfrm>
          <a:prstGeom prst="rect">
            <a:avLst/>
          </a:prstGeom>
        </p:spPr>
      </p:pic>
      <p:pic>
        <p:nvPicPr>
          <p:cNvPr id="12" name="Slika 11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B90C7A84-F0EA-E4F6-D472-68215105D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55" t="38641" r="25008" b="34417"/>
          <a:stretch/>
        </p:blipFill>
        <p:spPr>
          <a:xfrm>
            <a:off x="1748300" y="6345836"/>
            <a:ext cx="628925" cy="6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54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1 fotografi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931EA1B-6FD2-3910-562B-68296EA6C2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4000" y="0"/>
            <a:ext cx="8128000" cy="6858000"/>
          </a:xfrm>
        </p:spPr>
        <p:txBody>
          <a:bodyPr/>
          <a:lstStyle/>
          <a:p>
            <a:r>
              <a:rPr lang="sl-SI"/>
              <a:t>Kliknite ikono, če želite dodati sliko</a:t>
            </a:r>
            <a:endParaRPr lang="en-S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74B678-3FEC-A777-E1CD-599654E6F4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8447" y="1717351"/>
            <a:ext cx="3033713" cy="14241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Naslov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poglavja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7DE5DE1-D175-DA5B-0320-1187D7AD71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38447" y="3365398"/>
            <a:ext cx="3033713" cy="142416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Podnaslov</a:t>
            </a:r>
            <a:r>
              <a:rPr lang="en-GB" dirty="0"/>
              <a:t> </a:t>
            </a:r>
          </a:p>
          <a:p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poudarek</a:t>
            </a: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48B95B5-774A-FB1B-C28C-C3E1EB68B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8447" y="5902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SI" dirty="0"/>
              <a:t>| </a:t>
            </a:r>
            <a:fld id="{B2E9B04A-BB73-0D45-BD26-C8C851B8E118}" type="slidenum">
              <a:rPr lang="en-SI" smtClean="0"/>
              <a:pPr algn="l"/>
              <a:t>‹#›</a:t>
            </a:fld>
            <a:endParaRPr lang="en-SI" dirty="0"/>
          </a:p>
        </p:txBody>
      </p:sp>
      <p:pic>
        <p:nvPicPr>
          <p:cNvPr id="7" name="Slika 6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BF396EBF-0440-DB3A-8F28-A2A8076D2B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386" y="-1419882"/>
            <a:ext cx="2008137" cy="3570022"/>
          </a:xfrm>
          <a:prstGeom prst="rect">
            <a:avLst/>
          </a:prstGeom>
        </p:spPr>
      </p:pic>
      <p:pic>
        <p:nvPicPr>
          <p:cNvPr id="8" name="Slika 7" descr="Slika, ki vsebuje besede besedilo, posnetek zaslona, oblikovanje&#10;&#10;Opis je samodejno ustvarjen">
            <a:extLst>
              <a:ext uri="{FF2B5EF4-FFF2-40B4-BE49-F238E27FC236}">
                <a16:creationId xmlns:a16="http://schemas.microsoft.com/office/drawing/2014/main" id="{584D261E-5246-AEB6-975D-42EFD7978D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088" t="42771" r="18346" b="37589"/>
          <a:stretch/>
        </p:blipFill>
        <p:spPr>
          <a:xfrm>
            <a:off x="2551935" y="6343885"/>
            <a:ext cx="1470277" cy="820518"/>
          </a:xfrm>
          <a:prstGeom prst="rect">
            <a:avLst/>
          </a:prstGeom>
        </p:spPr>
      </p:pic>
      <p:pic>
        <p:nvPicPr>
          <p:cNvPr id="9" name="Slika 8" descr="Slika, ki vsebuje besede posnetek zaslona, tema, črna, narava&#10;&#10;Opis je samodejno ustvarjen">
            <a:extLst>
              <a:ext uri="{FF2B5EF4-FFF2-40B4-BE49-F238E27FC236}">
                <a16:creationId xmlns:a16="http://schemas.microsoft.com/office/drawing/2014/main" id="{A43CE13A-D156-36D9-F034-E6B41EF41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6720" t="45701" r="13417" b="45429"/>
          <a:stretch/>
        </p:blipFill>
        <p:spPr>
          <a:xfrm>
            <a:off x="4196922" y="6343885"/>
            <a:ext cx="2465136" cy="556397"/>
          </a:xfrm>
          <a:prstGeom prst="rect">
            <a:avLst/>
          </a:prstGeom>
        </p:spPr>
      </p:pic>
      <p:pic>
        <p:nvPicPr>
          <p:cNvPr id="10" name="Slika 9" descr="Slika, ki vsebuje besede pisava, posnetek zaslona, besedilo, električno modra&#10;&#10;Vsebina, ustvarjena z umetno inteligenco, morda ni pravilna.">
            <a:extLst>
              <a:ext uri="{FF2B5EF4-FFF2-40B4-BE49-F238E27FC236}">
                <a16:creationId xmlns:a16="http://schemas.microsoft.com/office/drawing/2014/main" id="{ECD9AC38-E45F-668F-0923-78650A0622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28" b="4932"/>
          <a:stretch/>
        </p:blipFill>
        <p:spPr>
          <a:xfrm>
            <a:off x="53452" y="6449230"/>
            <a:ext cx="1607419" cy="408770"/>
          </a:xfrm>
          <a:prstGeom prst="rect">
            <a:avLst/>
          </a:prstGeom>
        </p:spPr>
      </p:pic>
      <p:pic>
        <p:nvPicPr>
          <p:cNvPr id="11" name="Slika 10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E1B7CC43-7BD0-93CB-E0E7-0441E0A472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55" t="38641" r="25008" b="34417"/>
          <a:stretch/>
        </p:blipFill>
        <p:spPr>
          <a:xfrm>
            <a:off x="1748300" y="6345836"/>
            <a:ext cx="628925" cy="6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16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2 fotografi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4CE1AA-D44F-B8A1-35BE-A45DE86641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59238" y="0"/>
            <a:ext cx="8132762" cy="3365398"/>
          </a:xfrm>
        </p:spPr>
        <p:txBody>
          <a:bodyPr/>
          <a:lstStyle/>
          <a:p>
            <a:r>
              <a:rPr lang="sl-SI"/>
              <a:t>Kliknite ikono, če želite dodati sliko</a:t>
            </a:r>
            <a:endParaRPr lang="en-SI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405D5E7-0DF5-8014-9E01-751355EB27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9238" y="3459351"/>
            <a:ext cx="8132762" cy="3400034"/>
          </a:xfrm>
        </p:spPr>
        <p:txBody>
          <a:bodyPr/>
          <a:lstStyle/>
          <a:p>
            <a:r>
              <a:rPr lang="sl-SI"/>
              <a:t>Kliknite ikono, če želite dodati sliko</a:t>
            </a:r>
            <a:endParaRPr lang="en-SI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001D3FC-94AC-CA2D-A1E1-CD17FA0825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8447" y="1717351"/>
            <a:ext cx="3033713" cy="14241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Naslov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poglavja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53FE1C1-52B0-7501-2CCC-5D9628B3199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38447" y="3365398"/>
            <a:ext cx="3033713" cy="142416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Podnaslov</a:t>
            </a:r>
            <a:r>
              <a:rPr lang="en-GB" dirty="0"/>
              <a:t> </a:t>
            </a:r>
          </a:p>
          <a:p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poudarek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90C233C-7DF1-C3D7-5539-679DDF7E7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8447" y="5902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SI" dirty="0"/>
              <a:t>| </a:t>
            </a:r>
            <a:fld id="{B2E9B04A-BB73-0D45-BD26-C8C851B8E118}" type="slidenum">
              <a:rPr lang="en-SI" smtClean="0"/>
              <a:pPr algn="l"/>
              <a:t>‹#›</a:t>
            </a:fld>
            <a:endParaRPr lang="en-SI" dirty="0"/>
          </a:p>
        </p:txBody>
      </p:sp>
      <p:pic>
        <p:nvPicPr>
          <p:cNvPr id="9" name="Slika 8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670B0D57-142B-C5D0-430B-061379DAD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386" y="-1419882"/>
            <a:ext cx="2008137" cy="3570022"/>
          </a:xfrm>
          <a:prstGeom prst="rect">
            <a:avLst/>
          </a:prstGeom>
        </p:spPr>
      </p:pic>
      <p:pic>
        <p:nvPicPr>
          <p:cNvPr id="10" name="Slika 9" descr="Slika, ki vsebuje besede besedilo, posnetek zaslona, oblikovanje&#10;&#10;Opis je samodejno ustvarjen">
            <a:extLst>
              <a:ext uri="{FF2B5EF4-FFF2-40B4-BE49-F238E27FC236}">
                <a16:creationId xmlns:a16="http://schemas.microsoft.com/office/drawing/2014/main" id="{F2B5254B-73CC-C1BF-D408-557DC68F25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088" t="42771" r="18346" b="37589"/>
          <a:stretch/>
        </p:blipFill>
        <p:spPr>
          <a:xfrm>
            <a:off x="2551935" y="6343885"/>
            <a:ext cx="1470277" cy="820518"/>
          </a:xfrm>
          <a:prstGeom prst="rect">
            <a:avLst/>
          </a:prstGeom>
        </p:spPr>
      </p:pic>
      <p:pic>
        <p:nvPicPr>
          <p:cNvPr id="11" name="Slika 10" descr="Slika, ki vsebuje besede posnetek zaslona, tema, črna, narava&#10;&#10;Opis je samodejno ustvarjen">
            <a:extLst>
              <a:ext uri="{FF2B5EF4-FFF2-40B4-BE49-F238E27FC236}">
                <a16:creationId xmlns:a16="http://schemas.microsoft.com/office/drawing/2014/main" id="{2E2CA60D-D0C7-9CAD-8792-A8E9EBE2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6720" t="45701" r="13417" b="45429"/>
          <a:stretch/>
        </p:blipFill>
        <p:spPr>
          <a:xfrm>
            <a:off x="4196922" y="6343885"/>
            <a:ext cx="2465136" cy="556397"/>
          </a:xfrm>
          <a:prstGeom prst="rect">
            <a:avLst/>
          </a:prstGeom>
        </p:spPr>
      </p:pic>
      <p:pic>
        <p:nvPicPr>
          <p:cNvPr id="12" name="Slika 11" descr="Slika, ki vsebuje besede pisava, posnetek zaslona, besedilo, električno modra&#10;&#10;Vsebina, ustvarjena z umetno inteligenco, morda ni pravilna.">
            <a:extLst>
              <a:ext uri="{FF2B5EF4-FFF2-40B4-BE49-F238E27FC236}">
                <a16:creationId xmlns:a16="http://schemas.microsoft.com/office/drawing/2014/main" id="{C9931385-A39C-B3C0-8763-8B4AE3A7AC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28" b="4932"/>
          <a:stretch/>
        </p:blipFill>
        <p:spPr>
          <a:xfrm>
            <a:off x="53452" y="6449230"/>
            <a:ext cx="1607419" cy="408770"/>
          </a:xfrm>
          <a:prstGeom prst="rect">
            <a:avLst/>
          </a:prstGeom>
        </p:spPr>
      </p:pic>
      <p:pic>
        <p:nvPicPr>
          <p:cNvPr id="13" name="Slika 12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760643E2-1CA5-58DE-C3E8-FA405B20E7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55" t="38641" r="25008" b="34417"/>
          <a:stretch/>
        </p:blipFill>
        <p:spPr>
          <a:xfrm>
            <a:off x="1748300" y="6345836"/>
            <a:ext cx="628925" cy="6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42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3 fotograf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4CE1AA-D44F-B8A1-35BE-A45DE86641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4303" y="-1"/>
            <a:ext cx="4056155" cy="3365398"/>
          </a:xfrm>
        </p:spPr>
        <p:txBody>
          <a:bodyPr/>
          <a:lstStyle/>
          <a:p>
            <a:r>
              <a:rPr lang="sl-SI"/>
              <a:t>Kliknite ikono, če želite dodati sliko</a:t>
            </a:r>
            <a:endParaRPr lang="en-SI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405D5E7-0DF5-8014-9E01-751355EB27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34303" y="3459351"/>
            <a:ext cx="4057696" cy="3400034"/>
          </a:xfrm>
        </p:spPr>
        <p:txBody>
          <a:bodyPr/>
          <a:lstStyle/>
          <a:p>
            <a:r>
              <a:rPr lang="sl-SI"/>
              <a:t>Kliknite ikono, če želite dodati sliko</a:t>
            </a:r>
            <a:endParaRPr lang="en-SI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48F69EDA-FB52-54FE-3EDD-F05EC336EE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57698" y="-1"/>
            <a:ext cx="3969133" cy="6858001"/>
          </a:xfrm>
        </p:spPr>
        <p:txBody>
          <a:bodyPr/>
          <a:lstStyle/>
          <a:p>
            <a:r>
              <a:rPr lang="sl-SI"/>
              <a:t>Kliknite ikono, če želite dodati sliko</a:t>
            </a:r>
            <a:endParaRPr lang="en-SI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5D0946-20A1-F98B-F702-75F4A749FE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8447" y="1717351"/>
            <a:ext cx="3033713" cy="14241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Naslov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poglavja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E43B103-02FE-1DBB-9196-AEDFCF21EF2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38447" y="3365398"/>
            <a:ext cx="3033713" cy="142416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Podnaslov</a:t>
            </a:r>
            <a:r>
              <a:rPr lang="en-GB" dirty="0"/>
              <a:t> </a:t>
            </a:r>
          </a:p>
          <a:p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poudarek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DD8569A-CA95-D116-E762-75D0764F3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8447" y="5902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SI" dirty="0"/>
              <a:t>| </a:t>
            </a:r>
            <a:fld id="{B2E9B04A-BB73-0D45-BD26-C8C851B8E118}" type="slidenum">
              <a:rPr lang="en-SI" smtClean="0"/>
              <a:pPr algn="l"/>
              <a:t>‹#›</a:t>
            </a:fld>
            <a:endParaRPr lang="en-SI" dirty="0"/>
          </a:p>
        </p:txBody>
      </p:sp>
      <p:pic>
        <p:nvPicPr>
          <p:cNvPr id="9" name="Slika 8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6A7A0919-C659-BEF8-88E5-86C94F3298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386" y="-1419882"/>
            <a:ext cx="2008137" cy="3570022"/>
          </a:xfrm>
          <a:prstGeom prst="rect">
            <a:avLst/>
          </a:prstGeom>
        </p:spPr>
      </p:pic>
      <p:pic>
        <p:nvPicPr>
          <p:cNvPr id="10" name="Slika 9" descr="Slika, ki vsebuje besede besedilo, posnetek zaslona, oblikovanje&#10;&#10;Opis je samodejno ustvarjen">
            <a:extLst>
              <a:ext uri="{FF2B5EF4-FFF2-40B4-BE49-F238E27FC236}">
                <a16:creationId xmlns:a16="http://schemas.microsoft.com/office/drawing/2014/main" id="{1805750A-5F91-0FC9-50E2-8195EDE32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088" t="42771" r="18346" b="37589"/>
          <a:stretch/>
        </p:blipFill>
        <p:spPr>
          <a:xfrm>
            <a:off x="2551935" y="6343885"/>
            <a:ext cx="1470277" cy="820518"/>
          </a:xfrm>
          <a:prstGeom prst="rect">
            <a:avLst/>
          </a:prstGeom>
        </p:spPr>
      </p:pic>
      <p:pic>
        <p:nvPicPr>
          <p:cNvPr id="12" name="Slika 11" descr="Slika, ki vsebuje besede posnetek zaslona, tema, črna, narava&#10;&#10;Opis je samodejno ustvarjen">
            <a:extLst>
              <a:ext uri="{FF2B5EF4-FFF2-40B4-BE49-F238E27FC236}">
                <a16:creationId xmlns:a16="http://schemas.microsoft.com/office/drawing/2014/main" id="{CF0FB794-CB77-C60E-C6DD-D19EDD7C7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6720" t="45701" r="13417" b="45429"/>
          <a:stretch/>
        </p:blipFill>
        <p:spPr>
          <a:xfrm>
            <a:off x="4196922" y="6343885"/>
            <a:ext cx="2465136" cy="556397"/>
          </a:xfrm>
          <a:prstGeom prst="rect">
            <a:avLst/>
          </a:prstGeom>
        </p:spPr>
      </p:pic>
      <p:pic>
        <p:nvPicPr>
          <p:cNvPr id="13" name="Slika 12" descr="Slika, ki vsebuje besede pisava, posnetek zaslona, besedilo, električno modra&#10;&#10;Vsebina, ustvarjena z umetno inteligenco, morda ni pravilna.">
            <a:extLst>
              <a:ext uri="{FF2B5EF4-FFF2-40B4-BE49-F238E27FC236}">
                <a16:creationId xmlns:a16="http://schemas.microsoft.com/office/drawing/2014/main" id="{6F4E639E-603B-47BC-52FF-BE4BB0E8AC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28" b="4932"/>
          <a:stretch/>
        </p:blipFill>
        <p:spPr>
          <a:xfrm>
            <a:off x="53452" y="6449230"/>
            <a:ext cx="1607419" cy="408770"/>
          </a:xfrm>
          <a:prstGeom prst="rect">
            <a:avLst/>
          </a:prstGeom>
        </p:spPr>
      </p:pic>
      <p:pic>
        <p:nvPicPr>
          <p:cNvPr id="14" name="Slika 13" descr="Slika, ki vsebuje besede posnetek zaslona, grafika, grafično oblikovanje, zelena&#10;&#10;Opis je samodejno ustvarjen">
            <a:extLst>
              <a:ext uri="{FF2B5EF4-FFF2-40B4-BE49-F238E27FC236}">
                <a16:creationId xmlns:a16="http://schemas.microsoft.com/office/drawing/2014/main" id="{90D7B5C3-661A-FCCC-841D-6C33149838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55" t="38641" r="25008" b="34417"/>
          <a:stretch/>
        </p:blipFill>
        <p:spPr>
          <a:xfrm>
            <a:off x="1748300" y="6345836"/>
            <a:ext cx="628925" cy="6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30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17351"/>
            <a:ext cx="5257800" cy="9588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dirty="0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365398"/>
            <a:ext cx="10363200" cy="197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BD2D9-7A86-BD4D-501B-EE67DB0FB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0254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B2E9B04A-BB73-0D45-BD26-C8C851B8E118}" type="slidenum">
              <a:rPr lang="en-SI" smtClean="0"/>
              <a:pPr algn="l"/>
              <a:t>‹#›</a:t>
            </a:fld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38078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0" r:id="rId2"/>
    <p:sldLayoutId id="2147483691" r:id="rId3"/>
    <p:sldLayoutId id="2147483689" r:id="rId4"/>
    <p:sldLayoutId id="2147483674" r:id="rId5"/>
    <p:sldLayoutId id="2147483688" r:id="rId6"/>
    <p:sldLayoutId id="2147483684" r:id="rId7"/>
    <p:sldLayoutId id="2147483685" r:id="rId8"/>
    <p:sldLayoutId id="2147483686" r:id="rId9"/>
    <p:sldLayoutId id="2147483687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93" r:id="rId17"/>
    <p:sldLayoutId id="2147483682" r:id="rId18"/>
    <p:sldLayoutId id="2147483683" r:id="rId19"/>
    <p:sldLayoutId id="2147483695" r:id="rId20"/>
    <p:sldLayoutId id="2147483698" r:id="rId21"/>
    <p:sldLayoutId id="2147483699" r:id="rId22"/>
    <p:sldLayoutId id="2147483700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Ubuntu" panose="020B050403060203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Ubuntu" panose="020B050403060203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Ubuntu" panose="020B050403060203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Ubuntu" panose="020B050403060203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Ubuntu" panose="020B050403060203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youtube.com/watch?v=y-VKHlbY5xs&amp;t=3s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6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8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hyperlink" Target="https://www.cbd.int/gbf" TargetMode="External"/><Relationship Id="rId26" Type="http://schemas.openxmlformats.org/officeDocument/2006/relationships/hyperlink" Target="https://eur-lex.europa.eu/legal-content/SL/TXT/PDF/?uri=CELEX:32000L0060" TargetMode="External"/><Relationship Id="rId3" Type="http://schemas.openxmlformats.org/officeDocument/2006/relationships/image" Target="../media/image46.jpg"/><Relationship Id="rId21" Type="http://schemas.openxmlformats.org/officeDocument/2006/relationships/image" Target="../media/image55.png"/><Relationship Id="rId34" Type="http://schemas.openxmlformats.org/officeDocument/2006/relationships/image" Target="../media/image61.png"/><Relationship Id="rId7" Type="http://schemas.openxmlformats.org/officeDocument/2006/relationships/image" Target="../media/image48.png"/><Relationship Id="rId12" Type="http://schemas.openxmlformats.org/officeDocument/2006/relationships/hyperlink" Target="https://evropskasredstva.si/app/uploads/2024/04/eu-biodiversity-strategy-for-2030-KH0921133ENN.pdf" TargetMode="External"/><Relationship Id="rId17" Type="http://schemas.openxmlformats.org/officeDocument/2006/relationships/image" Target="../media/image53.png"/><Relationship Id="rId25" Type="http://schemas.openxmlformats.org/officeDocument/2006/relationships/image" Target="../media/image57.png"/><Relationship Id="rId33" Type="http://schemas.openxmlformats.org/officeDocument/2006/relationships/hyperlink" Target="https://eur-lex.europa.eu/legal-content/SL/TXT/PDF/?uri=OJ:L_202401991" TargetMode="External"/><Relationship Id="rId2" Type="http://schemas.openxmlformats.org/officeDocument/2006/relationships/notesSlide" Target="../notesSlides/notesSlide12.xml"/><Relationship Id="rId16" Type="http://schemas.openxmlformats.org/officeDocument/2006/relationships/hyperlink" Target="https://eur-lex.europa.eu/legal-content/SL/TXT/PDF/?uri=CELEX:52023DC0035" TargetMode="External"/><Relationship Id="rId20" Type="http://schemas.openxmlformats.org/officeDocument/2006/relationships/hyperlink" Target="https://www.cbd.int/" TargetMode="External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eur-lex.europa.eu/legal-content/SL/TXT/PDF/?uri=CELEX:31992L0043" TargetMode="External"/><Relationship Id="rId11" Type="http://schemas.openxmlformats.org/officeDocument/2006/relationships/image" Target="../media/image50.png"/><Relationship Id="rId24" Type="http://schemas.openxmlformats.org/officeDocument/2006/relationships/hyperlink" Target="https://eur-lex.europa.eu/legal-content/SL/TXT/PDF/?uri=CELEX:32008L0056" TargetMode="External"/><Relationship Id="rId32" Type="http://schemas.openxmlformats.org/officeDocument/2006/relationships/image" Target="../media/image26.png"/><Relationship Id="rId5" Type="http://schemas.openxmlformats.org/officeDocument/2006/relationships/image" Target="../media/image47.png"/><Relationship Id="rId15" Type="http://schemas.openxmlformats.org/officeDocument/2006/relationships/image" Target="../media/image52.png"/><Relationship Id="rId23" Type="http://schemas.openxmlformats.org/officeDocument/2006/relationships/image" Target="../media/image56.png"/><Relationship Id="rId28" Type="http://schemas.openxmlformats.org/officeDocument/2006/relationships/hyperlink" Target="https://eur-lex.europa.eu/legal-content/SL/TXT/PDF/?uri=CELEX:52023DC0102" TargetMode="External"/><Relationship Id="rId10" Type="http://schemas.openxmlformats.org/officeDocument/2006/relationships/hyperlink" Target="https://op.europa.eu/en/publication-detail/-/publication/cb0fbfaa-5c77-11e7-954d-01aa75ed71a1/language-en" TargetMode="External"/><Relationship Id="rId19" Type="http://schemas.openxmlformats.org/officeDocument/2006/relationships/image" Target="../media/image54.png"/><Relationship Id="rId31" Type="http://schemas.openxmlformats.org/officeDocument/2006/relationships/image" Target="../media/image60.png"/><Relationship Id="rId4" Type="http://schemas.openxmlformats.org/officeDocument/2006/relationships/hyperlink" Target="https://eur-lex.europa.eu/legal-content/SL/TXT/PDF/?uri=CELEX:32009L0147" TargetMode="External"/><Relationship Id="rId9" Type="http://schemas.openxmlformats.org/officeDocument/2006/relationships/image" Target="../media/image49.png"/><Relationship Id="rId14" Type="http://schemas.openxmlformats.org/officeDocument/2006/relationships/hyperlink" Target="https://eur-lex.europa.eu/legal-content/SL/TXT/PDF/?uri=CELEX:32014R1143" TargetMode="External"/><Relationship Id="rId22" Type="http://schemas.openxmlformats.org/officeDocument/2006/relationships/hyperlink" Target="https://www.coe.int/en/web/bern-convention" TargetMode="External"/><Relationship Id="rId27" Type="http://schemas.openxmlformats.org/officeDocument/2006/relationships/image" Target="../media/image58.png"/><Relationship Id="rId30" Type="http://schemas.openxmlformats.org/officeDocument/2006/relationships/hyperlink" Target="https://eur-lex.europa.eu/legal-content/SL/TXT/PDF/?uri=CELEX:32014L0089" TargetMode="External"/><Relationship Id="rId8" Type="http://schemas.openxmlformats.org/officeDocument/2006/relationships/hyperlink" Target="file:///C:\Users\KosemJ96\Downloads\swd-2016-472-final_en.pdf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62.jp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6.png"/><Relationship Id="rId9" Type="http://schemas.microsoft.com/office/2007/relationships/diagramDrawing" Target="../diagrams/drawin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69.png"/><Relationship Id="rId3" Type="http://schemas.openxmlformats.org/officeDocument/2006/relationships/image" Target="../media/image64.jpg"/><Relationship Id="rId7" Type="http://schemas.openxmlformats.org/officeDocument/2006/relationships/hyperlink" Target="https://commission.europa.eu/document/download/30d8e6a7-6fba-41b1-9c73-ff5923d2f5cf_en?filename=LIFE%202021-27_MonitoringEvaluation%20Framework-%20March2024%20%28003%29_v2.pdf" TargetMode="External"/><Relationship Id="rId12" Type="http://schemas.openxmlformats.org/officeDocument/2006/relationships/hyperlink" Target="https://eur-lex.europa.eu/legal-content/EN/TXT/PDF/?uri=CELEX:52024DC0359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svg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5" Type="http://schemas.openxmlformats.org/officeDocument/2006/relationships/image" Target="../media/image70.png"/><Relationship Id="rId10" Type="http://schemas.openxmlformats.org/officeDocument/2006/relationships/hyperlink" Target="https://commission.europa.eu/document/download/76170449-e6c3-44d9-99dc-f02721d37e91_en?filename=LIFE%20project%20indicators%20-DQAF-August2024_v2.pdf" TargetMode="External"/><Relationship Id="rId4" Type="http://schemas.openxmlformats.org/officeDocument/2006/relationships/hyperlink" Target="https://commission.europa.eu/strategy-and-policy/eu-budget/performance-and-reporting/programme-performance-statements/life-performance_en" TargetMode="External"/><Relationship Id="rId9" Type="http://schemas.openxmlformats.org/officeDocument/2006/relationships/image" Target="../media/image26.png"/><Relationship Id="rId14" Type="http://schemas.openxmlformats.org/officeDocument/2006/relationships/hyperlink" Target="https://eur-lex.europa.eu/legal-content/EN/TXT/PDF/?uri=CELEX:52018SC0292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2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5.png"/><Relationship Id="rId5" Type="http://schemas.openxmlformats.org/officeDocument/2006/relationships/hyperlink" Target="https://ec.europa.eu/info/funding-tenders/opportunities/portal/screen/opportunities/calls-for-proposals?isExactMatch=true&amp;status=31094501,31094502,31094503&amp;order=DESC&amp;pageNumber=1&amp;pageSize=50&amp;sortBy=startDate" TargetMode="Externa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6.jp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6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82.png"/><Relationship Id="rId4" Type="http://schemas.openxmlformats.org/officeDocument/2006/relationships/hyperlink" Target="https://vo-europe.swoogo.com/eu-life-info-days-2025/7670113?i=PQ4FyWpizvn42UUS3cCFLpXBsG6IKB17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5.png"/><Relationship Id="rId5" Type="http://schemas.openxmlformats.org/officeDocument/2006/relationships/hyperlink" Target="https://dashboard.tech.ec.europa.eu/qs_digit_dashboard_mt/public/sense/app/8298c020-48a6-4b84-91f4-f6f2665c0f99/sheet/d2820200-d4d9-4a26-b23b-58e323c803c2/state/analysis" TargetMode="Externa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33.svg"/><Relationship Id="rId7" Type="http://schemas.openxmlformats.org/officeDocument/2006/relationships/hyperlink" Target="https://www.youtube.com/watch?v=8aKV8CaTibQ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png"/><Relationship Id="rId5" Type="http://schemas.openxmlformats.org/officeDocument/2006/relationships/hyperlink" Target="https://www.youtube.com/watch?v=y-VKHlbY5xs&amp;t=3s" TargetMode="Externa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svg"/><Relationship Id="rId18" Type="http://schemas.openxmlformats.org/officeDocument/2006/relationships/image" Target="../media/image19.png"/><Relationship Id="rId3" Type="http://schemas.openxmlformats.org/officeDocument/2006/relationships/image" Target="../media/image89.png"/><Relationship Id="rId7" Type="http://schemas.openxmlformats.org/officeDocument/2006/relationships/image" Target="../media/image93.svg"/><Relationship Id="rId12" Type="http://schemas.openxmlformats.org/officeDocument/2006/relationships/image" Target="../media/image98.png"/><Relationship Id="rId17" Type="http://schemas.openxmlformats.org/officeDocument/2006/relationships/image" Target="../media/image103.svg"/><Relationship Id="rId2" Type="http://schemas.openxmlformats.org/officeDocument/2006/relationships/image" Target="../media/image88.jpe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svg"/><Relationship Id="rId5" Type="http://schemas.openxmlformats.org/officeDocument/2006/relationships/image" Target="../media/image91.png"/><Relationship Id="rId15" Type="http://schemas.openxmlformats.org/officeDocument/2006/relationships/image" Target="../media/image101.svg"/><Relationship Id="rId10" Type="http://schemas.openxmlformats.org/officeDocument/2006/relationships/image" Target="../media/image96.png"/><Relationship Id="rId19" Type="http://schemas.openxmlformats.org/officeDocument/2006/relationships/image" Target="../media/image20.svg"/><Relationship Id="rId4" Type="http://schemas.openxmlformats.org/officeDocument/2006/relationships/image" Target="../media/image90.png"/><Relationship Id="rId9" Type="http://schemas.openxmlformats.org/officeDocument/2006/relationships/image" Target="../media/image95.svg"/><Relationship Id="rId1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meter.com/app/presentation/al5oi6vkcxiza1xi7sacfr28xyg7okkf/edit?question=awnc4om9rmt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8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lifeslovenija.si/wp-content/uploads/2025/04/C_2025_955_Multi-Annual-Work-Programme.pdf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eur-lex.europa.eu/legal-content/SL/TXT/PDF/?uri=CELEX:32021R0783&amp;from=E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A0CA5B-127C-178E-C9D2-65E377EEE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DC3EB-D437-E6FD-D6F0-A1A4CB341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8" y="3718997"/>
            <a:ext cx="5029879" cy="1519144"/>
          </a:xfrm>
        </p:spPr>
        <p:txBody>
          <a:bodyPr>
            <a:normAutofit/>
          </a:bodyPr>
          <a:lstStyle/>
          <a:p>
            <a:r>
              <a:rPr lang="sl-SI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Informativni dan </a:t>
            </a:r>
            <a:br>
              <a:rPr lang="sl-SI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sl-SI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LIFE Narava 2025</a:t>
            </a:r>
            <a:endParaRPr lang="en-SI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A1C62F5-FB05-A3F1-626E-E5FD1CE53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633" y="5030360"/>
            <a:ext cx="3524250" cy="866274"/>
          </a:xfrm>
        </p:spPr>
        <p:txBody>
          <a:bodyPr>
            <a:normAutofit/>
          </a:bodyPr>
          <a:lstStyle/>
          <a:p>
            <a:r>
              <a:rPr lang="sl-SI" sz="32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oktober 2025</a:t>
            </a:r>
            <a:endParaRPr lang="en-SI" sz="320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9B93D809-2CF7-52F6-C497-24C3C5B9857E}"/>
              </a:ext>
            </a:extLst>
          </p:cNvPr>
          <p:cNvSpPr txBox="1">
            <a:spLocks/>
          </p:cNvSpPr>
          <p:nvPr/>
        </p:nvSpPr>
        <p:spPr>
          <a:xfrm>
            <a:off x="269708" y="5896634"/>
            <a:ext cx="5257800" cy="551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4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Ministrstvo za kulturo</a:t>
            </a:r>
            <a:endParaRPr lang="en-SI" sz="240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7B0942EB-1DD5-345A-9ECA-BB41C2D116BB}"/>
              </a:ext>
            </a:extLst>
          </p:cNvPr>
          <p:cNvSpPr/>
          <p:nvPr/>
        </p:nvSpPr>
        <p:spPr>
          <a:xfrm>
            <a:off x="9950246" y="4817806"/>
            <a:ext cx="2591786" cy="25035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B21B044C-A4FC-46F6-4BA8-AA8E6B21B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31520" y="5285766"/>
            <a:ext cx="1960480" cy="123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83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AB3028AD-2CFF-B520-9D1B-9578281ED1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" smtClean="0"/>
              <a:pPr algn="l"/>
              <a:t>10</a:t>
            </a:fld>
            <a:endParaRPr lang="en"/>
          </a:p>
        </p:txBody>
      </p:sp>
      <p:pic>
        <p:nvPicPr>
          <p:cNvPr id="5" name="Grafika 4" descr="Television with solid fill">
            <a:extLst>
              <a:ext uri="{FF2B5EF4-FFF2-40B4-BE49-F238E27FC236}">
                <a16:creationId xmlns:a16="http://schemas.microsoft.com/office/drawing/2014/main" id="{AE8F55F1-70B1-AD32-0729-F2358C0B5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7131" y="847725"/>
            <a:ext cx="5736771" cy="544639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6316AF0-48E4-2132-30A0-EF48801BA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3367"/>
            <a:ext cx="4651257" cy="48463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1941A12-7009-164C-5316-520494A977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653" t="14028" r="18292" b="14730"/>
          <a:stretch/>
        </p:blipFill>
        <p:spPr>
          <a:xfrm>
            <a:off x="1648098" y="1605055"/>
            <a:ext cx="1361802" cy="1516737"/>
          </a:xfrm>
          <a:prstGeom prst="rect">
            <a:avLst/>
          </a:prstGeom>
        </p:spPr>
      </p:pic>
      <p:pic>
        <p:nvPicPr>
          <p:cNvPr id="7" name="Slika 6" descr="Slika, ki vsebuje besede besedilo, risanka, animacija, posnetek zaslona&#10;&#10;Vsebina, ustvarjena z umetno inteligenco, morda ni pravilna.">
            <a:hlinkClick r:id="rId6"/>
            <a:extLst>
              <a:ext uri="{FF2B5EF4-FFF2-40B4-BE49-F238E27FC236}">
                <a16:creationId xmlns:a16="http://schemas.microsoft.com/office/drawing/2014/main" id="{63C3011D-ACA6-E4D1-D05A-59E51745F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2112" y="1981201"/>
            <a:ext cx="4845337" cy="263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88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2"/>
          <p:cNvPicPr preferRelativeResize="0"/>
          <p:nvPr/>
        </p:nvPicPr>
        <p:blipFill rotWithShape="1">
          <a:blip r:embed="rId3">
            <a:alphaModFix/>
          </a:blip>
          <a:srcRect l="28120" r="28120"/>
          <a:stretch/>
        </p:blipFill>
        <p:spPr>
          <a:xfrm rot="-182">
            <a:off x="1536593" y="789629"/>
            <a:ext cx="2190041" cy="3334320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A25DE0F-899C-9561-D397-38D270DD3E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2614958"/>
              </p:ext>
            </p:extLst>
          </p:nvPr>
        </p:nvGraphicFramePr>
        <p:xfrm>
          <a:off x="4064000" y="78957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Slika 1">
            <a:extLst>
              <a:ext uri="{FF2B5EF4-FFF2-40B4-BE49-F238E27FC236}">
                <a16:creationId xmlns:a16="http://schemas.microsoft.com/office/drawing/2014/main" id="{16781A29-DABE-CFE4-56DE-EB86B55893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373367"/>
            <a:ext cx="4651257" cy="48463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 txBox="1">
            <a:spLocks noGrp="1"/>
          </p:cNvSpPr>
          <p:nvPr>
            <p:ph type="title"/>
          </p:nvPr>
        </p:nvSpPr>
        <p:spPr>
          <a:xfrm>
            <a:off x="5525542" y="286706"/>
            <a:ext cx="5510216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/>
            <a:r>
              <a:rPr lang="sl-SI" sz="3600" b="0" dirty="0">
                <a:solidFill>
                  <a:schemeClr val="bg2">
                    <a:lumMod val="25000"/>
                  </a:schemeClr>
                </a:solidFill>
                <a:latin typeface="Dosis" pitchFamily="2" charset="-18"/>
              </a:rPr>
              <a:t>Specifični cilji LIFE programa</a:t>
            </a:r>
            <a:endParaRPr sz="3600" b="0" dirty="0">
              <a:solidFill>
                <a:schemeClr val="bg2">
                  <a:lumMod val="25000"/>
                </a:schemeClr>
              </a:solidFill>
              <a:latin typeface="Dosis" pitchFamily="2" charset="-18"/>
            </a:endParaRPr>
          </a:p>
        </p:txBody>
      </p:sp>
      <p:sp>
        <p:nvSpPr>
          <p:cNvPr id="183" name="Google Shape;183;p22"/>
          <p:cNvSpPr txBox="1">
            <a:spLocks noGrp="1"/>
          </p:cNvSpPr>
          <p:nvPr>
            <p:ph type="body" idx="1"/>
          </p:nvPr>
        </p:nvSpPr>
        <p:spPr>
          <a:xfrm>
            <a:off x="5064400" y="1431399"/>
            <a:ext cx="2063200" cy="490173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buNone/>
            </a:pPr>
            <a:r>
              <a:rPr lang="sl-SI" b="1" dirty="0">
                <a:solidFill>
                  <a:schemeClr val="accent1">
                    <a:lumMod val="75000"/>
                  </a:schemeClr>
                </a:solidFill>
              </a:rPr>
              <a:t>Inovativnost</a:t>
            </a:r>
          </a:p>
          <a:p>
            <a:pPr marL="0" indent="0">
              <a:buNone/>
            </a:pPr>
            <a:endParaRPr b="1" dirty="0"/>
          </a:p>
          <a:p>
            <a:pPr marL="0" indent="0" algn="ctr">
              <a:buNone/>
            </a:pPr>
            <a:r>
              <a:rPr lang="sl-SI" sz="1800" i="1" dirty="0">
                <a:solidFill>
                  <a:schemeClr val="accent1">
                    <a:lumMod val="50000"/>
                  </a:schemeClr>
                </a:solidFill>
              </a:rPr>
              <a:t>identifikacija, testiranje, pilotno izvajanje in uvajanje inovativnih tehnik, prikazovanje vrednosti ukrepov, vezanih na določeno območje, in njihova pretvorba v ponovljive rešitve.</a:t>
            </a:r>
            <a:endParaRPr sz="1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4" name="Google Shape;184;p22"/>
          <p:cNvSpPr txBox="1">
            <a:spLocks noGrp="1"/>
          </p:cNvSpPr>
          <p:nvPr>
            <p:ph type="body" idx="2"/>
          </p:nvPr>
        </p:nvSpPr>
        <p:spPr>
          <a:xfrm>
            <a:off x="7249050" y="1431400"/>
            <a:ext cx="2063200" cy="525453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buNone/>
            </a:pPr>
            <a:r>
              <a:rPr lang="sl-SI" b="1" dirty="0">
                <a:solidFill>
                  <a:schemeClr val="accent1">
                    <a:lumMod val="75000"/>
                  </a:schemeClr>
                </a:solidFill>
              </a:rPr>
              <a:t>Implementacija</a:t>
            </a:r>
            <a:r>
              <a:rPr lang="sv-SE" b="1" dirty="0">
                <a:solidFill>
                  <a:schemeClr val="accent1">
                    <a:lumMod val="75000"/>
                  </a:schemeClr>
                </a:solidFill>
              </a:rPr>
              <a:t>politik EU</a:t>
            </a:r>
            <a:endParaRPr lang="sl-SI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l-SI" b="1" dirty="0"/>
          </a:p>
          <a:p>
            <a:pPr marL="0" indent="0" algn="ctr">
              <a:buNone/>
            </a:pPr>
            <a:r>
              <a:rPr lang="sl-SI" sz="1600" i="1" dirty="0">
                <a:solidFill>
                  <a:schemeClr val="accent1">
                    <a:lumMod val="50000"/>
                  </a:schemeClr>
                </a:solidFill>
              </a:rPr>
              <a:t>podpora državam članicam za povečanje zmogljivosti izvajalcev na terenu za prenos politik in zakonodaje v operativne procese, kot so razvoj načrtov in strategij upravljanja ter vzpostavitev sistemov spremljanja.</a:t>
            </a:r>
            <a:endParaRPr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5" name="Google Shape;185;p22"/>
          <p:cNvSpPr txBox="1">
            <a:spLocks noGrp="1"/>
          </p:cNvSpPr>
          <p:nvPr>
            <p:ph type="body" idx="3"/>
          </p:nvPr>
        </p:nvSpPr>
        <p:spPr>
          <a:xfrm>
            <a:off x="9433700" y="1431400"/>
            <a:ext cx="2063200" cy="503036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buNone/>
            </a:pPr>
            <a:r>
              <a:rPr lang="sl-SI" b="1" dirty="0">
                <a:solidFill>
                  <a:schemeClr val="accent1">
                    <a:lumMod val="75000"/>
                  </a:schemeClr>
                </a:solidFill>
              </a:rPr>
              <a:t>Katalitični učinek</a:t>
            </a:r>
          </a:p>
          <a:p>
            <a:pPr marL="0" indent="0">
              <a:buNone/>
            </a:pPr>
            <a:endParaRPr lang="sl-SI" b="1" dirty="0"/>
          </a:p>
          <a:p>
            <a:pPr marL="0" indent="0" algn="ctr">
              <a:buNone/>
            </a:pPr>
            <a:r>
              <a:rPr lang="sl-SI" i="1" dirty="0">
                <a:solidFill>
                  <a:schemeClr val="accent1">
                    <a:lumMod val="50000"/>
                  </a:schemeClr>
                </a:solidFill>
              </a:rPr>
              <a:t>razširjanje, nadaljevanje in ponovitev uspešnih rezultatov projektov ter njihovo povečanje za pospešitev zelenega prehoda v EU.</a:t>
            </a:r>
            <a:endParaRPr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3"/>
          <a:srcRect l="739" r="739"/>
          <a:stretch/>
        </p:blipFill>
        <p:spPr>
          <a:xfrm rot="136920">
            <a:off x="673850" y="575431"/>
            <a:ext cx="2332636" cy="3551452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32B42154-8D78-928A-3922-055AAD990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3367"/>
            <a:ext cx="4651257" cy="48463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9"/>
          <p:cNvPicPr preferRelativeResize="0"/>
          <p:nvPr/>
        </p:nvPicPr>
        <p:blipFill>
          <a:blip r:embed="rId3"/>
          <a:srcRect l="28164" r="28164"/>
          <a:stretch/>
        </p:blipFill>
        <p:spPr>
          <a:xfrm rot="-182">
            <a:off x="1536593" y="789629"/>
            <a:ext cx="2190041" cy="3334320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EF3D57D-4591-40D5-A35D-4A1127652C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8763122"/>
              </p:ext>
            </p:extLst>
          </p:nvPr>
        </p:nvGraphicFramePr>
        <p:xfrm>
          <a:off x="4810321" y="1704975"/>
          <a:ext cx="6581579" cy="4733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Google Shape;445;p40">
            <a:extLst>
              <a:ext uri="{FF2B5EF4-FFF2-40B4-BE49-F238E27FC236}">
                <a16:creationId xmlns:a16="http://schemas.microsoft.com/office/drawing/2014/main" id="{51D965B7-4CFC-3201-C925-FB2EC76D218C}"/>
              </a:ext>
            </a:extLst>
          </p:cNvPr>
          <p:cNvSpPr txBox="1">
            <a:spLocks/>
          </p:cNvSpPr>
          <p:nvPr/>
        </p:nvSpPr>
        <p:spPr>
          <a:xfrm>
            <a:off x="5225783" y="419100"/>
            <a:ext cx="5683979" cy="94001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sl-SI" sz="4400" b="0" dirty="0">
                <a:solidFill>
                  <a:srgbClr val="5B5137"/>
                </a:solidFill>
                <a:latin typeface="Dosis" pitchFamily="2" charset="-18"/>
              </a:rPr>
              <a:t>Vrste LIFE projektov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0435678-AD0A-8876-F71F-2152656FF6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373367"/>
            <a:ext cx="4651257" cy="48463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8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14</a:t>
            </a:fld>
            <a:endParaRPr/>
          </a:p>
        </p:txBody>
      </p:sp>
      <p:pic>
        <p:nvPicPr>
          <p:cNvPr id="10" name="Označba mesta vsebine 6">
            <a:extLst>
              <a:ext uri="{FF2B5EF4-FFF2-40B4-BE49-F238E27FC236}">
                <a16:creationId xmlns:a16="http://schemas.microsoft.com/office/drawing/2014/main" id="{C4F21400-DD3D-3411-5ADC-3D0C8D6495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85" t="41141" r="11735" b="19424"/>
          <a:stretch/>
        </p:blipFill>
        <p:spPr>
          <a:xfrm>
            <a:off x="457200" y="2543175"/>
            <a:ext cx="11403873" cy="2647134"/>
          </a:xfrm>
          <a:prstGeom prst="round2DiagRect">
            <a:avLst/>
          </a:prstGeom>
        </p:spPr>
      </p:pic>
      <p:sp>
        <p:nvSpPr>
          <p:cNvPr id="2" name="Google Shape;445;p40">
            <a:extLst>
              <a:ext uri="{FF2B5EF4-FFF2-40B4-BE49-F238E27FC236}">
                <a16:creationId xmlns:a16="http://schemas.microsoft.com/office/drawing/2014/main" id="{DB6A6407-6A36-5731-AC19-0545C3B6BE75}"/>
              </a:ext>
            </a:extLst>
          </p:cNvPr>
          <p:cNvSpPr txBox="1">
            <a:spLocks/>
          </p:cNvSpPr>
          <p:nvPr/>
        </p:nvSpPr>
        <p:spPr>
          <a:xfrm>
            <a:off x="3552826" y="536530"/>
            <a:ext cx="7734950" cy="94001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sl-SI" sz="4400" b="0" dirty="0">
                <a:solidFill>
                  <a:srgbClr val="6CC04A"/>
                </a:solidFill>
                <a:latin typeface="Dosis" pitchFamily="2" charset="-18"/>
              </a:rPr>
              <a:t>Sinergije z drugimi EU programi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9F75BEED-28BF-7521-7F11-AD46A516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3367"/>
            <a:ext cx="4651257" cy="48463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a 6">
            <a:extLst>
              <a:ext uri="{FF2B5EF4-FFF2-40B4-BE49-F238E27FC236}">
                <a16:creationId xmlns:a16="http://schemas.microsoft.com/office/drawing/2014/main" id="{A0789EC2-AC7F-87CD-3E7C-2BB8E51B4460}"/>
              </a:ext>
            </a:extLst>
          </p:cNvPr>
          <p:cNvSpPr/>
          <p:nvPr/>
        </p:nvSpPr>
        <p:spPr>
          <a:xfrm>
            <a:off x="6096000" y="1809750"/>
            <a:ext cx="5314950" cy="4876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7820E802-AD03-A8F7-4AC8-D26861ADE66C}"/>
              </a:ext>
            </a:extLst>
          </p:cNvPr>
          <p:cNvSpPr/>
          <p:nvPr/>
        </p:nvSpPr>
        <p:spPr>
          <a:xfrm>
            <a:off x="485683" y="1809750"/>
            <a:ext cx="5772150" cy="491308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577" name="Google Shape;577;p46"/>
          <p:cNvSpPr txBox="1"/>
          <p:nvPr/>
        </p:nvSpPr>
        <p:spPr>
          <a:xfrm>
            <a:off x="1140399" y="4486733"/>
            <a:ext cx="1985600" cy="9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03200" marR="5080" indent="-191135">
              <a:lnSpc>
                <a:spcPts val="2160"/>
              </a:lnSpc>
              <a:spcBef>
                <a:spcPts val="375"/>
              </a:spcBef>
            </a:pPr>
            <a:r>
              <a:rPr lang="sl-SI" sz="2400" spc="-20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Narava</a:t>
            </a:r>
            <a:r>
              <a:rPr lang="sl-SI" sz="2400" spc="-30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 </a:t>
            </a:r>
            <a:r>
              <a:rPr lang="sl-SI" sz="2400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in</a:t>
            </a:r>
            <a:r>
              <a:rPr lang="sl-SI" sz="2400" spc="-40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 </a:t>
            </a:r>
            <a:r>
              <a:rPr lang="sl-SI" sz="2400" spc="-10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biotska raznovrstnost</a:t>
            </a:r>
            <a:endParaRPr lang="sl-SI" sz="2400" dirty="0">
              <a:latin typeface="Dosis" pitchFamily="2" charset="-18"/>
              <a:cs typeface="Microsoft Sans Serif"/>
            </a:endParaRPr>
          </a:p>
        </p:txBody>
      </p:sp>
      <p:sp>
        <p:nvSpPr>
          <p:cNvPr id="579" name="Google Shape;579;p46"/>
          <p:cNvSpPr txBox="1"/>
          <p:nvPr/>
        </p:nvSpPr>
        <p:spPr>
          <a:xfrm>
            <a:off x="3710766" y="4486733"/>
            <a:ext cx="1985600" cy="9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5080" indent="-635" algn="ctr">
              <a:lnSpc>
                <a:spcPts val="2160"/>
              </a:lnSpc>
              <a:spcBef>
                <a:spcPts val="375"/>
              </a:spcBef>
            </a:pPr>
            <a:r>
              <a:rPr lang="sl-SI" sz="2400" spc="-10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Krožno </a:t>
            </a:r>
            <a:r>
              <a:rPr lang="sl-SI" sz="2400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gospodarstvo</a:t>
            </a:r>
            <a:r>
              <a:rPr lang="sl-SI" sz="2400" spc="305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 </a:t>
            </a:r>
            <a:br>
              <a:rPr lang="sl-SI" sz="2400" spc="305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</a:br>
            <a:r>
              <a:rPr lang="sl-SI" sz="2400" spc="-25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in </a:t>
            </a:r>
            <a:r>
              <a:rPr lang="sl-SI" sz="2400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kakovost</a:t>
            </a:r>
            <a:r>
              <a:rPr lang="sl-SI" sz="2400" spc="180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 </a:t>
            </a:r>
            <a:r>
              <a:rPr lang="sl-SI" sz="2400" spc="-10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življenja</a:t>
            </a:r>
            <a:endParaRPr lang="sl-SI" sz="2400" dirty="0">
              <a:latin typeface="Dosis" pitchFamily="2" charset="-18"/>
              <a:cs typeface="Microsoft Sans Serif"/>
            </a:endParaRPr>
          </a:p>
        </p:txBody>
      </p:sp>
      <p:sp>
        <p:nvSpPr>
          <p:cNvPr id="581" name="Google Shape;581;p46"/>
          <p:cNvSpPr txBox="1"/>
          <p:nvPr/>
        </p:nvSpPr>
        <p:spPr>
          <a:xfrm>
            <a:off x="6419666" y="4486732"/>
            <a:ext cx="1985600" cy="1818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065" marR="5080" algn="ctr">
              <a:lnSpc>
                <a:spcPct val="90100"/>
              </a:lnSpc>
              <a:spcBef>
                <a:spcPts val="340"/>
              </a:spcBef>
            </a:pPr>
            <a:r>
              <a:rPr lang="sl-SI" sz="2400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Blaženje</a:t>
            </a:r>
            <a:r>
              <a:rPr lang="sl-SI" sz="2400" spc="-95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 </a:t>
            </a:r>
            <a:r>
              <a:rPr lang="sl-SI" sz="2400" spc="-10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podnebnih </a:t>
            </a:r>
            <a:r>
              <a:rPr lang="sl-SI" sz="2400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sprememb</a:t>
            </a:r>
            <a:r>
              <a:rPr lang="sl-SI" sz="2400" spc="140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 </a:t>
            </a:r>
            <a:r>
              <a:rPr lang="sl-SI" sz="2400" spc="-25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in </a:t>
            </a:r>
            <a:r>
              <a:rPr lang="sl-SI" sz="2400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prilagajanje</a:t>
            </a:r>
            <a:r>
              <a:rPr lang="sl-SI" sz="2400" spc="165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 </a:t>
            </a:r>
            <a:r>
              <a:rPr lang="sl-SI" sz="2400" spc="-10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nanje</a:t>
            </a:r>
            <a:endParaRPr lang="sl-SI" sz="2400" dirty="0">
              <a:latin typeface="Dosis" pitchFamily="2" charset="-18"/>
              <a:cs typeface="Microsoft Sans Serif"/>
            </a:endParaRPr>
          </a:p>
        </p:txBody>
      </p:sp>
      <p:sp>
        <p:nvSpPr>
          <p:cNvPr id="583" name="Google Shape;583;p46"/>
          <p:cNvSpPr txBox="1"/>
          <p:nvPr/>
        </p:nvSpPr>
        <p:spPr>
          <a:xfrm>
            <a:off x="9066000" y="4486733"/>
            <a:ext cx="1985600" cy="9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2280"/>
              </a:lnSpc>
              <a:spcBef>
                <a:spcPts val="100"/>
              </a:spcBef>
            </a:pPr>
            <a:r>
              <a:rPr lang="sl-SI" sz="2400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Prehod</a:t>
            </a:r>
            <a:r>
              <a:rPr lang="sl-SI" sz="2400" spc="-65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 </a:t>
            </a:r>
            <a:r>
              <a:rPr lang="sl-SI" sz="2400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na</a:t>
            </a:r>
            <a:r>
              <a:rPr lang="sl-SI" sz="2400" spc="-30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 </a:t>
            </a:r>
            <a:r>
              <a:rPr lang="sl-SI" sz="2400" spc="-20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čisto</a:t>
            </a:r>
            <a:endParaRPr lang="sl-SI" sz="2400" dirty="0">
              <a:latin typeface="Dosis" pitchFamily="2" charset="-18"/>
              <a:cs typeface="Microsoft Sans Serif"/>
            </a:endParaRPr>
          </a:p>
          <a:p>
            <a:pPr algn="ctr">
              <a:lnSpc>
                <a:spcPts val="2280"/>
              </a:lnSpc>
            </a:pPr>
            <a:r>
              <a:rPr lang="sl-SI" sz="2400" spc="-10" dirty="0">
                <a:solidFill>
                  <a:srgbClr val="455F51"/>
                </a:solidFill>
                <a:latin typeface="Dosis" pitchFamily="2" charset="-18"/>
                <a:cs typeface="Microsoft Sans Serif"/>
              </a:rPr>
              <a:t>energijo</a:t>
            </a:r>
            <a:endParaRPr lang="sl-SI" sz="2400" dirty="0">
              <a:latin typeface="Dosis" pitchFamily="2" charset="-18"/>
              <a:cs typeface="Microsoft Sans Serif"/>
            </a:endParaRPr>
          </a:p>
        </p:txBody>
      </p:sp>
      <p:sp>
        <p:nvSpPr>
          <p:cNvPr id="584" name="Google Shape;584;p46"/>
          <p:cNvSpPr txBox="1">
            <a:spLocks noGrp="1"/>
          </p:cNvSpPr>
          <p:nvPr>
            <p:ph type="title" idx="4294967295"/>
          </p:nvPr>
        </p:nvSpPr>
        <p:spPr>
          <a:xfrm>
            <a:off x="1140400" y="915934"/>
            <a:ext cx="9911200" cy="52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sl-SI" sz="4400" b="0" dirty="0">
                <a:solidFill>
                  <a:schemeClr val="accent1">
                    <a:lumMod val="75000"/>
                  </a:schemeClr>
                </a:solidFill>
                <a:latin typeface="Dosis" pitchFamily="2" charset="-18"/>
              </a:rPr>
              <a:t>Podprogrami</a:t>
            </a:r>
            <a:endParaRPr sz="4400" b="0" dirty="0">
              <a:solidFill>
                <a:schemeClr val="accent1">
                  <a:lumMod val="75000"/>
                </a:schemeClr>
              </a:solidFill>
              <a:latin typeface="Dosis" pitchFamily="2" charset="-18"/>
            </a:endParaRPr>
          </a:p>
        </p:txBody>
      </p:sp>
      <p:pic>
        <p:nvPicPr>
          <p:cNvPr id="2" name="object 10">
            <a:extLst>
              <a:ext uri="{FF2B5EF4-FFF2-40B4-BE49-F238E27FC236}">
                <a16:creationId xmlns:a16="http://schemas.microsoft.com/office/drawing/2014/main" id="{C03A2BC5-6AD8-215E-72B1-45AE5D94D5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9990" y="2898648"/>
            <a:ext cx="2136009" cy="1459992"/>
          </a:xfrm>
          <a:prstGeom prst="roundRect">
            <a:avLst/>
          </a:prstGeom>
        </p:spPr>
      </p:pic>
      <p:pic>
        <p:nvPicPr>
          <p:cNvPr id="3" name="object 11">
            <a:extLst>
              <a:ext uri="{FF2B5EF4-FFF2-40B4-BE49-F238E27FC236}">
                <a16:creationId xmlns:a16="http://schemas.microsoft.com/office/drawing/2014/main" id="{78542796-EB29-C91E-B207-C9F5420C6E5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46480" y="2898646"/>
            <a:ext cx="2129039" cy="1459993"/>
          </a:xfrm>
          <a:prstGeom prst="roundRect">
            <a:avLst/>
          </a:prstGeom>
        </p:spPr>
      </p:pic>
      <p:pic>
        <p:nvPicPr>
          <p:cNvPr id="4" name="object 12">
            <a:extLst>
              <a:ext uri="{FF2B5EF4-FFF2-40B4-BE49-F238E27FC236}">
                <a16:creationId xmlns:a16="http://schemas.microsoft.com/office/drawing/2014/main" id="{DF55A524-2E70-D4B7-3B5F-1AE0E62EC08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02334" y="2935656"/>
            <a:ext cx="2143186" cy="1385971"/>
          </a:xfrm>
          <a:prstGeom prst="roundRect">
            <a:avLst/>
          </a:prstGeom>
        </p:spPr>
      </p:pic>
      <p:pic>
        <p:nvPicPr>
          <p:cNvPr id="5" name="object 13">
            <a:extLst>
              <a:ext uri="{FF2B5EF4-FFF2-40B4-BE49-F238E27FC236}">
                <a16:creationId xmlns:a16="http://schemas.microsoft.com/office/drawing/2014/main" id="{33C7FF51-332F-0043-9A63-4195EC027D5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90022" y="2898645"/>
            <a:ext cx="1985600" cy="1367645"/>
          </a:xfrm>
          <a:prstGeom prst="round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8D028085-521F-23D8-C5BF-2E0E8101C9EB}"/>
              </a:ext>
            </a:extLst>
          </p:cNvPr>
          <p:cNvSpPr txBox="1"/>
          <p:nvPr/>
        </p:nvSpPr>
        <p:spPr>
          <a:xfrm>
            <a:off x="2560514" y="2041655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>
                <a:solidFill>
                  <a:schemeClr val="tx2">
                    <a:lumMod val="75000"/>
                  </a:schemeClr>
                </a:solidFill>
                <a:latin typeface="Dosis" pitchFamily="2" charset="-18"/>
              </a:rPr>
              <a:t>OKOLJE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94E02565-F6C1-0A1B-401B-47196E693B21}"/>
              </a:ext>
            </a:extLst>
          </p:cNvPr>
          <p:cNvSpPr txBox="1"/>
          <p:nvPr/>
        </p:nvSpPr>
        <p:spPr>
          <a:xfrm>
            <a:off x="7864414" y="2080316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Dosis" pitchFamily="2" charset="-18"/>
              </a:rPr>
              <a:t>PODNEBJE</a:t>
            </a:r>
            <a:endParaRPr lang="sl-SI" sz="2400" dirty="0">
              <a:solidFill>
                <a:schemeClr val="accent6">
                  <a:lumMod val="75000"/>
                </a:schemeClr>
              </a:solidFill>
              <a:latin typeface="Dosis" pitchFamily="2" charset="-18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602382B7-5522-0283-8E40-A001D56062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620" y="6277"/>
            <a:ext cx="4651257" cy="4846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5140975" y="896034"/>
            <a:ext cx="5822400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sl-SI" sz="3600" b="0" dirty="0">
                <a:solidFill>
                  <a:schemeClr val="accent1">
                    <a:lumMod val="75000"/>
                  </a:schemeClr>
                </a:solidFill>
                <a:latin typeface="Dosis" pitchFamily="2" charset="-18"/>
              </a:rPr>
              <a:t>Narava in biotska raznovrstnost</a:t>
            </a:r>
            <a:endParaRPr sz="3600" b="0" dirty="0">
              <a:solidFill>
                <a:schemeClr val="accent1">
                  <a:lumMod val="75000"/>
                </a:schemeClr>
              </a:solidFill>
              <a:latin typeface="Dosis" pitchFamily="2" charset="-18"/>
            </a:endParaRPr>
          </a:p>
        </p:txBody>
      </p:sp>
      <p:pic>
        <p:nvPicPr>
          <p:cNvPr id="2" name="object 10">
            <a:extLst>
              <a:ext uri="{FF2B5EF4-FFF2-40B4-BE49-F238E27FC236}">
                <a16:creationId xmlns:a16="http://schemas.microsoft.com/office/drawing/2014/main" id="{547D391E-98D0-4EF9-96A9-69AC88C8987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909017">
            <a:off x="249014" y="1611727"/>
            <a:ext cx="3200773" cy="3013478"/>
          </a:xfrm>
          <a:prstGeom prst="roundRect">
            <a:avLst/>
          </a:prstGeom>
        </p:spPr>
      </p:pic>
      <p:grpSp>
        <p:nvGrpSpPr>
          <p:cNvPr id="8" name="object 14">
            <a:extLst>
              <a:ext uri="{FF2B5EF4-FFF2-40B4-BE49-F238E27FC236}">
                <a16:creationId xmlns:a16="http://schemas.microsoft.com/office/drawing/2014/main" id="{8DCECEB0-EC29-F838-B336-2AAFF1544917}"/>
              </a:ext>
            </a:extLst>
          </p:cNvPr>
          <p:cNvGrpSpPr/>
          <p:nvPr/>
        </p:nvGrpSpPr>
        <p:grpSpPr>
          <a:xfrm>
            <a:off x="4502566" y="3705309"/>
            <a:ext cx="7099218" cy="2238033"/>
            <a:chOff x="2121407" y="4419600"/>
            <a:chExt cx="3561588" cy="1065276"/>
          </a:xfrm>
        </p:grpSpPr>
        <p:pic>
          <p:nvPicPr>
            <p:cNvPr id="9" name="object 15">
              <a:extLst>
                <a:ext uri="{FF2B5EF4-FFF2-40B4-BE49-F238E27FC236}">
                  <a16:creationId xmlns:a16="http://schemas.microsoft.com/office/drawing/2014/main" id="{523098AE-8AF9-012C-0DE4-C653DF0B5BE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21407" y="4419600"/>
              <a:ext cx="1825751" cy="1065276"/>
            </a:xfrm>
            <a:prstGeom prst="rect">
              <a:avLst/>
            </a:prstGeom>
          </p:spPr>
        </p:pic>
        <p:pic>
          <p:nvPicPr>
            <p:cNvPr id="10" name="object 16">
              <a:extLst>
                <a:ext uri="{FF2B5EF4-FFF2-40B4-BE49-F238E27FC236}">
                  <a16:creationId xmlns:a16="http://schemas.microsoft.com/office/drawing/2014/main" id="{B29D83A1-4221-FE8E-8B65-6E8EB9F7132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57243" y="4419600"/>
              <a:ext cx="1825752" cy="1065276"/>
            </a:xfrm>
            <a:prstGeom prst="rect">
              <a:avLst/>
            </a:prstGeom>
          </p:spPr>
        </p:pic>
      </p:grp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CCDF6E24-D36F-2393-4474-DDBD100B1353}"/>
              </a:ext>
            </a:extLst>
          </p:cNvPr>
          <p:cNvSpPr txBox="1"/>
          <p:nvPr/>
        </p:nvSpPr>
        <p:spPr>
          <a:xfrm>
            <a:off x="6909875" y="3196060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1">
                    <a:lumMod val="50000"/>
                  </a:schemeClr>
                </a:solidFill>
                <a:latin typeface="Dosis" pitchFamily="2" charset="-18"/>
              </a:rPr>
              <a:t>Sofinanciranje</a:t>
            </a:r>
            <a:endParaRPr lang="sl-SI" b="1" dirty="0">
              <a:solidFill>
                <a:schemeClr val="accent1">
                  <a:lumMod val="50000"/>
                </a:schemeClr>
              </a:solidFill>
              <a:latin typeface="Dosis" pitchFamily="2" charset="-18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B895E40B-376D-C5DD-5087-14E00F0A9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9131" y="6310624"/>
            <a:ext cx="4651257" cy="484633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id="{2451D7B0-9D07-3B5F-2205-89A8044E375A}"/>
              </a:ext>
            </a:extLst>
          </p:cNvPr>
          <p:cNvSpPr txBox="1"/>
          <p:nvPr/>
        </p:nvSpPr>
        <p:spPr>
          <a:xfrm>
            <a:off x="6322176" y="2184516"/>
            <a:ext cx="363922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200" spc="-204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  <a:cs typeface="Tahoma"/>
              </a:rPr>
              <a:t>970.8</a:t>
            </a:r>
            <a:r>
              <a:rPr sz="3200" spc="-114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  <a:cs typeface="Tahoma"/>
              </a:rPr>
              <a:t> </a:t>
            </a:r>
            <a:r>
              <a:rPr sz="3200" spc="-135" dirty="0" err="1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  <a:cs typeface="Tahoma"/>
              </a:rPr>
              <a:t>milijonov</a:t>
            </a:r>
            <a:r>
              <a:rPr sz="3200" spc="-95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  <a:cs typeface="Tahoma"/>
              </a:rPr>
              <a:t> </a:t>
            </a:r>
            <a:r>
              <a:rPr lang="sl-SI" sz="3200" spc="-145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  <a:cs typeface="Tahoma"/>
              </a:rPr>
              <a:t>€</a:t>
            </a:r>
            <a:endParaRPr sz="3200" dirty="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  <a:cs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3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>
                <a:solidFill>
                  <a:srgbClr val="FFFFFF"/>
                </a:solidFill>
              </a:rPr>
              <a:pPr algn="l"/>
              <a:t>17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" name="object 10">
            <a:extLst>
              <a:ext uri="{FF2B5EF4-FFF2-40B4-BE49-F238E27FC236}">
                <a16:creationId xmlns:a16="http://schemas.microsoft.com/office/drawing/2014/main" id="{9A726A72-6724-2D3F-C0E7-21B28FC1321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412" y="4245881"/>
            <a:ext cx="2098663" cy="1753688"/>
          </a:xfrm>
          <a:prstGeom prst="round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3109E9C-FDBF-A422-D816-0615C1666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3367"/>
            <a:ext cx="4651257" cy="484633"/>
          </a:xfrm>
          <a:prstGeom prst="rect">
            <a:avLst/>
          </a:prstGeom>
        </p:spPr>
      </p:pic>
      <p:sp>
        <p:nvSpPr>
          <p:cNvPr id="5" name="Google Shape;148;p19">
            <a:extLst>
              <a:ext uri="{FF2B5EF4-FFF2-40B4-BE49-F238E27FC236}">
                <a16:creationId xmlns:a16="http://schemas.microsoft.com/office/drawing/2014/main" id="{DB68F668-933F-C03A-06CF-8AD6010F327E}"/>
              </a:ext>
            </a:extLst>
          </p:cNvPr>
          <p:cNvSpPr txBox="1">
            <a:spLocks/>
          </p:cNvSpPr>
          <p:nvPr/>
        </p:nvSpPr>
        <p:spPr>
          <a:xfrm>
            <a:off x="277551" y="2651162"/>
            <a:ext cx="2922850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sl-SI" b="0" dirty="0">
                <a:solidFill>
                  <a:schemeClr val="accent1">
                    <a:lumMod val="75000"/>
                  </a:schemeClr>
                </a:solidFill>
                <a:latin typeface="Dosis" pitchFamily="2" charset="-18"/>
              </a:rPr>
              <a:t>Narava in biotska raznovrstnost</a:t>
            </a:r>
          </a:p>
        </p:txBody>
      </p:sp>
      <p:sp>
        <p:nvSpPr>
          <p:cNvPr id="6" name="Google Shape;148;p19">
            <a:extLst>
              <a:ext uri="{FF2B5EF4-FFF2-40B4-BE49-F238E27FC236}">
                <a16:creationId xmlns:a16="http://schemas.microsoft.com/office/drawing/2014/main" id="{56019FAE-0686-79CF-C924-19224839358E}"/>
              </a:ext>
            </a:extLst>
          </p:cNvPr>
          <p:cNvSpPr txBox="1">
            <a:spLocks/>
          </p:cNvSpPr>
          <p:nvPr/>
        </p:nvSpPr>
        <p:spPr>
          <a:xfrm>
            <a:off x="4065409" y="308929"/>
            <a:ext cx="5822400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sl-SI" sz="4000" b="0" dirty="0">
                <a:solidFill>
                  <a:schemeClr val="accent1">
                    <a:lumMod val="75000"/>
                  </a:schemeClr>
                </a:solidFill>
                <a:latin typeface="Dosis" pitchFamily="2" charset="-18"/>
              </a:rPr>
              <a:t>Prednostna področja</a:t>
            </a:r>
          </a:p>
        </p:txBody>
      </p:sp>
      <p:sp>
        <p:nvSpPr>
          <p:cNvPr id="7" name="Puščica: škarnice 6">
            <a:extLst>
              <a:ext uri="{FF2B5EF4-FFF2-40B4-BE49-F238E27FC236}">
                <a16:creationId xmlns:a16="http://schemas.microsoft.com/office/drawing/2014/main" id="{F4CF6E32-5D11-B457-4C0C-7BB406092328}"/>
              </a:ext>
            </a:extLst>
          </p:cNvPr>
          <p:cNvSpPr/>
          <p:nvPr/>
        </p:nvSpPr>
        <p:spPr>
          <a:xfrm rot="5400000">
            <a:off x="5534025" y="1504950"/>
            <a:ext cx="561975" cy="825458"/>
          </a:xfrm>
          <a:prstGeom prst="chevro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8" name="Puščica: škarnice 7">
            <a:extLst>
              <a:ext uri="{FF2B5EF4-FFF2-40B4-BE49-F238E27FC236}">
                <a16:creationId xmlns:a16="http://schemas.microsoft.com/office/drawing/2014/main" id="{1564869E-D792-584F-6D9C-92A172392E47}"/>
              </a:ext>
            </a:extLst>
          </p:cNvPr>
          <p:cNvSpPr/>
          <p:nvPr/>
        </p:nvSpPr>
        <p:spPr>
          <a:xfrm rot="5400000">
            <a:off x="8239127" y="1504950"/>
            <a:ext cx="561975" cy="825458"/>
          </a:xfrm>
          <a:prstGeom prst="chevro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572A0FAD-3D69-8DFA-887E-FADB404432AE}"/>
              </a:ext>
            </a:extLst>
          </p:cNvPr>
          <p:cNvSpPr txBox="1"/>
          <p:nvPr/>
        </p:nvSpPr>
        <p:spPr>
          <a:xfrm>
            <a:off x="4614042" y="2546470"/>
            <a:ext cx="2401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400" b="1" i="1" spc="-20" dirty="0">
                <a:solidFill>
                  <a:srgbClr val="585858"/>
                </a:solidFill>
                <a:latin typeface="Aptos" panose="020B0004020202020204" pitchFamily="34" charset="0"/>
                <a:cs typeface="Arial"/>
              </a:rPr>
              <a:t>EU</a:t>
            </a:r>
            <a:r>
              <a:rPr lang="sl-SI" sz="2400" b="1" i="1" spc="-75" dirty="0">
                <a:solidFill>
                  <a:srgbClr val="585858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lang="sl-SI" sz="2400" b="1" i="1" dirty="0">
                <a:solidFill>
                  <a:srgbClr val="585858"/>
                </a:solidFill>
                <a:latin typeface="Aptos" panose="020B0004020202020204" pitchFamily="34" charset="0"/>
                <a:cs typeface="Arial"/>
              </a:rPr>
              <a:t>Nature</a:t>
            </a:r>
            <a:r>
              <a:rPr lang="sl-SI" sz="2400" b="1" i="1" spc="-65" dirty="0">
                <a:solidFill>
                  <a:srgbClr val="585858"/>
                </a:solidFill>
                <a:latin typeface="Aptos" panose="020B0004020202020204" pitchFamily="34" charset="0"/>
                <a:cs typeface="Arial"/>
              </a:rPr>
              <a:t> </a:t>
            </a:r>
          </a:p>
          <a:p>
            <a:pPr algn="ctr"/>
            <a:r>
              <a:rPr lang="sl-SI" sz="2400" b="1" i="1" spc="-10" dirty="0" err="1">
                <a:solidFill>
                  <a:srgbClr val="585858"/>
                </a:solidFill>
                <a:latin typeface="Aptos" panose="020B0004020202020204" pitchFamily="34" charset="0"/>
                <a:cs typeface="Arial"/>
              </a:rPr>
              <a:t>and</a:t>
            </a:r>
            <a:r>
              <a:rPr lang="sl-SI" sz="2400" b="1" i="1" spc="-60" dirty="0">
                <a:solidFill>
                  <a:srgbClr val="585858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lang="sl-SI" sz="2400" b="1" i="1" spc="-10" dirty="0" err="1">
                <a:solidFill>
                  <a:srgbClr val="585858"/>
                </a:solidFill>
                <a:latin typeface="Aptos" panose="020B0004020202020204" pitchFamily="34" charset="0"/>
                <a:cs typeface="Arial"/>
              </a:rPr>
              <a:t>Biodiversity</a:t>
            </a:r>
            <a:endParaRPr lang="sl-SI" sz="2400" dirty="0">
              <a:latin typeface="Aptos" panose="020B0004020202020204" pitchFamily="34" charset="0"/>
              <a:cs typeface="Microsoft Sans Serif"/>
            </a:endParaRPr>
          </a:p>
        </p:txBody>
      </p:sp>
      <p:sp>
        <p:nvSpPr>
          <p:cNvPr id="11" name="Puščica: dol 10">
            <a:extLst>
              <a:ext uri="{FF2B5EF4-FFF2-40B4-BE49-F238E27FC236}">
                <a16:creationId xmlns:a16="http://schemas.microsoft.com/office/drawing/2014/main" id="{2C8693AF-9D8B-769B-487F-2F8B5179D70F}"/>
              </a:ext>
            </a:extLst>
          </p:cNvPr>
          <p:cNvSpPr/>
          <p:nvPr/>
        </p:nvSpPr>
        <p:spPr>
          <a:xfrm rot="781232">
            <a:off x="4800631" y="3572362"/>
            <a:ext cx="323819" cy="72656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uščica: dol 11">
            <a:extLst>
              <a:ext uri="{FF2B5EF4-FFF2-40B4-BE49-F238E27FC236}">
                <a16:creationId xmlns:a16="http://schemas.microsoft.com/office/drawing/2014/main" id="{B07BB9D4-B5F2-A928-CA6E-25E90C4E3511}"/>
              </a:ext>
            </a:extLst>
          </p:cNvPr>
          <p:cNvSpPr/>
          <p:nvPr/>
        </p:nvSpPr>
        <p:spPr>
          <a:xfrm rot="20978823">
            <a:off x="6513507" y="3572362"/>
            <a:ext cx="323819" cy="72656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F4F2AAB0-520A-F2D8-CE36-D040B1CB941B}"/>
              </a:ext>
            </a:extLst>
          </p:cNvPr>
          <p:cNvSpPr txBox="1"/>
          <p:nvPr/>
        </p:nvSpPr>
        <p:spPr>
          <a:xfrm>
            <a:off x="4191000" y="4529437"/>
            <a:ext cx="1362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i="1" spc="-65" dirty="0" err="1">
                <a:solidFill>
                  <a:srgbClr val="585858"/>
                </a:solidFill>
                <a:latin typeface="Aptos" panose="020B0004020202020204" pitchFamily="34" charset="0"/>
                <a:cs typeface="Arial"/>
              </a:rPr>
              <a:t>Space</a:t>
            </a:r>
            <a:r>
              <a:rPr lang="sl-SI" sz="2400" i="1" spc="-105" dirty="0">
                <a:solidFill>
                  <a:srgbClr val="585858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lang="sl-SI" sz="2400" i="1" spc="85" dirty="0">
                <a:solidFill>
                  <a:srgbClr val="585858"/>
                </a:solidFill>
                <a:latin typeface="Aptos" panose="020B0004020202020204" pitchFamily="34" charset="0"/>
                <a:cs typeface="Arial"/>
              </a:rPr>
              <a:t>for</a:t>
            </a:r>
            <a:r>
              <a:rPr lang="sl-SI" sz="2400" i="1" spc="-75" dirty="0">
                <a:solidFill>
                  <a:srgbClr val="585858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lang="sl-SI" sz="2400" i="1" spc="35" dirty="0">
                <a:solidFill>
                  <a:srgbClr val="585858"/>
                </a:solidFill>
                <a:latin typeface="Aptos" panose="020B0004020202020204" pitchFamily="34" charset="0"/>
                <a:cs typeface="Arial"/>
              </a:rPr>
              <a:t>Nature</a:t>
            </a:r>
            <a:endParaRPr lang="sl-SI" sz="2400" dirty="0">
              <a:latin typeface="Aptos" panose="020B0004020202020204" pitchFamily="34" charset="0"/>
              <a:cs typeface="Microsoft Sans Serif"/>
            </a:endParaRP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71149B38-DC55-DA1D-A31B-0250D8FDB716}"/>
              </a:ext>
            </a:extLst>
          </p:cNvPr>
          <p:cNvSpPr txBox="1"/>
          <p:nvPr/>
        </p:nvSpPr>
        <p:spPr>
          <a:xfrm>
            <a:off x="5679241" y="4538625"/>
            <a:ext cx="1992349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285"/>
              </a:spcBef>
              <a:tabLst>
                <a:tab pos="469265" algn="l"/>
              </a:tabLst>
            </a:pPr>
            <a:r>
              <a:rPr lang="sl-SI" sz="2400" i="1" spc="-10" dirty="0" err="1">
                <a:solidFill>
                  <a:srgbClr val="585858"/>
                </a:solidFill>
                <a:latin typeface="Aptos" panose="020B0004020202020204" pitchFamily="34" charset="0"/>
                <a:cs typeface="Arial"/>
              </a:rPr>
              <a:t>Safeguarding</a:t>
            </a:r>
            <a:r>
              <a:rPr lang="sl-SI" sz="2400" i="1" spc="-45" dirty="0">
                <a:solidFill>
                  <a:srgbClr val="585858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lang="sl-SI" sz="2400" i="1" dirty="0" err="1">
                <a:solidFill>
                  <a:srgbClr val="585858"/>
                </a:solidFill>
                <a:latin typeface="Aptos" panose="020B0004020202020204" pitchFamily="34" charset="0"/>
                <a:cs typeface="Arial"/>
              </a:rPr>
              <a:t>our</a:t>
            </a:r>
            <a:r>
              <a:rPr lang="sl-SI" sz="2400" i="1" spc="-25" dirty="0">
                <a:solidFill>
                  <a:srgbClr val="585858"/>
                </a:solidFill>
                <a:latin typeface="Aptos" panose="020B0004020202020204" pitchFamily="34" charset="0"/>
                <a:cs typeface="Arial"/>
              </a:rPr>
              <a:t> </a:t>
            </a:r>
          </a:p>
          <a:p>
            <a:pPr marL="12700" algn="ctr">
              <a:lnSpc>
                <a:spcPct val="100000"/>
              </a:lnSpc>
              <a:spcBef>
                <a:spcPts val="285"/>
              </a:spcBef>
              <a:tabLst>
                <a:tab pos="469265" algn="l"/>
              </a:tabLst>
            </a:pPr>
            <a:r>
              <a:rPr lang="sl-SI" sz="2400" i="1" spc="-10" dirty="0" err="1">
                <a:solidFill>
                  <a:srgbClr val="585858"/>
                </a:solidFill>
                <a:latin typeface="Aptos" panose="020B0004020202020204" pitchFamily="34" charset="0"/>
                <a:cs typeface="Arial"/>
              </a:rPr>
              <a:t>species</a:t>
            </a:r>
            <a:endParaRPr lang="sl-SI" sz="2400" dirty="0">
              <a:latin typeface="Aptos" panose="020B0004020202020204" pitchFamily="34" charset="0"/>
              <a:cs typeface="Microsoft Sans Serif"/>
            </a:endParaRP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7AA548F3-2905-C5F9-1758-5DE2A828A68A}"/>
              </a:ext>
            </a:extLst>
          </p:cNvPr>
          <p:cNvSpPr txBox="1"/>
          <p:nvPr/>
        </p:nvSpPr>
        <p:spPr>
          <a:xfrm>
            <a:off x="7577139" y="2598003"/>
            <a:ext cx="1885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i="1" spc="30" dirty="0">
                <a:solidFill>
                  <a:srgbClr val="585858"/>
                </a:solidFill>
                <a:latin typeface="Aptos" panose="020B0004020202020204" pitchFamily="34" charset="0"/>
                <a:cs typeface="Arial"/>
              </a:rPr>
              <a:t>Nature</a:t>
            </a:r>
            <a:r>
              <a:rPr lang="sl-SI" sz="2400" b="1" i="1" spc="-35" dirty="0">
                <a:solidFill>
                  <a:srgbClr val="585858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lang="sl-SI" sz="2400" b="1" i="1" spc="-40" dirty="0" err="1">
                <a:solidFill>
                  <a:srgbClr val="585858"/>
                </a:solidFill>
                <a:latin typeface="Aptos" panose="020B0004020202020204" pitchFamily="34" charset="0"/>
                <a:cs typeface="Arial"/>
              </a:rPr>
              <a:t>Governance</a:t>
            </a:r>
            <a:endParaRPr lang="sl-SI" sz="24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1"/>
          <p:cNvSpPr txBox="1">
            <a:spLocks noGrp="1"/>
          </p:cNvSpPr>
          <p:nvPr>
            <p:ph type="title"/>
          </p:nvPr>
        </p:nvSpPr>
        <p:spPr>
          <a:xfrm>
            <a:off x="5550485" y="281209"/>
            <a:ext cx="5491931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/>
            <a:r>
              <a:rPr lang="sl-SI" sz="4000" b="0" dirty="0">
                <a:solidFill>
                  <a:schemeClr val="accent1">
                    <a:lumMod val="75000"/>
                  </a:schemeClr>
                </a:solidFill>
                <a:latin typeface="Dosis" pitchFamily="2" charset="-18"/>
              </a:rPr>
              <a:t>Naslavljanje politik EU</a:t>
            </a:r>
            <a:endParaRPr sz="4000" dirty="0"/>
          </a:p>
        </p:txBody>
      </p:sp>
      <p:pic>
        <p:nvPicPr>
          <p:cNvPr id="307" name="Google Shape;307;p31"/>
          <p:cNvPicPr preferRelativeResize="0"/>
          <p:nvPr/>
        </p:nvPicPr>
        <p:blipFill>
          <a:blip r:embed="rId3"/>
          <a:srcRect l="30858" r="30858"/>
          <a:stretch/>
        </p:blipFill>
        <p:spPr>
          <a:xfrm rot="136920">
            <a:off x="673850" y="575431"/>
            <a:ext cx="2332636" cy="3551452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" name="Slika 2">
            <a:hlinkClick r:id="rId4"/>
            <a:extLst>
              <a:ext uri="{FF2B5EF4-FFF2-40B4-BE49-F238E27FC236}">
                <a16:creationId xmlns:a16="http://schemas.microsoft.com/office/drawing/2014/main" id="{93F288D4-A8FC-6CB3-C1F7-EB68A5F66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3671" y="1888933"/>
            <a:ext cx="1234921" cy="1753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6">
            <a:hlinkClick r:id="rId6"/>
            <a:extLst>
              <a:ext uri="{FF2B5EF4-FFF2-40B4-BE49-F238E27FC236}">
                <a16:creationId xmlns:a16="http://schemas.microsoft.com/office/drawing/2014/main" id="{F48E07B8-FAD3-1DE1-6676-16ECBB48FC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1611" y="1597750"/>
            <a:ext cx="1232161" cy="1753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Slika 10">
            <a:hlinkClick r:id="rId8"/>
            <a:extLst>
              <a:ext uri="{FF2B5EF4-FFF2-40B4-BE49-F238E27FC236}">
                <a16:creationId xmlns:a16="http://schemas.microsoft.com/office/drawing/2014/main" id="{C5BDAE56-2824-EDCD-563F-3F18A684E2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8500" y="1601596"/>
            <a:ext cx="1232161" cy="1754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Slika 18">
            <a:hlinkClick r:id="rId10"/>
            <a:extLst>
              <a:ext uri="{FF2B5EF4-FFF2-40B4-BE49-F238E27FC236}">
                <a16:creationId xmlns:a16="http://schemas.microsoft.com/office/drawing/2014/main" id="{667EF919-49CB-6B0C-C4AD-8D66C377AA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2141" y="3868504"/>
            <a:ext cx="1409183" cy="1412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Slika 20">
            <a:hlinkClick r:id="rId12"/>
            <a:extLst>
              <a:ext uri="{FF2B5EF4-FFF2-40B4-BE49-F238E27FC236}">
                <a16:creationId xmlns:a16="http://schemas.microsoft.com/office/drawing/2014/main" id="{659E6422-F1D9-1785-3493-6FE09B3458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36753" y="4476211"/>
            <a:ext cx="1413876" cy="1412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Slika 24">
            <a:hlinkClick r:id="rId14"/>
            <a:extLst>
              <a:ext uri="{FF2B5EF4-FFF2-40B4-BE49-F238E27FC236}">
                <a16:creationId xmlns:a16="http://schemas.microsoft.com/office/drawing/2014/main" id="{16CB8AA9-F016-C0E7-7FCA-9F9841F07B3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73680" y="1590999"/>
            <a:ext cx="1232161" cy="1747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Slika 26">
            <a:hlinkClick r:id="rId16"/>
            <a:extLst>
              <a:ext uri="{FF2B5EF4-FFF2-40B4-BE49-F238E27FC236}">
                <a16:creationId xmlns:a16="http://schemas.microsoft.com/office/drawing/2014/main" id="{A2C49246-ED70-4A0F-F22E-C5D1B16082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90569" y="1590998"/>
            <a:ext cx="1235079" cy="1754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hlinkClick r:id="rId18"/>
            <a:extLst>
              <a:ext uri="{FF2B5EF4-FFF2-40B4-BE49-F238E27FC236}">
                <a16:creationId xmlns:a16="http://schemas.microsoft.com/office/drawing/2014/main" id="{81B23F49-57A3-D72A-EED6-9CB962993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675" y="5888519"/>
            <a:ext cx="2367973" cy="51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vention on Biological Diversity">
            <a:hlinkClick r:id="rId20"/>
            <a:extLst>
              <a:ext uri="{FF2B5EF4-FFF2-40B4-BE49-F238E27FC236}">
                <a16:creationId xmlns:a16="http://schemas.microsoft.com/office/drawing/2014/main" id="{E35E2BBD-939D-204B-B916-EB735C651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162" y="5694093"/>
            <a:ext cx="1590836" cy="62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hlinkClick r:id="rId22"/>
            <a:extLst>
              <a:ext uri="{FF2B5EF4-FFF2-40B4-BE49-F238E27FC236}">
                <a16:creationId xmlns:a16="http://schemas.microsoft.com/office/drawing/2014/main" id="{3F2E4922-9009-09D0-0923-62BACD522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673" y="5789938"/>
            <a:ext cx="814976" cy="62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Slika 28">
            <a:hlinkClick r:id="rId24"/>
            <a:extLst>
              <a:ext uri="{FF2B5EF4-FFF2-40B4-BE49-F238E27FC236}">
                <a16:creationId xmlns:a16="http://schemas.microsoft.com/office/drawing/2014/main" id="{789FB6FE-814D-003B-BE40-C0E93C8D7FA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458512" y="1590998"/>
            <a:ext cx="1235299" cy="1754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Slika 30">
            <a:hlinkClick r:id="rId26"/>
            <a:extLst>
              <a:ext uri="{FF2B5EF4-FFF2-40B4-BE49-F238E27FC236}">
                <a16:creationId xmlns:a16="http://schemas.microsoft.com/office/drawing/2014/main" id="{44A75862-6CF2-5312-1FDD-86075BD2841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458512" y="3599594"/>
            <a:ext cx="1236686" cy="1754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Slika 32">
            <a:hlinkClick r:id="rId28"/>
            <a:extLst>
              <a:ext uri="{FF2B5EF4-FFF2-40B4-BE49-F238E27FC236}">
                <a16:creationId xmlns:a16="http://schemas.microsoft.com/office/drawing/2014/main" id="{A2C2E67F-CA83-DEB1-A420-16D6AC1BB2C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91308" y="3599594"/>
            <a:ext cx="1234340" cy="1753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Slika 34">
            <a:hlinkClick r:id="rId30"/>
            <a:extLst>
              <a:ext uri="{FF2B5EF4-FFF2-40B4-BE49-F238E27FC236}">
                <a16:creationId xmlns:a16="http://schemas.microsoft.com/office/drawing/2014/main" id="{C1D893FF-C62B-6F25-AA1D-4BCF742D6B2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573680" y="3599594"/>
            <a:ext cx="1236884" cy="1753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Slika 35">
            <a:extLst>
              <a:ext uri="{FF2B5EF4-FFF2-40B4-BE49-F238E27FC236}">
                <a16:creationId xmlns:a16="http://schemas.microsoft.com/office/drawing/2014/main" id="{8228C3A8-6A1F-CA96-33BA-8ADAC6C7DA7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0" y="6373367"/>
            <a:ext cx="4651257" cy="484633"/>
          </a:xfrm>
          <a:prstGeom prst="rect">
            <a:avLst/>
          </a:prstGeom>
        </p:spPr>
      </p:pic>
      <p:pic>
        <p:nvPicPr>
          <p:cNvPr id="38" name="Slika 37">
            <a:hlinkClick r:id="rId33"/>
            <a:extLst>
              <a:ext uri="{FF2B5EF4-FFF2-40B4-BE49-F238E27FC236}">
                <a16:creationId xmlns:a16="http://schemas.microsoft.com/office/drawing/2014/main" id="{57147FB1-2FF4-2F36-6B61-EFDE79D66E5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724215" y="3642167"/>
            <a:ext cx="1067182" cy="2962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1"/>
          <p:cNvPicPr preferRelativeResize="0"/>
          <p:nvPr/>
        </p:nvPicPr>
        <p:blipFill>
          <a:blip r:embed="rId3"/>
          <a:srcRect l="7587" r="7587"/>
          <a:stretch/>
        </p:blipFill>
        <p:spPr>
          <a:xfrm rot="136920">
            <a:off x="673850" y="575431"/>
            <a:ext cx="2332636" cy="3551452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Google Shape;299;p31">
            <a:extLst>
              <a:ext uri="{FF2B5EF4-FFF2-40B4-BE49-F238E27FC236}">
                <a16:creationId xmlns:a16="http://schemas.microsoft.com/office/drawing/2014/main" id="{A0AA41CD-895F-9BE9-6761-92A410C40269}"/>
              </a:ext>
            </a:extLst>
          </p:cNvPr>
          <p:cNvSpPr txBox="1">
            <a:spLocks/>
          </p:cNvSpPr>
          <p:nvPr/>
        </p:nvSpPr>
        <p:spPr>
          <a:xfrm>
            <a:off x="5550485" y="94108"/>
            <a:ext cx="5491931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pPr algn="ctr"/>
            <a:r>
              <a:rPr lang="sl-SI" sz="4000" b="0" dirty="0">
                <a:solidFill>
                  <a:schemeClr val="accent1">
                    <a:lumMod val="75000"/>
                  </a:schemeClr>
                </a:solidFill>
                <a:latin typeface="Dosis" pitchFamily="2" charset="-18"/>
              </a:rPr>
              <a:t>Postopek oddaje projekta</a:t>
            </a:r>
            <a:endParaRPr lang="sl-SI" sz="40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CD66F58-5A9A-1DA5-2BDC-F8E33C1E0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3367"/>
            <a:ext cx="4651257" cy="484633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FBEA022C-AEBD-A4BD-669C-4708864976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0127000"/>
              </p:ext>
            </p:extLst>
          </p:nvPr>
        </p:nvGraphicFramePr>
        <p:xfrm>
          <a:off x="3819525" y="1333500"/>
          <a:ext cx="8128000" cy="5135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38225" y="1302758"/>
            <a:ext cx="11311199" cy="6858000"/>
            <a:chOff x="1030224" y="0"/>
            <a:chExt cx="11311199" cy="6858000"/>
          </a:xfrm>
        </p:grpSpPr>
        <p:sp>
          <p:nvSpPr>
            <p:cNvPr id="3" name="object 3"/>
            <p:cNvSpPr/>
            <p:nvPr/>
          </p:nvSpPr>
          <p:spPr>
            <a:xfrm>
              <a:off x="1030224" y="0"/>
              <a:ext cx="1050290" cy="6858000"/>
            </a:xfrm>
            <a:custGeom>
              <a:avLst/>
              <a:gdLst/>
              <a:ahLst/>
              <a:cxnLst/>
              <a:rect l="l" t="t" r="r" b="b"/>
              <a:pathLst>
                <a:path w="1050289" h="6858000">
                  <a:moveTo>
                    <a:pt x="1050036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1050036" y="6857999"/>
                  </a:lnTo>
                  <a:lnTo>
                    <a:pt x="1050036" y="0"/>
                  </a:lnTo>
                  <a:close/>
                </a:path>
              </a:pathLst>
            </a:custGeom>
            <a:solidFill>
              <a:srgbClr val="6CC049">
                <a:alpha val="8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 flipV="1">
              <a:off x="2076958" y="2265391"/>
              <a:ext cx="10264465" cy="108275"/>
            </a:xfrm>
            <a:custGeom>
              <a:avLst/>
              <a:gdLst/>
              <a:ahLst/>
              <a:cxnLst/>
              <a:rect l="l" t="t" r="r" b="b"/>
              <a:pathLst>
                <a:path w="10111740">
                  <a:moveTo>
                    <a:pt x="0" y="0"/>
                  </a:moveTo>
                  <a:lnTo>
                    <a:pt x="10111740" y="0"/>
                  </a:lnTo>
                </a:path>
              </a:pathLst>
            </a:custGeom>
            <a:ln w="19050">
              <a:solidFill>
                <a:srgbClr val="70625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2092833" y="1172794"/>
              <a:ext cx="10119360" cy="3131185"/>
            </a:xfrm>
            <a:custGeom>
              <a:avLst/>
              <a:gdLst/>
              <a:ahLst/>
              <a:cxnLst/>
              <a:rect l="l" t="t" r="r" b="b"/>
              <a:pathLst>
                <a:path w="10119360" h="3131185">
                  <a:moveTo>
                    <a:pt x="10118598" y="3112008"/>
                  </a:moveTo>
                  <a:lnTo>
                    <a:pt x="0" y="3112008"/>
                  </a:lnTo>
                  <a:lnTo>
                    <a:pt x="0" y="3131058"/>
                  </a:lnTo>
                  <a:lnTo>
                    <a:pt x="10118598" y="3131058"/>
                  </a:lnTo>
                  <a:lnTo>
                    <a:pt x="10118598" y="3112008"/>
                  </a:lnTo>
                  <a:close/>
                </a:path>
                <a:path w="10119360" h="3131185">
                  <a:moveTo>
                    <a:pt x="10118598" y="2577084"/>
                  </a:moveTo>
                  <a:lnTo>
                    <a:pt x="0" y="2577084"/>
                  </a:lnTo>
                  <a:lnTo>
                    <a:pt x="0" y="2596134"/>
                  </a:lnTo>
                  <a:lnTo>
                    <a:pt x="10118585" y="2596134"/>
                  </a:lnTo>
                  <a:lnTo>
                    <a:pt x="10118598" y="2577084"/>
                  </a:lnTo>
                  <a:close/>
                </a:path>
                <a:path w="10119360" h="3131185">
                  <a:moveTo>
                    <a:pt x="10118598" y="1816608"/>
                  </a:moveTo>
                  <a:lnTo>
                    <a:pt x="7620" y="1816608"/>
                  </a:lnTo>
                  <a:lnTo>
                    <a:pt x="7620" y="1835658"/>
                  </a:lnTo>
                  <a:lnTo>
                    <a:pt x="10118598" y="1835658"/>
                  </a:lnTo>
                  <a:lnTo>
                    <a:pt x="10118598" y="1816608"/>
                  </a:lnTo>
                  <a:close/>
                </a:path>
                <a:path w="10119360" h="3131185">
                  <a:moveTo>
                    <a:pt x="10118598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10118598" y="19050"/>
                  </a:lnTo>
                  <a:lnTo>
                    <a:pt x="10118598" y="0"/>
                  </a:lnTo>
                  <a:close/>
                </a:path>
                <a:path w="10119360" h="3131185">
                  <a:moveTo>
                    <a:pt x="10119360" y="621792"/>
                  </a:moveTo>
                  <a:lnTo>
                    <a:pt x="0" y="621792"/>
                  </a:lnTo>
                  <a:lnTo>
                    <a:pt x="0" y="636663"/>
                  </a:lnTo>
                  <a:lnTo>
                    <a:pt x="10119360" y="636663"/>
                  </a:lnTo>
                  <a:lnTo>
                    <a:pt x="10119360" y="621792"/>
                  </a:lnTo>
                  <a:close/>
                </a:path>
              </a:pathLst>
            </a:custGeom>
            <a:solidFill>
              <a:srgbClr val="6F615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2076958" y="5019301"/>
              <a:ext cx="10119360" cy="537389"/>
            </a:xfrm>
            <a:custGeom>
              <a:avLst/>
              <a:gdLst/>
              <a:ahLst/>
              <a:cxnLst/>
              <a:rect l="l" t="t" r="r" b="b"/>
              <a:pathLst>
                <a:path w="10119360" h="629919">
                  <a:moveTo>
                    <a:pt x="10119360" y="0"/>
                  </a:moveTo>
                  <a:lnTo>
                    <a:pt x="0" y="0"/>
                  </a:lnTo>
                  <a:lnTo>
                    <a:pt x="0" y="629412"/>
                  </a:lnTo>
                  <a:lnTo>
                    <a:pt x="10119360" y="629412"/>
                  </a:lnTo>
                  <a:lnTo>
                    <a:pt x="10119360" y="0"/>
                  </a:lnTo>
                  <a:close/>
                </a:path>
              </a:pathLst>
            </a:custGeom>
            <a:solidFill>
              <a:srgbClr val="4695C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372499" y="5134622"/>
            <a:ext cx="1680973" cy="3404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00" b="1" spc="-10" dirty="0">
                <a:latin typeface="Arial"/>
                <a:cs typeface="Arial"/>
              </a:rPr>
              <a:t>1</a:t>
            </a:r>
            <a:r>
              <a:rPr lang="sl-SI" sz="2100" b="1" spc="-10" dirty="0">
                <a:latin typeface="Arial"/>
                <a:cs typeface="Arial"/>
              </a:rPr>
              <a:t>1:3</a:t>
            </a:r>
            <a:r>
              <a:rPr sz="2100" b="1" spc="-10" dirty="0">
                <a:latin typeface="Arial"/>
                <a:cs typeface="Arial"/>
              </a:rPr>
              <a:t>0</a:t>
            </a:r>
            <a:r>
              <a:rPr lang="sl-SI" sz="2100" b="1" spc="-10" dirty="0">
                <a:latin typeface="Arial"/>
                <a:cs typeface="Arial"/>
              </a:rPr>
              <a:t> – 12:30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74508" y="2609577"/>
            <a:ext cx="1467467" cy="3404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00" b="1" spc="-20" dirty="0">
                <a:latin typeface="Arial"/>
                <a:cs typeface="Arial"/>
              </a:rPr>
              <a:t>9</a:t>
            </a:r>
            <a:r>
              <a:rPr lang="sl-SI" sz="2100" b="1" spc="-20" dirty="0">
                <a:latin typeface="Arial"/>
                <a:cs typeface="Arial"/>
              </a:rPr>
              <a:t>:</a:t>
            </a:r>
            <a:r>
              <a:rPr sz="2100" b="1" spc="-20" dirty="0">
                <a:latin typeface="Arial"/>
                <a:cs typeface="Arial"/>
              </a:rPr>
              <a:t>00</a:t>
            </a:r>
            <a:r>
              <a:rPr lang="sl-SI" sz="2100" b="1" spc="-20" dirty="0">
                <a:latin typeface="Arial"/>
                <a:cs typeface="Arial"/>
              </a:rPr>
              <a:t> – 9:30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72498" y="3220125"/>
            <a:ext cx="1367409" cy="3404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00" b="1" spc="-20" dirty="0">
                <a:latin typeface="Arial"/>
                <a:cs typeface="Arial"/>
              </a:rPr>
              <a:t>9</a:t>
            </a:r>
            <a:r>
              <a:rPr lang="sl-SI" sz="2100" b="1" spc="-20" dirty="0">
                <a:latin typeface="Arial"/>
                <a:cs typeface="Arial"/>
              </a:rPr>
              <a:t>:</a:t>
            </a:r>
            <a:r>
              <a:rPr sz="2100" b="1" spc="-20" dirty="0">
                <a:latin typeface="Arial"/>
                <a:cs typeface="Arial"/>
              </a:rPr>
              <a:t>30</a:t>
            </a:r>
            <a:r>
              <a:rPr lang="sl-SI" sz="2100" b="1" spc="-20" dirty="0">
                <a:latin typeface="Arial"/>
                <a:cs typeface="Arial"/>
              </a:rPr>
              <a:t> – 9:40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72498" y="3808060"/>
            <a:ext cx="1567580" cy="3404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00" b="1" spc="-20" dirty="0">
                <a:latin typeface="Arial"/>
                <a:cs typeface="Arial"/>
              </a:rPr>
              <a:t>9</a:t>
            </a:r>
            <a:r>
              <a:rPr lang="sl-SI" sz="2100" b="1" spc="-20" dirty="0">
                <a:latin typeface="Arial"/>
                <a:cs typeface="Arial"/>
              </a:rPr>
              <a:t>:</a:t>
            </a:r>
            <a:r>
              <a:rPr sz="2100" b="1" spc="-20" dirty="0">
                <a:latin typeface="Arial"/>
                <a:cs typeface="Arial"/>
              </a:rPr>
              <a:t>35</a:t>
            </a:r>
            <a:r>
              <a:rPr lang="sl-SI" sz="2100" b="1" spc="-20" dirty="0">
                <a:latin typeface="Arial"/>
                <a:cs typeface="Arial"/>
              </a:rPr>
              <a:t> – 11:00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72498" y="4471341"/>
            <a:ext cx="1680974" cy="3404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00" b="1" spc="-10" dirty="0">
                <a:latin typeface="Arial"/>
                <a:cs typeface="Arial"/>
              </a:rPr>
              <a:t>1</a:t>
            </a:r>
            <a:r>
              <a:rPr lang="sl-SI" sz="2100" b="1" spc="-10" dirty="0">
                <a:latin typeface="Arial"/>
                <a:cs typeface="Arial"/>
              </a:rPr>
              <a:t>1:</a:t>
            </a:r>
            <a:r>
              <a:rPr sz="2100" b="1" spc="-10" dirty="0">
                <a:latin typeface="Arial"/>
                <a:cs typeface="Arial"/>
              </a:rPr>
              <a:t>00</a:t>
            </a:r>
            <a:r>
              <a:rPr lang="sl-SI" sz="2100" b="1" spc="-10" dirty="0">
                <a:latin typeface="Arial"/>
                <a:cs typeface="Arial"/>
              </a:rPr>
              <a:t> – 11:30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15852" y="2656546"/>
            <a:ext cx="236029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i="1" dirty="0">
                <a:latin typeface="Calibri"/>
                <a:cs typeface="Calibri"/>
              </a:rPr>
              <a:t>Jutranja</a:t>
            </a:r>
            <a:r>
              <a:rPr sz="1400" b="1" i="1" spc="-30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kava</a:t>
            </a:r>
            <a:r>
              <a:rPr sz="1400" b="1" i="1" spc="-30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in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10" dirty="0">
                <a:latin typeface="Calibri"/>
                <a:cs typeface="Calibri"/>
              </a:rPr>
              <a:t>registracija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13820" y="3254084"/>
            <a:ext cx="154813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10" dirty="0">
                <a:latin typeface="Arial"/>
                <a:cs typeface="Arial"/>
              </a:rPr>
              <a:t>Uvodni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nagovor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13820" y="4563262"/>
            <a:ext cx="882112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sl-SI" sz="1400" b="1" i="1" spc="-50" dirty="0">
                <a:latin typeface="Calibri" panose="020F0502020204030204" pitchFamily="34" charset="0"/>
                <a:cs typeface="Calibri" panose="020F0502020204030204" pitchFamily="34" charset="0"/>
              </a:rPr>
              <a:t>Odmor</a:t>
            </a:r>
            <a:endParaRPr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13820" y="5734682"/>
            <a:ext cx="2614296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sl-SI" sz="1400" b="1" i="1" spc="-10" dirty="0">
                <a:latin typeface="Calibri"/>
                <a:cs typeface="Calibri"/>
              </a:rPr>
              <a:t>Zaključek in kosilo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13820" y="5079579"/>
            <a:ext cx="2614296" cy="4558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1400" b="1" dirty="0">
                <a:latin typeface="Arial"/>
                <a:cs typeface="Arial"/>
              </a:rPr>
              <a:t>PUN 2023-2028 in </a:t>
            </a:r>
            <a:endParaRPr lang="sl-SI" sz="1400" b="1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1400" b="1" dirty="0" err="1">
                <a:latin typeface="Arial"/>
                <a:cs typeface="Arial"/>
              </a:rPr>
              <a:t>priloga</a:t>
            </a:r>
            <a:r>
              <a:rPr lang="it-IT" sz="1400" b="1" dirty="0">
                <a:latin typeface="Arial"/>
                <a:cs typeface="Arial"/>
              </a:rPr>
              <a:t> B s </a:t>
            </a:r>
            <a:r>
              <a:rPr lang="it-IT" sz="1400" b="1" dirty="0" err="1">
                <a:latin typeface="Arial"/>
                <a:cs typeface="Arial"/>
              </a:rPr>
              <a:t>primeri</a:t>
            </a:r>
            <a:endParaRPr sz="1400" b="1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72498" y="5663717"/>
            <a:ext cx="1656714" cy="3404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00" b="1" spc="-10" dirty="0">
                <a:latin typeface="Arial"/>
                <a:cs typeface="Arial"/>
              </a:rPr>
              <a:t>1</a:t>
            </a:r>
            <a:r>
              <a:rPr lang="sl-SI" sz="2100" b="1" spc="-10" dirty="0">
                <a:latin typeface="Arial"/>
                <a:cs typeface="Arial"/>
              </a:rPr>
              <a:t>2:30 – 14:00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796223" y="3293312"/>
            <a:ext cx="4208145" cy="17632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pl-PL" sz="1050" dirty="0">
                <a:latin typeface="Microsoft Sans Serif"/>
                <a:cs typeface="Microsoft Sans Serif"/>
              </a:rPr>
              <a:t>Sašo Vöröš,</a:t>
            </a:r>
            <a:r>
              <a:rPr lang="pl-PL" sz="1050" spc="105" dirty="0">
                <a:latin typeface="Microsoft Sans Serif"/>
                <a:cs typeface="Microsoft Sans Serif"/>
              </a:rPr>
              <a:t> </a:t>
            </a:r>
            <a:r>
              <a:rPr lang="pl-PL" sz="1050" dirty="0">
                <a:latin typeface="Microsoft Sans Serif"/>
                <a:cs typeface="Microsoft Sans Serif"/>
              </a:rPr>
              <a:t>nacionalna</a:t>
            </a:r>
            <a:r>
              <a:rPr lang="pl-PL" sz="1050" spc="100" dirty="0">
                <a:latin typeface="Microsoft Sans Serif"/>
                <a:cs typeface="Microsoft Sans Serif"/>
              </a:rPr>
              <a:t> </a:t>
            </a:r>
            <a:r>
              <a:rPr lang="pl-PL" sz="1050" dirty="0">
                <a:latin typeface="Microsoft Sans Serif"/>
                <a:cs typeface="Microsoft Sans Serif"/>
              </a:rPr>
              <a:t>kontaktna</a:t>
            </a:r>
            <a:r>
              <a:rPr lang="pl-PL" sz="1050" spc="65" dirty="0">
                <a:latin typeface="Microsoft Sans Serif"/>
                <a:cs typeface="Microsoft Sans Serif"/>
              </a:rPr>
              <a:t> </a:t>
            </a:r>
            <a:r>
              <a:rPr lang="pl-PL" sz="1050" dirty="0">
                <a:latin typeface="Microsoft Sans Serif"/>
                <a:cs typeface="Microsoft Sans Serif"/>
              </a:rPr>
              <a:t>točka</a:t>
            </a:r>
            <a:r>
              <a:rPr lang="pl-PL" sz="1050" spc="70" dirty="0">
                <a:latin typeface="Microsoft Sans Serif"/>
                <a:cs typeface="Microsoft Sans Serif"/>
              </a:rPr>
              <a:t> </a:t>
            </a:r>
            <a:r>
              <a:rPr lang="pl-PL" sz="1050" spc="-20" dirty="0">
                <a:latin typeface="Microsoft Sans Serif"/>
                <a:cs typeface="Microsoft Sans Serif"/>
              </a:rPr>
              <a:t>za</a:t>
            </a:r>
            <a:r>
              <a:rPr lang="pl-PL" sz="1050" spc="65" dirty="0">
                <a:latin typeface="Microsoft Sans Serif"/>
                <a:cs typeface="Microsoft Sans Serif"/>
              </a:rPr>
              <a:t> naravo</a:t>
            </a:r>
            <a:r>
              <a:rPr lang="pl-PL" sz="1050" dirty="0">
                <a:latin typeface="Microsoft Sans Serif"/>
                <a:cs typeface="Microsoft Sans Serif"/>
              </a:rPr>
              <a:t>,</a:t>
            </a:r>
            <a:r>
              <a:rPr lang="pl-PL" sz="1050" spc="45" dirty="0">
                <a:latin typeface="Microsoft Sans Serif"/>
                <a:cs typeface="Microsoft Sans Serif"/>
              </a:rPr>
              <a:t> </a:t>
            </a:r>
            <a:r>
              <a:rPr lang="pl-PL" sz="1050" spc="-20" dirty="0">
                <a:latin typeface="Microsoft Sans Serif"/>
                <a:cs typeface="Microsoft Sans Serif"/>
              </a:rPr>
              <a:t>MNVP</a:t>
            </a:r>
            <a:endParaRPr sz="1050" dirty="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781618" y="3846587"/>
            <a:ext cx="4222750" cy="17632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sl-SI" sz="1050" spc="-20" dirty="0">
                <a:latin typeface="Microsoft Sans Serif"/>
                <a:cs typeface="Microsoft Sans Serif"/>
              </a:rPr>
              <a:t>Janja Kosem, projekt LIFE Krepitev zmogljivosti 2, MVNP</a:t>
            </a:r>
            <a:endParaRPr sz="1050" dirty="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781618" y="5216375"/>
            <a:ext cx="3618723" cy="17632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sl-SI" sz="1050" dirty="0">
                <a:latin typeface="Microsoft Sans Serif"/>
                <a:cs typeface="Microsoft Sans Serif"/>
              </a:rPr>
              <a:t>Nino Kirbiš, projekt LIFE IP NATURA.SI, MNVP</a:t>
            </a:r>
            <a:endParaRPr sz="1050" dirty="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913820" y="3758851"/>
            <a:ext cx="2614296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sl-SI" sz="1400" b="1" dirty="0">
                <a:latin typeface="Arial"/>
                <a:cs typeface="Arial"/>
              </a:rPr>
              <a:t>LIFE Narava in biotska raznovrstnost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0" y="0"/>
            <a:ext cx="1038225" cy="6858000"/>
            <a:chOff x="0" y="0"/>
            <a:chExt cx="1038225" cy="6858000"/>
          </a:xfrm>
        </p:grpSpPr>
        <p:sp>
          <p:nvSpPr>
            <p:cNvPr id="36" name="object 36"/>
            <p:cNvSpPr/>
            <p:nvPr/>
          </p:nvSpPr>
          <p:spPr>
            <a:xfrm>
              <a:off x="0" y="0"/>
              <a:ext cx="1038225" cy="6858000"/>
            </a:xfrm>
            <a:custGeom>
              <a:avLst/>
              <a:gdLst/>
              <a:ahLst/>
              <a:cxnLst/>
              <a:rect l="l" t="t" r="r" b="b"/>
              <a:pathLst>
                <a:path w="1038225" h="6858000">
                  <a:moveTo>
                    <a:pt x="0" y="6858000"/>
                  </a:moveTo>
                  <a:lnTo>
                    <a:pt x="1037843" y="6858000"/>
                  </a:lnTo>
                  <a:lnTo>
                    <a:pt x="1037843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4695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27532" y="2793492"/>
              <a:ext cx="73660" cy="1879600"/>
            </a:xfrm>
            <a:custGeom>
              <a:avLst/>
              <a:gdLst/>
              <a:ahLst/>
              <a:cxnLst/>
              <a:rect l="l" t="t" r="r" b="b"/>
              <a:pathLst>
                <a:path w="73659" h="1879600">
                  <a:moveTo>
                    <a:pt x="73152" y="0"/>
                  </a:moveTo>
                  <a:lnTo>
                    <a:pt x="0" y="0"/>
                  </a:lnTo>
                  <a:lnTo>
                    <a:pt x="0" y="1879092"/>
                  </a:lnTo>
                  <a:lnTo>
                    <a:pt x="73152" y="1879092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0774" y="144899"/>
              <a:ext cx="877569" cy="1374775"/>
            </a:xfrm>
            <a:custGeom>
              <a:avLst/>
              <a:gdLst/>
              <a:ahLst/>
              <a:cxnLst/>
              <a:rect l="l" t="t" r="r" b="b"/>
              <a:pathLst>
                <a:path w="877569" h="1374775">
                  <a:moveTo>
                    <a:pt x="26140" y="54"/>
                  </a:moveTo>
                  <a:lnTo>
                    <a:pt x="110" y="26095"/>
                  </a:lnTo>
                  <a:lnTo>
                    <a:pt x="2188" y="35941"/>
                  </a:lnTo>
                  <a:lnTo>
                    <a:pt x="2234" y="36157"/>
                  </a:lnTo>
                  <a:lnTo>
                    <a:pt x="7878" y="44331"/>
                  </a:lnTo>
                  <a:lnTo>
                    <a:pt x="16201" y="49800"/>
                  </a:lnTo>
                  <a:lnTo>
                    <a:pt x="26361" y="51749"/>
                  </a:lnTo>
                  <a:lnTo>
                    <a:pt x="36390" y="49666"/>
                  </a:lnTo>
                  <a:lnTo>
                    <a:pt x="44575" y="44125"/>
                  </a:lnTo>
                  <a:lnTo>
                    <a:pt x="50092" y="35941"/>
                  </a:lnTo>
                  <a:lnTo>
                    <a:pt x="52081" y="26095"/>
                  </a:lnTo>
                  <a:lnTo>
                    <a:pt x="52114" y="25929"/>
                  </a:lnTo>
                  <a:lnTo>
                    <a:pt x="50109" y="16026"/>
                  </a:lnTo>
                  <a:lnTo>
                    <a:pt x="50073" y="15848"/>
                  </a:lnTo>
                  <a:lnTo>
                    <a:pt x="44604" y="7769"/>
                  </a:lnTo>
                  <a:lnTo>
                    <a:pt x="44506" y="7624"/>
                  </a:lnTo>
                  <a:lnTo>
                    <a:pt x="36369" y="2165"/>
                  </a:lnTo>
                  <a:lnTo>
                    <a:pt x="36648" y="2165"/>
                  </a:lnTo>
                  <a:lnTo>
                    <a:pt x="26140" y="54"/>
                  </a:lnTo>
                  <a:close/>
                </a:path>
                <a:path w="877569" h="1374775">
                  <a:moveTo>
                    <a:pt x="300947" y="54"/>
                  </a:moveTo>
                  <a:lnTo>
                    <a:pt x="290837" y="2085"/>
                  </a:lnTo>
                  <a:lnTo>
                    <a:pt x="282580" y="7624"/>
                  </a:lnTo>
                  <a:lnTo>
                    <a:pt x="277014" y="15848"/>
                  </a:lnTo>
                  <a:lnTo>
                    <a:pt x="274972" y="25929"/>
                  </a:lnTo>
                  <a:lnTo>
                    <a:pt x="277014" y="35979"/>
                  </a:lnTo>
                  <a:lnTo>
                    <a:pt x="282580" y="44187"/>
                  </a:lnTo>
                  <a:lnTo>
                    <a:pt x="290837" y="49720"/>
                  </a:lnTo>
                  <a:lnTo>
                    <a:pt x="300947" y="51749"/>
                  </a:lnTo>
                  <a:lnTo>
                    <a:pt x="311088" y="49720"/>
                  </a:lnTo>
                  <a:lnTo>
                    <a:pt x="319361" y="44187"/>
                  </a:lnTo>
                  <a:lnTo>
                    <a:pt x="324934" y="35979"/>
                  </a:lnTo>
                  <a:lnTo>
                    <a:pt x="326976" y="25929"/>
                  </a:lnTo>
                  <a:lnTo>
                    <a:pt x="324934" y="15848"/>
                  </a:lnTo>
                  <a:lnTo>
                    <a:pt x="319361" y="7624"/>
                  </a:lnTo>
                  <a:lnTo>
                    <a:pt x="311088" y="2085"/>
                  </a:lnTo>
                  <a:lnTo>
                    <a:pt x="300947" y="54"/>
                  </a:lnTo>
                  <a:close/>
                </a:path>
                <a:path w="877569" h="1374775">
                  <a:moveTo>
                    <a:pt x="576030" y="55"/>
                  </a:moveTo>
                  <a:lnTo>
                    <a:pt x="565920" y="2085"/>
                  </a:lnTo>
                  <a:lnTo>
                    <a:pt x="557664" y="7624"/>
                  </a:lnTo>
                  <a:lnTo>
                    <a:pt x="552097" y="15848"/>
                  </a:lnTo>
                  <a:lnTo>
                    <a:pt x="550056" y="25930"/>
                  </a:lnTo>
                  <a:lnTo>
                    <a:pt x="552097" y="35979"/>
                  </a:lnTo>
                  <a:lnTo>
                    <a:pt x="557664" y="44187"/>
                  </a:lnTo>
                  <a:lnTo>
                    <a:pt x="565920" y="49720"/>
                  </a:lnTo>
                  <a:lnTo>
                    <a:pt x="576030" y="51749"/>
                  </a:lnTo>
                  <a:lnTo>
                    <a:pt x="586172" y="49720"/>
                  </a:lnTo>
                  <a:lnTo>
                    <a:pt x="594445" y="44187"/>
                  </a:lnTo>
                  <a:lnTo>
                    <a:pt x="600018" y="35979"/>
                  </a:lnTo>
                  <a:lnTo>
                    <a:pt x="602060" y="25930"/>
                  </a:lnTo>
                  <a:lnTo>
                    <a:pt x="600018" y="15848"/>
                  </a:lnTo>
                  <a:lnTo>
                    <a:pt x="594445" y="7624"/>
                  </a:lnTo>
                  <a:lnTo>
                    <a:pt x="586172" y="2085"/>
                  </a:lnTo>
                  <a:lnTo>
                    <a:pt x="576030" y="55"/>
                  </a:lnTo>
                  <a:close/>
                </a:path>
                <a:path w="877569" h="1374775">
                  <a:moveTo>
                    <a:pt x="851114" y="0"/>
                  </a:moveTo>
                  <a:lnTo>
                    <a:pt x="841004" y="2029"/>
                  </a:lnTo>
                  <a:lnTo>
                    <a:pt x="832748" y="7562"/>
                  </a:lnTo>
                  <a:lnTo>
                    <a:pt x="827181" y="15770"/>
                  </a:lnTo>
                  <a:lnTo>
                    <a:pt x="825140" y="25819"/>
                  </a:lnTo>
                  <a:lnTo>
                    <a:pt x="827212" y="35971"/>
                  </a:lnTo>
                  <a:lnTo>
                    <a:pt x="832789" y="44159"/>
                  </a:lnTo>
                  <a:lnTo>
                    <a:pt x="841035" y="49674"/>
                  </a:lnTo>
                  <a:lnTo>
                    <a:pt x="851114" y="51694"/>
                  </a:lnTo>
                  <a:lnTo>
                    <a:pt x="861209" y="49674"/>
                  </a:lnTo>
                  <a:lnTo>
                    <a:pt x="869477" y="44159"/>
                  </a:lnTo>
                  <a:lnTo>
                    <a:pt x="875054" y="35971"/>
                  </a:lnTo>
                  <a:lnTo>
                    <a:pt x="877144" y="25819"/>
                  </a:lnTo>
                  <a:lnTo>
                    <a:pt x="875101" y="15770"/>
                  </a:lnTo>
                  <a:lnTo>
                    <a:pt x="869529" y="7562"/>
                  </a:lnTo>
                  <a:lnTo>
                    <a:pt x="861256" y="2029"/>
                  </a:lnTo>
                  <a:lnTo>
                    <a:pt x="851114" y="0"/>
                  </a:lnTo>
                  <a:close/>
                </a:path>
                <a:path w="877569" h="1374775">
                  <a:moveTo>
                    <a:pt x="26029" y="264530"/>
                  </a:moveTo>
                  <a:lnTo>
                    <a:pt x="15894" y="266559"/>
                  </a:lnTo>
                  <a:lnTo>
                    <a:pt x="7630" y="272093"/>
                  </a:lnTo>
                  <a:lnTo>
                    <a:pt x="2063" y="280300"/>
                  </a:lnTo>
                  <a:lnTo>
                    <a:pt x="0" y="290295"/>
                  </a:lnTo>
                  <a:lnTo>
                    <a:pt x="2009" y="300377"/>
                  </a:lnTo>
                  <a:lnTo>
                    <a:pt x="7712" y="308710"/>
                  </a:lnTo>
                  <a:lnTo>
                    <a:pt x="15905" y="314228"/>
                  </a:lnTo>
                  <a:lnTo>
                    <a:pt x="16126" y="314228"/>
                  </a:lnTo>
                  <a:lnTo>
                    <a:pt x="25918" y="316225"/>
                  </a:lnTo>
                  <a:lnTo>
                    <a:pt x="36061" y="314228"/>
                  </a:lnTo>
                  <a:lnTo>
                    <a:pt x="44340" y="308710"/>
                  </a:lnTo>
                  <a:lnTo>
                    <a:pt x="49929" y="300509"/>
                  </a:lnTo>
                  <a:lnTo>
                    <a:pt x="52003" y="290460"/>
                  </a:lnTo>
                  <a:lnTo>
                    <a:pt x="49962" y="280300"/>
                  </a:lnTo>
                  <a:lnTo>
                    <a:pt x="44395" y="272093"/>
                  </a:lnTo>
                  <a:lnTo>
                    <a:pt x="36139" y="266559"/>
                  </a:lnTo>
                  <a:lnTo>
                    <a:pt x="26029" y="264530"/>
                  </a:lnTo>
                  <a:close/>
                </a:path>
                <a:path w="877569" h="1374775">
                  <a:moveTo>
                    <a:pt x="301113" y="264530"/>
                  </a:moveTo>
                  <a:lnTo>
                    <a:pt x="290971" y="266559"/>
                  </a:lnTo>
                  <a:lnTo>
                    <a:pt x="282698" y="272093"/>
                  </a:lnTo>
                  <a:lnTo>
                    <a:pt x="277125" y="280300"/>
                  </a:lnTo>
                  <a:lnTo>
                    <a:pt x="275083" y="290350"/>
                  </a:lnTo>
                  <a:lnTo>
                    <a:pt x="277125" y="300432"/>
                  </a:lnTo>
                  <a:lnTo>
                    <a:pt x="282698" y="308655"/>
                  </a:lnTo>
                  <a:lnTo>
                    <a:pt x="290971" y="314195"/>
                  </a:lnTo>
                  <a:lnTo>
                    <a:pt x="301113" y="316225"/>
                  </a:lnTo>
                  <a:lnTo>
                    <a:pt x="311223" y="314195"/>
                  </a:lnTo>
                  <a:lnTo>
                    <a:pt x="319479" y="308655"/>
                  </a:lnTo>
                  <a:lnTo>
                    <a:pt x="325046" y="300432"/>
                  </a:lnTo>
                  <a:lnTo>
                    <a:pt x="327087" y="290350"/>
                  </a:lnTo>
                  <a:lnTo>
                    <a:pt x="325046" y="280300"/>
                  </a:lnTo>
                  <a:lnTo>
                    <a:pt x="319479" y="272093"/>
                  </a:lnTo>
                  <a:lnTo>
                    <a:pt x="311223" y="266559"/>
                  </a:lnTo>
                  <a:lnTo>
                    <a:pt x="301113" y="264530"/>
                  </a:lnTo>
                  <a:close/>
                </a:path>
                <a:path w="877569" h="1374775">
                  <a:moveTo>
                    <a:pt x="576196" y="264530"/>
                  </a:moveTo>
                  <a:lnTo>
                    <a:pt x="566055" y="266559"/>
                  </a:lnTo>
                  <a:lnTo>
                    <a:pt x="557782" y="272093"/>
                  </a:lnTo>
                  <a:lnTo>
                    <a:pt x="552209" y="280300"/>
                  </a:lnTo>
                  <a:lnTo>
                    <a:pt x="550167" y="290350"/>
                  </a:lnTo>
                  <a:lnTo>
                    <a:pt x="552209" y="300432"/>
                  </a:lnTo>
                  <a:lnTo>
                    <a:pt x="557782" y="308655"/>
                  </a:lnTo>
                  <a:lnTo>
                    <a:pt x="566055" y="314195"/>
                  </a:lnTo>
                  <a:lnTo>
                    <a:pt x="576196" y="316225"/>
                  </a:lnTo>
                  <a:lnTo>
                    <a:pt x="586306" y="314195"/>
                  </a:lnTo>
                  <a:lnTo>
                    <a:pt x="594563" y="308655"/>
                  </a:lnTo>
                  <a:lnTo>
                    <a:pt x="600129" y="300432"/>
                  </a:lnTo>
                  <a:lnTo>
                    <a:pt x="602171" y="290350"/>
                  </a:lnTo>
                  <a:lnTo>
                    <a:pt x="600129" y="280300"/>
                  </a:lnTo>
                  <a:lnTo>
                    <a:pt x="594563" y="272093"/>
                  </a:lnTo>
                  <a:lnTo>
                    <a:pt x="586306" y="266559"/>
                  </a:lnTo>
                  <a:lnTo>
                    <a:pt x="576196" y="264530"/>
                  </a:lnTo>
                  <a:close/>
                </a:path>
                <a:path w="877569" h="1374775">
                  <a:moveTo>
                    <a:pt x="860024" y="266406"/>
                  </a:moveTo>
                  <a:lnTo>
                    <a:pt x="841132" y="266406"/>
                  </a:lnTo>
                  <a:lnTo>
                    <a:pt x="832775" y="271818"/>
                  </a:lnTo>
                  <a:lnTo>
                    <a:pt x="827067" y="279944"/>
                  </a:lnTo>
                  <a:lnTo>
                    <a:pt x="824863" y="289965"/>
                  </a:lnTo>
                  <a:lnTo>
                    <a:pt x="826750" y="300076"/>
                  </a:lnTo>
                  <a:lnTo>
                    <a:pt x="832194" y="308380"/>
                  </a:lnTo>
                  <a:lnTo>
                    <a:pt x="840369" y="314042"/>
                  </a:lnTo>
                  <a:lnTo>
                    <a:pt x="850449" y="316225"/>
                  </a:lnTo>
                  <a:lnTo>
                    <a:pt x="860621" y="314349"/>
                  </a:lnTo>
                  <a:lnTo>
                    <a:pt x="868975" y="308937"/>
                  </a:lnTo>
                  <a:lnTo>
                    <a:pt x="874670" y="300811"/>
                  </a:lnTo>
                  <a:lnTo>
                    <a:pt x="876867" y="290791"/>
                  </a:lnTo>
                  <a:lnTo>
                    <a:pt x="876749" y="289965"/>
                  </a:lnTo>
                  <a:lnTo>
                    <a:pt x="874907" y="280463"/>
                  </a:lnTo>
                  <a:lnTo>
                    <a:pt x="869411" y="272238"/>
                  </a:lnTo>
                  <a:lnTo>
                    <a:pt x="861205" y="266655"/>
                  </a:lnTo>
                  <a:lnTo>
                    <a:pt x="860024" y="266406"/>
                  </a:lnTo>
                  <a:close/>
                </a:path>
                <a:path w="877569" h="1374775">
                  <a:moveTo>
                    <a:pt x="851280" y="264530"/>
                  </a:moveTo>
                  <a:lnTo>
                    <a:pt x="851114" y="264530"/>
                  </a:lnTo>
                  <a:lnTo>
                    <a:pt x="860024" y="266406"/>
                  </a:lnTo>
                  <a:lnTo>
                    <a:pt x="841132" y="266406"/>
                  </a:lnTo>
                  <a:lnTo>
                    <a:pt x="851280" y="264530"/>
                  </a:lnTo>
                  <a:close/>
                </a:path>
                <a:path w="877569" h="1374775">
                  <a:moveTo>
                    <a:pt x="26417" y="529336"/>
                  </a:moveTo>
                  <a:lnTo>
                    <a:pt x="122" y="555431"/>
                  </a:lnTo>
                  <a:lnTo>
                    <a:pt x="2234" y="565416"/>
                  </a:lnTo>
                  <a:lnTo>
                    <a:pt x="7878" y="573592"/>
                  </a:lnTo>
                  <a:lnTo>
                    <a:pt x="16201" y="579074"/>
                  </a:lnTo>
                  <a:lnTo>
                    <a:pt x="26361" y="581031"/>
                  </a:lnTo>
                  <a:lnTo>
                    <a:pt x="35831" y="579074"/>
                  </a:lnTo>
                  <a:lnTo>
                    <a:pt x="36191" y="579074"/>
                  </a:lnTo>
                  <a:lnTo>
                    <a:pt x="44339" y="573592"/>
                  </a:lnTo>
                  <a:lnTo>
                    <a:pt x="50000" y="565416"/>
                  </a:lnTo>
                  <a:lnTo>
                    <a:pt x="52114" y="555431"/>
                  </a:lnTo>
                  <a:lnTo>
                    <a:pt x="50186" y="545354"/>
                  </a:lnTo>
                  <a:lnTo>
                    <a:pt x="44707" y="537078"/>
                  </a:lnTo>
                  <a:lnTo>
                    <a:pt x="36507" y="531455"/>
                  </a:lnTo>
                  <a:lnTo>
                    <a:pt x="26417" y="529336"/>
                  </a:lnTo>
                  <a:close/>
                </a:path>
                <a:path w="877569" h="1374775">
                  <a:moveTo>
                    <a:pt x="300947" y="529336"/>
                  </a:moveTo>
                  <a:lnTo>
                    <a:pt x="290837" y="531365"/>
                  </a:lnTo>
                  <a:lnTo>
                    <a:pt x="282581" y="536899"/>
                  </a:lnTo>
                  <a:lnTo>
                    <a:pt x="277014" y="545106"/>
                  </a:lnTo>
                  <a:lnTo>
                    <a:pt x="274972" y="555156"/>
                  </a:lnTo>
                  <a:lnTo>
                    <a:pt x="277014" y="565238"/>
                  </a:lnTo>
                  <a:lnTo>
                    <a:pt x="282581" y="573461"/>
                  </a:lnTo>
                  <a:lnTo>
                    <a:pt x="290837" y="579001"/>
                  </a:lnTo>
                  <a:lnTo>
                    <a:pt x="300947" y="581031"/>
                  </a:lnTo>
                  <a:lnTo>
                    <a:pt x="311089" y="579001"/>
                  </a:lnTo>
                  <a:lnTo>
                    <a:pt x="319361" y="573461"/>
                  </a:lnTo>
                  <a:lnTo>
                    <a:pt x="324934" y="565238"/>
                  </a:lnTo>
                  <a:lnTo>
                    <a:pt x="326976" y="555156"/>
                  </a:lnTo>
                  <a:lnTo>
                    <a:pt x="324913" y="545106"/>
                  </a:lnTo>
                  <a:lnTo>
                    <a:pt x="319339" y="536899"/>
                  </a:lnTo>
                  <a:lnTo>
                    <a:pt x="311070" y="531365"/>
                  </a:lnTo>
                  <a:lnTo>
                    <a:pt x="300947" y="529336"/>
                  </a:lnTo>
                  <a:close/>
                </a:path>
                <a:path w="877569" h="1374775">
                  <a:moveTo>
                    <a:pt x="576030" y="529336"/>
                  </a:moveTo>
                  <a:lnTo>
                    <a:pt x="565920" y="531365"/>
                  </a:lnTo>
                  <a:lnTo>
                    <a:pt x="557664" y="536899"/>
                  </a:lnTo>
                  <a:lnTo>
                    <a:pt x="552097" y="545106"/>
                  </a:lnTo>
                  <a:lnTo>
                    <a:pt x="550056" y="555156"/>
                  </a:lnTo>
                  <a:lnTo>
                    <a:pt x="552097" y="565238"/>
                  </a:lnTo>
                  <a:lnTo>
                    <a:pt x="557664" y="573461"/>
                  </a:lnTo>
                  <a:lnTo>
                    <a:pt x="565920" y="579001"/>
                  </a:lnTo>
                  <a:lnTo>
                    <a:pt x="576030" y="581031"/>
                  </a:lnTo>
                  <a:lnTo>
                    <a:pt x="586172" y="579001"/>
                  </a:lnTo>
                  <a:lnTo>
                    <a:pt x="594445" y="573461"/>
                  </a:lnTo>
                  <a:lnTo>
                    <a:pt x="600018" y="565238"/>
                  </a:lnTo>
                  <a:lnTo>
                    <a:pt x="602060" y="555156"/>
                  </a:lnTo>
                  <a:lnTo>
                    <a:pt x="599996" y="545106"/>
                  </a:lnTo>
                  <a:lnTo>
                    <a:pt x="594422" y="536899"/>
                  </a:lnTo>
                  <a:lnTo>
                    <a:pt x="586154" y="531365"/>
                  </a:lnTo>
                  <a:lnTo>
                    <a:pt x="576030" y="529336"/>
                  </a:lnTo>
                  <a:close/>
                </a:path>
                <a:path w="877569" h="1374775">
                  <a:moveTo>
                    <a:pt x="851114" y="529336"/>
                  </a:moveTo>
                  <a:lnTo>
                    <a:pt x="840984" y="531253"/>
                  </a:lnTo>
                  <a:lnTo>
                    <a:pt x="832672" y="536699"/>
                  </a:lnTo>
                  <a:lnTo>
                    <a:pt x="827017" y="544851"/>
                  </a:lnTo>
                  <a:lnTo>
                    <a:pt x="824863" y="554881"/>
                  </a:lnTo>
                  <a:lnTo>
                    <a:pt x="826799" y="564982"/>
                  </a:lnTo>
                  <a:lnTo>
                    <a:pt x="832298" y="573262"/>
                  </a:lnTo>
                  <a:lnTo>
                    <a:pt x="840517" y="578888"/>
                  </a:lnTo>
                  <a:lnTo>
                    <a:pt x="850616" y="581031"/>
                  </a:lnTo>
                  <a:lnTo>
                    <a:pt x="860753" y="579083"/>
                  </a:lnTo>
                  <a:lnTo>
                    <a:pt x="869079" y="573619"/>
                  </a:lnTo>
                  <a:lnTo>
                    <a:pt x="874735" y="565462"/>
                  </a:lnTo>
                  <a:lnTo>
                    <a:pt x="876867" y="555431"/>
                  </a:lnTo>
                  <a:lnTo>
                    <a:pt x="874938" y="545354"/>
                  </a:lnTo>
                  <a:lnTo>
                    <a:pt x="869452" y="537078"/>
                  </a:lnTo>
                  <a:lnTo>
                    <a:pt x="861236" y="531455"/>
                  </a:lnTo>
                  <a:lnTo>
                    <a:pt x="851114" y="529336"/>
                  </a:lnTo>
                  <a:close/>
                </a:path>
                <a:path w="877569" h="1374775">
                  <a:moveTo>
                    <a:pt x="25918" y="793756"/>
                  </a:moveTo>
                  <a:lnTo>
                    <a:pt x="15819" y="795867"/>
                  </a:lnTo>
                  <a:lnTo>
                    <a:pt x="7520" y="801588"/>
                  </a:lnTo>
                  <a:lnTo>
                    <a:pt x="2062" y="809839"/>
                  </a:lnTo>
                  <a:lnTo>
                    <a:pt x="122" y="819907"/>
                  </a:lnTo>
                  <a:lnTo>
                    <a:pt x="2234" y="829888"/>
                  </a:lnTo>
                  <a:lnTo>
                    <a:pt x="7878" y="838056"/>
                  </a:lnTo>
                  <a:lnTo>
                    <a:pt x="16201" y="843531"/>
                  </a:lnTo>
                  <a:lnTo>
                    <a:pt x="26362" y="845484"/>
                  </a:lnTo>
                  <a:lnTo>
                    <a:pt x="35826" y="843531"/>
                  </a:lnTo>
                  <a:lnTo>
                    <a:pt x="36190" y="843531"/>
                  </a:lnTo>
                  <a:lnTo>
                    <a:pt x="44336" y="838056"/>
                  </a:lnTo>
                  <a:lnTo>
                    <a:pt x="49999" y="829888"/>
                  </a:lnTo>
                  <a:lnTo>
                    <a:pt x="52114" y="819907"/>
                  </a:lnTo>
                  <a:lnTo>
                    <a:pt x="50145" y="809839"/>
                  </a:lnTo>
                  <a:lnTo>
                    <a:pt x="44624" y="801588"/>
                  </a:lnTo>
                  <a:lnTo>
                    <a:pt x="36382" y="796000"/>
                  </a:lnTo>
                  <a:lnTo>
                    <a:pt x="26251" y="793922"/>
                  </a:lnTo>
                  <a:lnTo>
                    <a:pt x="26029" y="793922"/>
                  </a:lnTo>
                  <a:lnTo>
                    <a:pt x="25918" y="793756"/>
                  </a:lnTo>
                  <a:close/>
                </a:path>
                <a:path w="877569" h="1374775">
                  <a:moveTo>
                    <a:pt x="300947" y="793757"/>
                  </a:moveTo>
                  <a:lnTo>
                    <a:pt x="290837" y="795794"/>
                  </a:lnTo>
                  <a:lnTo>
                    <a:pt x="282511" y="801450"/>
                  </a:lnTo>
                  <a:lnTo>
                    <a:pt x="277004" y="809622"/>
                  </a:lnTo>
                  <a:lnTo>
                    <a:pt x="274972" y="819632"/>
                  </a:lnTo>
                  <a:lnTo>
                    <a:pt x="277014" y="829696"/>
                  </a:lnTo>
                  <a:lnTo>
                    <a:pt x="282581" y="837913"/>
                  </a:lnTo>
                  <a:lnTo>
                    <a:pt x="290837" y="843453"/>
                  </a:lnTo>
                  <a:lnTo>
                    <a:pt x="300947" y="845485"/>
                  </a:lnTo>
                  <a:lnTo>
                    <a:pt x="311089" y="843453"/>
                  </a:lnTo>
                  <a:lnTo>
                    <a:pt x="319361" y="837913"/>
                  </a:lnTo>
                  <a:lnTo>
                    <a:pt x="324934" y="829696"/>
                  </a:lnTo>
                  <a:lnTo>
                    <a:pt x="326976" y="819632"/>
                  </a:lnTo>
                  <a:lnTo>
                    <a:pt x="324880" y="809622"/>
                  </a:lnTo>
                  <a:lnTo>
                    <a:pt x="319299" y="801450"/>
                  </a:lnTo>
                  <a:lnTo>
                    <a:pt x="311050" y="795941"/>
                  </a:lnTo>
                  <a:lnTo>
                    <a:pt x="300947" y="793922"/>
                  </a:lnTo>
                  <a:lnTo>
                    <a:pt x="300947" y="793757"/>
                  </a:lnTo>
                  <a:close/>
                </a:path>
                <a:path w="877569" h="1374775">
                  <a:moveTo>
                    <a:pt x="576030" y="793757"/>
                  </a:moveTo>
                  <a:lnTo>
                    <a:pt x="565921" y="795794"/>
                  </a:lnTo>
                  <a:lnTo>
                    <a:pt x="557594" y="801450"/>
                  </a:lnTo>
                  <a:lnTo>
                    <a:pt x="552087" y="809622"/>
                  </a:lnTo>
                  <a:lnTo>
                    <a:pt x="550056" y="819632"/>
                  </a:lnTo>
                  <a:lnTo>
                    <a:pt x="552097" y="829696"/>
                  </a:lnTo>
                  <a:lnTo>
                    <a:pt x="557664" y="837913"/>
                  </a:lnTo>
                  <a:lnTo>
                    <a:pt x="565921" y="843453"/>
                  </a:lnTo>
                  <a:lnTo>
                    <a:pt x="576030" y="845485"/>
                  </a:lnTo>
                  <a:lnTo>
                    <a:pt x="586172" y="843453"/>
                  </a:lnTo>
                  <a:lnTo>
                    <a:pt x="594445" y="837913"/>
                  </a:lnTo>
                  <a:lnTo>
                    <a:pt x="600018" y="829696"/>
                  </a:lnTo>
                  <a:lnTo>
                    <a:pt x="602060" y="819632"/>
                  </a:lnTo>
                  <a:lnTo>
                    <a:pt x="599987" y="809622"/>
                  </a:lnTo>
                  <a:lnTo>
                    <a:pt x="594403" y="801450"/>
                  </a:lnTo>
                  <a:lnTo>
                    <a:pt x="586141" y="795941"/>
                  </a:lnTo>
                  <a:lnTo>
                    <a:pt x="576030" y="793922"/>
                  </a:lnTo>
                  <a:lnTo>
                    <a:pt x="576030" y="793757"/>
                  </a:lnTo>
                  <a:close/>
                </a:path>
                <a:path w="877569" h="1374775">
                  <a:moveTo>
                    <a:pt x="851114" y="793757"/>
                  </a:moveTo>
                  <a:lnTo>
                    <a:pt x="840984" y="795705"/>
                  </a:lnTo>
                  <a:lnTo>
                    <a:pt x="832672" y="801168"/>
                  </a:lnTo>
                  <a:lnTo>
                    <a:pt x="827018" y="809325"/>
                  </a:lnTo>
                  <a:lnTo>
                    <a:pt x="824863" y="819356"/>
                  </a:lnTo>
                  <a:lnTo>
                    <a:pt x="826799" y="829447"/>
                  </a:lnTo>
                  <a:lnTo>
                    <a:pt x="832298" y="837724"/>
                  </a:lnTo>
                  <a:lnTo>
                    <a:pt x="840517" y="843349"/>
                  </a:lnTo>
                  <a:lnTo>
                    <a:pt x="850616" y="845485"/>
                  </a:lnTo>
                  <a:lnTo>
                    <a:pt x="860753" y="843554"/>
                  </a:lnTo>
                  <a:lnTo>
                    <a:pt x="869079" y="838099"/>
                  </a:lnTo>
                  <a:lnTo>
                    <a:pt x="874735" y="829941"/>
                  </a:lnTo>
                  <a:lnTo>
                    <a:pt x="876867" y="819907"/>
                  </a:lnTo>
                  <a:lnTo>
                    <a:pt x="874907" y="809854"/>
                  </a:lnTo>
                  <a:lnTo>
                    <a:pt x="869411" y="801629"/>
                  </a:lnTo>
                  <a:lnTo>
                    <a:pt x="861205" y="796046"/>
                  </a:lnTo>
                  <a:lnTo>
                    <a:pt x="851114" y="793922"/>
                  </a:lnTo>
                  <a:lnTo>
                    <a:pt x="851114" y="793757"/>
                  </a:lnTo>
                  <a:close/>
                </a:path>
                <a:path w="877569" h="1374775">
                  <a:moveTo>
                    <a:pt x="26112" y="1058579"/>
                  </a:moveTo>
                  <a:lnTo>
                    <a:pt x="110" y="1084625"/>
                  </a:lnTo>
                  <a:lnTo>
                    <a:pt x="2176" y="1094396"/>
                  </a:lnTo>
                  <a:lnTo>
                    <a:pt x="2234" y="1094671"/>
                  </a:lnTo>
                  <a:lnTo>
                    <a:pt x="7878" y="1102847"/>
                  </a:lnTo>
                  <a:lnTo>
                    <a:pt x="16201" y="1108325"/>
                  </a:lnTo>
                  <a:lnTo>
                    <a:pt x="26362" y="1110279"/>
                  </a:lnTo>
                  <a:lnTo>
                    <a:pt x="36421" y="1108184"/>
                  </a:lnTo>
                  <a:lnTo>
                    <a:pt x="44617" y="1102613"/>
                  </a:lnTo>
                  <a:lnTo>
                    <a:pt x="50123" y="1094396"/>
                  </a:lnTo>
                  <a:lnTo>
                    <a:pt x="52062" y="1084625"/>
                  </a:lnTo>
                  <a:lnTo>
                    <a:pt x="52114" y="1084360"/>
                  </a:lnTo>
                  <a:lnTo>
                    <a:pt x="36359" y="1060685"/>
                  </a:lnTo>
                  <a:lnTo>
                    <a:pt x="36727" y="1060685"/>
                  </a:lnTo>
                  <a:lnTo>
                    <a:pt x="26112" y="1058579"/>
                  </a:lnTo>
                  <a:close/>
                </a:path>
                <a:path w="877569" h="1374775">
                  <a:moveTo>
                    <a:pt x="300947" y="1058579"/>
                  </a:moveTo>
                  <a:lnTo>
                    <a:pt x="290837" y="1060610"/>
                  </a:lnTo>
                  <a:lnTo>
                    <a:pt x="282581" y="1066149"/>
                  </a:lnTo>
                  <a:lnTo>
                    <a:pt x="277014" y="1074365"/>
                  </a:lnTo>
                  <a:lnTo>
                    <a:pt x="274972" y="1084426"/>
                  </a:lnTo>
                  <a:lnTo>
                    <a:pt x="277014" y="1094491"/>
                  </a:lnTo>
                  <a:lnTo>
                    <a:pt x="282581" y="1102708"/>
                  </a:lnTo>
                  <a:lnTo>
                    <a:pt x="290837" y="1108248"/>
                  </a:lnTo>
                  <a:lnTo>
                    <a:pt x="300947" y="1110279"/>
                  </a:lnTo>
                  <a:lnTo>
                    <a:pt x="311089" y="1108248"/>
                  </a:lnTo>
                  <a:lnTo>
                    <a:pt x="319361" y="1102708"/>
                  </a:lnTo>
                  <a:lnTo>
                    <a:pt x="324934" y="1094491"/>
                  </a:lnTo>
                  <a:lnTo>
                    <a:pt x="326976" y="1084426"/>
                  </a:lnTo>
                  <a:lnTo>
                    <a:pt x="324912" y="1074365"/>
                  </a:lnTo>
                  <a:lnTo>
                    <a:pt x="319335" y="1066149"/>
                  </a:lnTo>
                  <a:lnTo>
                    <a:pt x="311067" y="1060610"/>
                  </a:lnTo>
                  <a:lnTo>
                    <a:pt x="300947" y="1058579"/>
                  </a:lnTo>
                  <a:close/>
                </a:path>
                <a:path w="877569" h="1374775">
                  <a:moveTo>
                    <a:pt x="576030" y="1058579"/>
                  </a:moveTo>
                  <a:lnTo>
                    <a:pt x="565921" y="1060610"/>
                  </a:lnTo>
                  <a:lnTo>
                    <a:pt x="557664" y="1066149"/>
                  </a:lnTo>
                  <a:lnTo>
                    <a:pt x="552097" y="1074365"/>
                  </a:lnTo>
                  <a:lnTo>
                    <a:pt x="550056" y="1084426"/>
                  </a:lnTo>
                  <a:lnTo>
                    <a:pt x="552097" y="1094491"/>
                  </a:lnTo>
                  <a:lnTo>
                    <a:pt x="557664" y="1102708"/>
                  </a:lnTo>
                  <a:lnTo>
                    <a:pt x="565921" y="1108248"/>
                  </a:lnTo>
                  <a:lnTo>
                    <a:pt x="576030" y="1110279"/>
                  </a:lnTo>
                  <a:lnTo>
                    <a:pt x="586172" y="1108248"/>
                  </a:lnTo>
                  <a:lnTo>
                    <a:pt x="594445" y="1102708"/>
                  </a:lnTo>
                  <a:lnTo>
                    <a:pt x="600018" y="1094491"/>
                  </a:lnTo>
                  <a:lnTo>
                    <a:pt x="602060" y="1084426"/>
                  </a:lnTo>
                  <a:lnTo>
                    <a:pt x="599996" y="1074365"/>
                  </a:lnTo>
                  <a:lnTo>
                    <a:pt x="594419" y="1066149"/>
                  </a:lnTo>
                  <a:lnTo>
                    <a:pt x="586151" y="1060610"/>
                  </a:lnTo>
                  <a:lnTo>
                    <a:pt x="576030" y="1058579"/>
                  </a:lnTo>
                  <a:close/>
                </a:path>
                <a:path w="877569" h="1374775">
                  <a:moveTo>
                    <a:pt x="851114" y="1058579"/>
                  </a:moveTo>
                  <a:lnTo>
                    <a:pt x="840984" y="1060506"/>
                  </a:lnTo>
                  <a:lnTo>
                    <a:pt x="832672" y="1065962"/>
                  </a:lnTo>
                  <a:lnTo>
                    <a:pt x="827018" y="1074122"/>
                  </a:lnTo>
                  <a:lnTo>
                    <a:pt x="824863" y="1084162"/>
                  </a:lnTo>
                  <a:lnTo>
                    <a:pt x="826799" y="1094244"/>
                  </a:lnTo>
                  <a:lnTo>
                    <a:pt x="832298" y="1102518"/>
                  </a:lnTo>
                  <a:lnTo>
                    <a:pt x="840517" y="1108141"/>
                  </a:lnTo>
                  <a:lnTo>
                    <a:pt x="850616" y="1110274"/>
                  </a:lnTo>
                  <a:lnTo>
                    <a:pt x="860753" y="1108347"/>
                  </a:lnTo>
                  <a:lnTo>
                    <a:pt x="869079" y="1102891"/>
                  </a:lnTo>
                  <a:lnTo>
                    <a:pt x="874735" y="1094731"/>
                  </a:lnTo>
                  <a:lnTo>
                    <a:pt x="876867" y="1084691"/>
                  </a:lnTo>
                  <a:lnTo>
                    <a:pt x="876805" y="1084162"/>
                  </a:lnTo>
                  <a:lnTo>
                    <a:pt x="874844" y="1074383"/>
                  </a:lnTo>
                  <a:lnTo>
                    <a:pt x="869328" y="1066218"/>
                  </a:lnTo>
                  <a:lnTo>
                    <a:pt x="861143" y="1060678"/>
                  </a:lnTo>
                  <a:lnTo>
                    <a:pt x="851114" y="1058579"/>
                  </a:lnTo>
                  <a:close/>
                </a:path>
                <a:path w="877569" h="1374775">
                  <a:moveTo>
                    <a:pt x="25589" y="1323107"/>
                  </a:moveTo>
                  <a:lnTo>
                    <a:pt x="15819" y="1325147"/>
                  </a:lnTo>
                  <a:lnTo>
                    <a:pt x="7594" y="1330751"/>
                  </a:lnTo>
                  <a:lnTo>
                    <a:pt x="2079" y="1339011"/>
                  </a:lnTo>
                  <a:lnTo>
                    <a:pt x="162" y="1348825"/>
                  </a:lnTo>
                  <a:lnTo>
                    <a:pt x="110" y="1349089"/>
                  </a:lnTo>
                  <a:lnTo>
                    <a:pt x="26362" y="1374741"/>
                  </a:lnTo>
                  <a:lnTo>
                    <a:pt x="36421" y="1372646"/>
                  </a:lnTo>
                  <a:lnTo>
                    <a:pt x="44617" y="1367077"/>
                  </a:lnTo>
                  <a:lnTo>
                    <a:pt x="50123" y="1358861"/>
                  </a:lnTo>
                  <a:lnTo>
                    <a:pt x="52062" y="1349089"/>
                  </a:lnTo>
                  <a:lnTo>
                    <a:pt x="52114" y="1348825"/>
                  </a:lnTo>
                  <a:lnTo>
                    <a:pt x="50071" y="1339011"/>
                  </a:lnTo>
                  <a:lnTo>
                    <a:pt x="50023" y="1338779"/>
                  </a:lnTo>
                  <a:lnTo>
                    <a:pt x="44496" y="1330751"/>
                  </a:lnTo>
                  <a:lnTo>
                    <a:pt x="44395" y="1330605"/>
                  </a:lnTo>
                  <a:lnTo>
                    <a:pt x="36109" y="1325147"/>
                  </a:lnTo>
                  <a:lnTo>
                    <a:pt x="25589" y="1323107"/>
                  </a:lnTo>
                  <a:close/>
                </a:path>
                <a:path w="877569" h="1374775">
                  <a:moveTo>
                    <a:pt x="300617" y="1323104"/>
                  </a:moveTo>
                  <a:lnTo>
                    <a:pt x="290246" y="1325189"/>
                  </a:lnTo>
                  <a:lnTo>
                    <a:pt x="290660" y="1325189"/>
                  </a:lnTo>
                  <a:lnTo>
                    <a:pt x="282523" y="1330696"/>
                  </a:lnTo>
                  <a:lnTo>
                    <a:pt x="277005" y="1338871"/>
                  </a:lnTo>
                  <a:lnTo>
                    <a:pt x="274973" y="1348892"/>
                  </a:lnTo>
                  <a:lnTo>
                    <a:pt x="277014" y="1358954"/>
                  </a:lnTo>
                  <a:lnTo>
                    <a:pt x="282581" y="1367171"/>
                  </a:lnTo>
                  <a:lnTo>
                    <a:pt x="290837" y="1372711"/>
                  </a:lnTo>
                  <a:lnTo>
                    <a:pt x="300947" y="1374743"/>
                  </a:lnTo>
                  <a:lnTo>
                    <a:pt x="311089" y="1372711"/>
                  </a:lnTo>
                  <a:lnTo>
                    <a:pt x="319361" y="1367171"/>
                  </a:lnTo>
                  <a:lnTo>
                    <a:pt x="324934" y="1358954"/>
                  </a:lnTo>
                  <a:lnTo>
                    <a:pt x="326976" y="1348892"/>
                  </a:lnTo>
                  <a:lnTo>
                    <a:pt x="324880" y="1338871"/>
                  </a:lnTo>
                  <a:lnTo>
                    <a:pt x="319299" y="1330696"/>
                  </a:lnTo>
                  <a:lnTo>
                    <a:pt x="311050" y="1325189"/>
                  </a:lnTo>
                  <a:lnTo>
                    <a:pt x="300617" y="1323104"/>
                  </a:lnTo>
                  <a:close/>
                </a:path>
                <a:path w="877569" h="1374775">
                  <a:moveTo>
                    <a:pt x="575701" y="1323104"/>
                  </a:moveTo>
                  <a:lnTo>
                    <a:pt x="565330" y="1325189"/>
                  </a:lnTo>
                  <a:lnTo>
                    <a:pt x="565744" y="1325189"/>
                  </a:lnTo>
                  <a:lnTo>
                    <a:pt x="557606" y="1330696"/>
                  </a:lnTo>
                  <a:lnTo>
                    <a:pt x="552089" y="1338871"/>
                  </a:lnTo>
                  <a:lnTo>
                    <a:pt x="550056" y="1348892"/>
                  </a:lnTo>
                  <a:lnTo>
                    <a:pt x="552098" y="1358954"/>
                  </a:lnTo>
                  <a:lnTo>
                    <a:pt x="557664" y="1367171"/>
                  </a:lnTo>
                  <a:lnTo>
                    <a:pt x="565921" y="1372711"/>
                  </a:lnTo>
                  <a:lnTo>
                    <a:pt x="576030" y="1374743"/>
                  </a:lnTo>
                  <a:lnTo>
                    <a:pt x="586172" y="1372711"/>
                  </a:lnTo>
                  <a:lnTo>
                    <a:pt x="594445" y="1367171"/>
                  </a:lnTo>
                  <a:lnTo>
                    <a:pt x="600018" y="1358954"/>
                  </a:lnTo>
                  <a:lnTo>
                    <a:pt x="602060" y="1348892"/>
                  </a:lnTo>
                  <a:lnTo>
                    <a:pt x="599987" y="1338871"/>
                  </a:lnTo>
                  <a:lnTo>
                    <a:pt x="594403" y="1330696"/>
                  </a:lnTo>
                  <a:lnTo>
                    <a:pt x="586141" y="1325189"/>
                  </a:lnTo>
                  <a:lnTo>
                    <a:pt x="575701" y="1323104"/>
                  </a:lnTo>
                  <a:close/>
                </a:path>
                <a:path w="877569" h="1374775">
                  <a:moveTo>
                    <a:pt x="851114" y="1323170"/>
                  </a:moveTo>
                  <a:lnTo>
                    <a:pt x="824863" y="1348626"/>
                  </a:lnTo>
                  <a:lnTo>
                    <a:pt x="826800" y="1358708"/>
                  </a:lnTo>
                  <a:lnTo>
                    <a:pt x="832298" y="1366982"/>
                  </a:lnTo>
                  <a:lnTo>
                    <a:pt x="840517" y="1372606"/>
                  </a:lnTo>
                  <a:lnTo>
                    <a:pt x="850616" y="1374740"/>
                  </a:lnTo>
                  <a:lnTo>
                    <a:pt x="860753" y="1372812"/>
                  </a:lnTo>
                  <a:lnTo>
                    <a:pt x="869079" y="1367356"/>
                  </a:lnTo>
                  <a:lnTo>
                    <a:pt x="874735" y="1359196"/>
                  </a:lnTo>
                  <a:lnTo>
                    <a:pt x="876867" y="1349155"/>
                  </a:lnTo>
                  <a:lnTo>
                    <a:pt x="876803" y="1348626"/>
                  </a:lnTo>
                  <a:lnTo>
                    <a:pt x="874798" y="1338890"/>
                  </a:lnTo>
                  <a:lnTo>
                    <a:pt x="869286" y="1330767"/>
                  </a:lnTo>
                  <a:lnTo>
                    <a:pt x="861127" y="1325259"/>
                  </a:lnTo>
                  <a:lnTo>
                    <a:pt x="851114" y="1323170"/>
                  </a:lnTo>
                  <a:close/>
                </a:path>
              </a:pathLst>
            </a:custGeom>
            <a:solidFill>
              <a:srgbClr val="FC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2478879" y="1246338"/>
            <a:ext cx="7826248" cy="627736"/>
          </a:xfrm>
          <a:prstGeom prst="rect">
            <a:avLst/>
          </a:prstGeom>
          <a:noFill/>
        </p:spPr>
        <p:txBody>
          <a:bodyPr vert="horz" wrap="square" lIns="0" tIns="12065" rIns="0" bIns="0" rtlCol="0">
            <a:spAutoFit/>
          </a:bodyPr>
          <a:lstStyle/>
          <a:p>
            <a:pPr marL="2852420">
              <a:lnSpc>
                <a:spcPct val="100000"/>
              </a:lnSpc>
              <a:spcBef>
                <a:spcPts val="95"/>
              </a:spcBef>
            </a:pPr>
            <a:r>
              <a:rPr sz="4000" spc="-80" dirty="0"/>
              <a:t>PROGRAM</a:t>
            </a:r>
            <a:endParaRPr sz="4000" dirty="0"/>
          </a:p>
        </p:txBody>
      </p:sp>
      <p:grpSp>
        <p:nvGrpSpPr>
          <p:cNvPr id="27" name="object 3">
            <a:extLst>
              <a:ext uri="{FF2B5EF4-FFF2-40B4-BE49-F238E27FC236}">
                <a16:creationId xmlns:a16="http://schemas.microsoft.com/office/drawing/2014/main" id="{1FB6ED9D-A0D2-0961-0F10-34D8F256BF59}"/>
              </a:ext>
            </a:extLst>
          </p:cNvPr>
          <p:cNvGrpSpPr/>
          <p:nvPr/>
        </p:nvGrpSpPr>
        <p:grpSpPr>
          <a:xfrm>
            <a:off x="1123814" y="209932"/>
            <a:ext cx="2696210" cy="895985"/>
            <a:chOff x="67056" y="201447"/>
            <a:chExt cx="2696210" cy="895985"/>
          </a:xfrm>
        </p:grpSpPr>
        <p:pic>
          <p:nvPicPr>
            <p:cNvPr id="41" name="object 4">
              <a:extLst>
                <a:ext uri="{FF2B5EF4-FFF2-40B4-BE49-F238E27FC236}">
                  <a16:creationId xmlns:a16="http://schemas.microsoft.com/office/drawing/2014/main" id="{3A975ADE-CF57-5ADC-4CA4-21D45D85B09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82" y="201447"/>
              <a:ext cx="1484141" cy="357222"/>
            </a:xfrm>
            <a:prstGeom prst="rect">
              <a:avLst/>
            </a:prstGeom>
          </p:spPr>
        </p:pic>
        <p:pic>
          <p:nvPicPr>
            <p:cNvPr id="42" name="object 5">
              <a:extLst>
                <a:ext uri="{FF2B5EF4-FFF2-40B4-BE49-F238E27FC236}">
                  <a16:creationId xmlns:a16="http://schemas.microsoft.com/office/drawing/2014/main" id="{F347DD23-F68A-AAC7-0C57-89B9FA1D93A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056" y="489203"/>
              <a:ext cx="2695956" cy="608076"/>
            </a:xfrm>
            <a:prstGeom prst="rect">
              <a:avLst/>
            </a:prstGeom>
          </p:spPr>
        </p:pic>
      </p:grpSp>
      <p:pic>
        <p:nvPicPr>
          <p:cNvPr id="43" name="object 2">
            <a:extLst>
              <a:ext uri="{FF2B5EF4-FFF2-40B4-BE49-F238E27FC236}">
                <a16:creationId xmlns:a16="http://schemas.microsoft.com/office/drawing/2014/main" id="{FFD34F02-49BA-CBF7-F1B2-2459DA3A1D4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89775" y="73048"/>
            <a:ext cx="814593" cy="62091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3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>
                <a:solidFill>
                  <a:srgbClr val="FFFFFF"/>
                </a:solidFill>
              </a:rPr>
              <a:pPr algn="l"/>
              <a:t>20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491" name="Google Shape;491;p43"/>
          <p:cNvSpPr/>
          <p:nvPr/>
        </p:nvSpPr>
        <p:spPr>
          <a:xfrm>
            <a:off x="1244567" y="1256877"/>
            <a:ext cx="4763600" cy="207232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828800" bIns="121900" anchor="t" anchorCtr="0">
            <a:noAutofit/>
          </a:bodyPr>
          <a:lstStyle/>
          <a:p>
            <a:pPr marL="457200" indent="-457200">
              <a:buAutoNum type="arabicPeriod"/>
            </a:pPr>
            <a:r>
              <a:rPr lang="sl-SI" sz="2400" b="1" dirty="0">
                <a:latin typeface="Aptos" panose="020B0004020202020204" pitchFamily="34" charset="0"/>
              </a:rPr>
              <a:t>Ustreznost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l-PL" sz="1200" dirty="0"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200" dirty="0">
                <a:latin typeface="Aptos" panose="020B0004020202020204" pitchFamily="34" charset="0"/>
              </a:rPr>
              <a:t>Povezanost s cilji podprograma LIFE in prednostnimi nalogami razpisa.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l-SI" sz="1200" dirty="0">
                <a:latin typeface="Aptos" panose="020B0004020202020204" pitchFamily="34" charset="0"/>
              </a:rPr>
              <a:t>Jasna in logična zasnova ter metodologija projekta.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200" dirty="0">
                <a:latin typeface="Aptos" panose="020B0004020202020204" pitchFamily="34" charset="0"/>
              </a:rPr>
              <a:t>Sinergije z drugimi politikami na področju okolja in podnebja.</a:t>
            </a:r>
            <a:endParaRPr lang="sl-SI" sz="1200" b="1" dirty="0">
              <a:latin typeface="Aptos" panose="020B0004020202020204" pitchFamily="34" charset="0"/>
            </a:endParaRPr>
          </a:p>
        </p:txBody>
      </p:sp>
      <p:sp>
        <p:nvSpPr>
          <p:cNvPr id="492" name="Google Shape;492;p43"/>
          <p:cNvSpPr/>
          <p:nvPr/>
        </p:nvSpPr>
        <p:spPr>
          <a:xfrm>
            <a:off x="6205295" y="1256877"/>
            <a:ext cx="4763600" cy="207232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8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sl-SI" sz="2400" b="1" dirty="0">
                <a:latin typeface="Aptos" panose="020B0004020202020204" pitchFamily="34" charset="0"/>
              </a:rPr>
              <a:t>2.  Kakovost</a:t>
            </a:r>
          </a:p>
          <a:p>
            <a:pPr marL="171450" indent="-17145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sl-SI" sz="1200" dirty="0">
                <a:latin typeface="Aptos" panose="020B0004020202020204" pitchFamily="34" charset="0"/>
              </a:rPr>
              <a:t>Jasnost, ustreznost in izvedljivost delovnega načrta.</a:t>
            </a:r>
          </a:p>
          <a:p>
            <a:pPr marL="171450" indent="-17145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sl-SI" sz="1200" dirty="0">
                <a:latin typeface="Aptos" panose="020B0004020202020204" pitchFamily="34" charset="0"/>
              </a:rPr>
              <a:t>Identifikacija in mobilizacija relevantnih zainteresiranih strani.</a:t>
            </a:r>
          </a:p>
          <a:p>
            <a:pPr marL="171450" indent="-17145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sl-SI" sz="1200" dirty="0">
                <a:latin typeface="Aptos" panose="020B0004020202020204" pitchFamily="34" charset="0"/>
              </a:rPr>
              <a:t>Kakovost načrta za spremljanje in poročanje o učinkih.</a:t>
            </a:r>
          </a:p>
          <a:p>
            <a:pPr marL="171450" indent="-17145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sl-SI" sz="1200" dirty="0">
                <a:latin typeface="Aptos" panose="020B0004020202020204" pitchFamily="34" charset="0"/>
              </a:rPr>
              <a:t>Ukrepi za komuniciranje in razširjanje rezultatov različnim ciljnim skupinam. </a:t>
            </a:r>
          </a:p>
        </p:txBody>
      </p:sp>
      <p:sp>
        <p:nvSpPr>
          <p:cNvPr id="493" name="Google Shape;493;p43"/>
          <p:cNvSpPr/>
          <p:nvPr/>
        </p:nvSpPr>
        <p:spPr>
          <a:xfrm>
            <a:off x="1244567" y="3528800"/>
            <a:ext cx="4763600" cy="227192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828800" bIns="121900" anchor="b" anchorCtr="0">
            <a:noAutofit/>
          </a:bodyPr>
          <a:lstStyle/>
          <a:p>
            <a:pPr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sl-SI" sz="2400" b="1" dirty="0">
                <a:solidFill>
                  <a:schemeClr val="dk1"/>
                </a:solidFill>
                <a:latin typeface="Aptos" panose="020B0004020202020204" pitchFamily="34" charset="0"/>
                <a:ea typeface="Pontano Sans"/>
                <a:cs typeface="Pontano Sans"/>
                <a:sym typeface="Pontano Sans"/>
              </a:rPr>
              <a:t>3. Vpliv</a:t>
            </a:r>
          </a:p>
          <a:p>
            <a:pPr>
              <a:spcBef>
                <a:spcPts val="800"/>
              </a:spcBef>
              <a:buClr>
                <a:schemeClr val="dk1"/>
              </a:buClr>
              <a:buSzPts val="1100"/>
            </a:pPr>
            <a:endParaRPr lang="sl-SI" sz="1000" b="1" dirty="0">
              <a:solidFill>
                <a:schemeClr val="dk1"/>
              </a:solidFill>
              <a:latin typeface="Aptos" panose="020B0004020202020204" pitchFamily="34" charset="0"/>
              <a:ea typeface="Pontano Sans"/>
              <a:cs typeface="Pontano Sans"/>
              <a:sym typeface="Pontano Sans"/>
            </a:endParaRPr>
          </a:p>
          <a:p>
            <a:pPr marL="342900" indent="-342900">
              <a:spcBef>
                <a:spcPts val="8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sl-SI" sz="1200" dirty="0">
                <a:latin typeface="Aptos" panose="020B0004020202020204" pitchFamily="34" charset="0"/>
              </a:rPr>
              <a:t>Verjetnost in ambicioznost pričakovanih učinkov.</a:t>
            </a:r>
          </a:p>
          <a:p>
            <a:pPr marL="342900" indent="-342900">
              <a:spcBef>
                <a:spcPts val="8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pl-PL" sz="1200" dirty="0">
                <a:latin typeface="Aptos" panose="020B0004020202020204" pitchFamily="34" charset="0"/>
              </a:rPr>
              <a:t>Trajnost rezultatov po zaključku projekta.</a:t>
            </a:r>
          </a:p>
          <a:p>
            <a:pPr marL="342900" indent="-342900">
              <a:spcBef>
                <a:spcPts val="8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sl-SI" sz="1200" dirty="0">
                <a:latin typeface="Aptos" panose="020B0004020202020204" pitchFamily="34" charset="0"/>
              </a:rPr>
              <a:t>Možnost prenosa ali širjenja rezultatov ter katalitični potencial.</a:t>
            </a:r>
            <a:endParaRPr sz="1200" dirty="0">
              <a:solidFill>
                <a:schemeClr val="dk1"/>
              </a:solidFill>
              <a:latin typeface="Aptos" panose="020B0004020202020204" pitchFamily="34" charset="0"/>
              <a:ea typeface="Pontano Sans"/>
              <a:cs typeface="Pontano Sans"/>
              <a:sym typeface="Pontano Sans"/>
            </a:endParaRPr>
          </a:p>
        </p:txBody>
      </p:sp>
      <p:sp>
        <p:nvSpPr>
          <p:cNvPr id="494" name="Google Shape;494;p43"/>
          <p:cNvSpPr/>
          <p:nvPr/>
        </p:nvSpPr>
        <p:spPr>
          <a:xfrm>
            <a:off x="6205295" y="3528800"/>
            <a:ext cx="4763600" cy="227192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800" tIns="121900" rIns="121900" bIns="121900" anchor="b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sl-SI" sz="2400" b="1" dirty="0">
                <a:latin typeface="Aptos" panose="020B0004020202020204" pitchFamily="34" charset="0"/>
              </a:rPr>
              <a:t>4. Sredstva</a:t>
            </a:r>
            <a:br>
              <a:rPr lang="sl-SI" sz="2400" b="1" dirty="0">
                <a:latin typeface="Aptos" panose="020B0004020202020204" pitchFamily="34" charset="0"/>
              </a:rPr>
            </a:br>
            <a:endParaRPr lang="sl-SI" sz="1000" b="1" dirty="0">
              <a:latin typeface="Aptos" panose="020B0004020202020204" pitchFamily="34" charset="0"/>
            </a:endParaRPr>
          </a:p>
          <a:p>
            <a:pPr marL="342900" indent="-34290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sl-SI" sz="1200" dirty="0">
                <a:latin typeface="Aptos" panose="020B0004020202020204" pitchFamily="34" charset="0"/>
              </a:rPr>
              <a:t>Sestava projektne ekipe in ustreznost upravljanja.</a:t>
            </a:r>
          </a:p>
          <a:p>
            <a:pPr marL="342900" indent="-34290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sl-SI" sz="1200" dirty="0">
                <a:latin typeface="Aptos" panose="020B0004020202020204" pitchFamily="34" charset="0"/>
              </a:rPr>
              <a:t>Proračun in viri v skladu z načrtom dela.</a:t>
            </a:r>
          </a:p>
          <a:p>
            <a:pPr marL="342900" indent="-34290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sv-SE" sz="1200" dirty="0">
                <a:latin typeface="Aptos" panose="020B0004020202020204" pitchFamily="34" charset="0"/>
              </a:rPr>
              <a:t>Jasnost stroškov in okoljski vpliv projekta.</a:t>
            </a:r>
            <a:endParaRPr lang="sl-SI" sz="1200" dirty="0">
              <a:latin typeface="Aptos" panose="020B0004020202020204" pitchFamily="34" charset="0"/>
            </a:endParaRPr>
          </a:p>
          <a:p>
            <a:pPr marL="342900" indent="-34290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sl-SI" sz="1200" dirty="0">
                <a:latin typeface="Aptos" panose="020B0004020202020204" pitchFamily="34" charset="0"/>
              </a:rPr>
              <a:t>Uporaba zelenega javnega naročanja. </a:t>
            </a:r>
          </a:p>
          <a:p>
            <a:pPr marL="342900" indent="-34290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sl-SI" sz="1200" dirty="0">
                <a:latin typeface="Aptos" panose="020B0004020202020204" pitchFamily="34" charset="0"/>
              </a:rPr>
              <a:t>Stroškovna učinkovitost projekta (</a:t>
            </a:r>
            <a:r>
              <a:rPr lang="sl-SI" sz="1200" dirty="0" err="1">
                <a:latin typeface="Aptos" panose="020B0004020202020204" pitchFamily="34" charset="0"/>
              </a:rPr>
              <a:t>Value</a:t>
            </a:r>
            <a:r>
              <a:rPr lang="sl-SI" sz="1200" dirty="0">
                <a:latin typeface="Aptos" panose="020B0004020202020204" pitchFamily="34" charset="0"/>
              </a:rPr>
              <a:t>-for-</a:t>
            </a:r>
            <a:r>
              <a:rPr lang="sl-SI" sz="1200" dirty="0" err="1">
                <a:latin typeface="Aptos" panose="020B0004020202020204" pitchFamily="34" charset="0"/>
              </a:rPr>
              <a:t>money</a:t>
            </a:r>
            <a:r>
              <a:rPr lang="sl-SI" sz="1200" dirty="0">
                <a:latin typeface="Aptos" panose="020B0004020202020204" pitchFamily="34" charset="0"/>
              </a:rPr>
              <a:t>).</a:t>
            </a:r>
            <a:endParaRPr sz="1200" dirty="0">
              <a:solidFill>
                <a:schemeClr val="dk1"/>
              </a:solidFill>
              <a:latin typeface="Aptos" panose="020B0004020202020204" pitchFamily="34" charset="0"/>
              <a:ea typeface="Pontano Sans"/>
              <a:cs typeface="Pontano Sans"/>
              <a:sym typeface="Pontano Sans"/>
            </a:endParaRPr>
          </a:p>
        </p:txBody>
      </p:sp>
      <p:sp>
        <p:nvSpPr>
          <p:cNvPr id="495" name="Google Shape;495;p43"/>
          <p:cNvSpPr/>
          <p:nvPr/>
        </p:nvSpPr>
        <p:spPr>
          <a:xfrm>
            <a:off x="4640791" y="1959476"/>
            <a:ext cx="2737200" cy="27372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96" name="Google Shape;496;p43"/>
          <p:cNvSpPr/>
          <p:nvPr/>
        </p:nvSpPr>
        <p:spPr>
          <a:xfrm rot="5400000">
            <a:off x="4838321" y="1959476"/>
            <a:ext cx="2737200" cy="27372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97" name="Google Shape;497;p43"/>
          <p:cNvSpPr/>
          <p:nvPr/>
        </p:nvSpPr>
        <p:spPr>
          <a:xfrm rot="10800000">
            <a:off x="4838321" y="2161925"/>
            <a:ext cx="2737200" cy="27372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98" name="Google Shape;498;p43"/>
          <p:cNvSpPr/>
          <p:nvPr/>
        </p:nvSpPr>
        <p:spPr>
          <a:xfrm rot="-5400000">
            <a:off x="4637941" y="2160200"/>
            <a:ext cx="2737200" cy="27372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99" name="Google Shape;499;p43"/>
          <p:cNvSpPr/>
          <p:nvPr/>
        </p:nvSpPr>
        <p:spPr>
          <a:xfrm>
            <a:off x="5051884" y="2438400"/>
            <a:ext cx="833512" cy="71980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sl-SI" sz="2400" b="1" dirty="0">
                <a:solidFill>
                  <a:schemeClr val="lt1"/>
                </a:solidFill>
                <a:latin typeface="Dosis"/>
              </a:rPr>
              <a:t>0-20</a:t>
            </a:r>
          </a:p>
          <a:p>
            <a:pPr lvl="0" algn="ctr"/>
            <a:r>
              <a:rPr lang="sl-SI" sz="2400" b="1" dirty="0">
                <a:solidFill>
                  <a:schemeClr val="lt1"/>
                </a:solidFill>
                <a:latin typeface="Dosis"/>
              </a:rPr>
              <a:t>točk</a:t>
            </a:r>
            <a:endParaRPr sz="2400" b="1" dirty="0">
              <a:solidFill>
                <a:schemeClr val="lt1"/>
              </a:solidFill>
              <a:latin typeface="Dosis"/>
            </a:endParaRPr>
          </a:p>
        </p:txBody>
      </p:sp>
      <p:sp>
        <p:nvSpPr>
          <p:cNvPr id="2" name="Google Shape;299;p31">
            <a:extLst>
              <a:ext uri="{FF2B5EF4-FFF2-40B4-BE49-F238E27FC236}">
                <a16:creationId xmlns:a16="http://schemas.microsoft.com/office/drawing/2014/main" id="{BAB3ECA9-743A-5152-4153-87FF3DCAD689}"/>
              </a:ext>
            </a:extLst>
          </p:cNvPr>
          <p:cNvSpPr txBox="1">
            <a:spLocks/>
          </p:cNvSpPr>
          <p:nvPr/>
        </p:nvSpPr>
        <p:spPr>
          <a:xfrm>
            <a:off x="3350034" y="188628"/>
            <a:ext cx="5491931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pPr algn="ctr"/>
            <a:r>
              <a:rPr lang="sl-SI" sz="4000" b="0" dirty="0">
                <a:solidFill>
                  <a:schemeClr val="accent1">
                    <a:lumMod val="75000"/>
                  </a:schemeClr>
                </a:solidFill>
                <a:latin typeface="Dosis" pitchFamily="2" charset="-18"/>
              </a:rPr>
              <a:t>Kriteriji ocenjevanja</a:t>
            </a:r>
            <a:endParaRPr lang="sl-SI" sz="4000" dirty="0"/>
          </a:p>
        </p:txBody>
      </p:sp>
      <p:sp>
        <p:nvSpPr>
          <p:cNvPr id="6" name="Google Shape;499;p43">
            <a:extLst>
              <a:ext uri="{FF2B5EF4-FFF2-40B4-BE49-F238E27FC236}">
                <a16:creationId xmlns:a16="http://schemas.microsoft.com/office/drawing/2014/main" id="{5C3A0FFD-7A96-FB34-D0D5-B39FCCAAAE62}"/>
              </a:ext>
            </a:extLst>
          </p:cNvPr>
          <p:cNvSpPr/>
          <p:nvPr/>
        </p:nvSpPr>
        <p:spPr>
          <a:xfrm>
            <a:off x="6331815" y="2438400"/>
            <a:ext cx="833512" cy="71980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sl-SI" sz="2400" b="1" dirty="0">
                <a:solidFill>
                  <a:schemeClr val="lt1"/>
                </a:solidFill>
                <a:latin typeface="Dosis"/>
              </a:rPr>
              <a:t>0-20</a:t>
            </a:r>
          </a:p>
          <a:p>
            <a:pPr lvl="0" algn="ctr"/>
            <a:r>
              <a:rPr lang="sl-SI" sz="2400" b="1" dirty="0">
                <a:solidFill>
                  <a:schemeClr val="lt1"/>
                </a:solidFill>
                <a:latin typeface="Dosis"/>
              </a:rPr>
              <a:t>točk</a:t>
            </a:r>
            <a:endParaRPr sz="2400" b="1" dirty="0">
              <a:solidFill>
                <a:schemeClr val="lt1"/>
              </a:solidFill>
              <a:latin typeface="Dosis"/>
            </a:endParaRPr>
          </a:p>
        </p:txBody>
      </p:sp>
      <p:sp>
        <p:nvSpPr>
          <p:cNvPr id="7" name="Google Shape;499;p43">
            <a:extLst>
              <a:ext uri="{FF2B5EF4-FFF2-40B4-BE49-F238E27FC236}">
                <a16:creationId xmlns:a16="http://schemas.microsoft.com/office/drawing/2014/main" id="{F9A46B63-B053-C227-280F-045A705A3406}"/>
              </a:ext>
            </a:extLst>
          </p:cNvPr>
          <p:cNvSpPr/>
          <p:nvPr/>
        </p:nvSpPr>
        <p:spPr>
          <a:xfrm>
            <a:off x="5051884" y="3693982"/>
            <a:ext cx="833512" cy="71980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sl-SI" sz="2400" b="1" dirty="0">
                <a:solidFill>
                  <a:schemeClr val="lt1"/>
                </a:solidFill>
                <a:latin typeface="Dosis"/>
              </a:rPr>
              <a:t>0-20</a:t>
            </a:r>
          </a:p>
          <a:p>
            <a:pPr lvl="0" algn="ctr"/>
            <a:r>
              <a:rPr lang="sl-SI" sz="2400" b="1" dirty="0">
                <a:solidFill>
                  <a:schemeClr val="lt1"/>
                </a:solidFill>
                <a:latin typeface="Dosis"/>
              </a:rPr>
              <a:t>točk</a:t>
            </a:r>
            <a:endParaRPr sz="2400" b="1" dirty="0">
              <a:solidFill>
                <a:schemeClr val="lt1"/>
              </a:solidFill>
              <a:latin typeface="Dosis"/>
            </a:endParaRPr>
          </a:p>
        </p:txBody>
      </p:sp>
      <p:sp>
        <p:nvSpPr>
          <p:cNvPr id="8" name="Google Shape;499;p43">
            <a:extLst>
              <a:ext uri="{FF2B5EF4-FFF2-40B4-BE49-F238E27FC236}">
                <a16:creationId xmlns:a16="http://schemas.microsoft.com/office/drawing/2014/main" id="{C9500C9C-BA6E-5FF7-E141-AEC23C4797C2}"/>
              </a:ext>
            </a:extLst>
          </p:cNvPr>
          <p:cNvSpPr/>
          <p:nvPr/>
        </p:nvSpPr>
        <p:spPr>
          <a:xfrm>
            <a:off x="6331815" y="3702468"/>
            <a:ext cx="833512" cy="71980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sl-SI" sz="2400" b="1" dirty="0">
                <a:solidFill>
                  <a:schemeClr val="lt1"/>
                </a:solidFill>
                <a:latin typeface="Dosis"/>
              </a:rPr>
              <a:t>0-20</a:t>
            </a:r>
          </a:p>
          <a:p>
            <a:pPr lvl="0" algn="ctr"/>
            <a:r>
              <a:rPr lang="sl-SI" sz="2400" b="1" dirty="0">
                <a:solidFill>
                  <a:schemeClr val="lt1"/>
                </a:solidFill>
                <a:latin typeface="Dosis"/>
              </a:rPr>
              <a:t>točk</a:t>
            </a:r>
            <a:endParaRPr sz="2400" b="1" dirty="0">
              <a:solidFill>
                <a:schemeClr val="lt1"/>
              </a:solidFill>
              <a:latin typeface="Dosis"/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C5BCC1A-B175-3F27-D6A3-166131761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3367"/>
            <a:ext cx="4651257" cy="48463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37"/>
          <p:cNvPicPr preferRelativeResize="0"/>
          <p:nvPr/>
        </p:nvPicPr>
        <p:blipFill rotWithShape="1">
          <a:blip r:embed="rId3">
            <a:alphaModFix/>
          </a:blip>
          <a:srcRect l="8091" t="22963" r="43307" b="-11217"/>
          <a:stretch/>
        </p:blipFill>
        <p:spPr>
          <a:xfrm rot="-226005">
            <a:off x="2114001" y="1967698"/>
            <a:ext cx="3244748" cy="3903647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Google Shape;299;p31">
            <a:extLst>
              <a:ext uri="{FF2B5EF4-FFF2-40B4-BE49-F238E27FC236}">
                <a16:creationId xmlns:a16="http://schemas.microsoft.com/office/drawing/2014/main" id="{0B76F754-1926-4F1D-BFCB-813A8FF92581}"/>
              </a:ext>
            </a:extLst>
          </p:cNvPr>
          <p:cNvSpPr txBox="1">
            <a:spLocks/>
          </p:cNvSpPr>
          <p:nvPr/>
        </p:nvSpPr>
        <p:spPr>
          <a:xfrm>
            <a:off x="5750575" y="383649"/>
            <a:ext cx="5491931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pPr algn="ctr"/>
            <a:r>
              <a:rPr lang="sl-SI" sz="4000" b="0" dirty="0">
                <a:solidFill>
                  <a:schemeClr val="accent1">
                    <a:lumMod val="75000"/>
                  </a:schemeClr>
                </a:solidFill>
                <a:latin typeface="Dosis" pitchFamily="2" charset="-18"/>
              </a:rPr>
              <a:t>Bonus točke </a:t>
            </a:r>
            <a:r>
              <a:rPr lang="sl-SI" b="0" dirty="0">
                <a:solidFill>
                  <a:schemeClr val="accent1">
                    <a:lumMod val="75000"/>
                  </a:schemeClr>
                </a:solidFill>
                <a:latin typeface="Dosis" pitchFamily="2" charset="-18"/>
              </a:rPr>
              <a:t>(</a:t>
            </a:r>
            <a:r>
              <a:rPr lang="sl-SI" b="0" dirty="0" err="1">
                <a:solidFill>
                  <a:schemeClr val="accent1">
                    <a:lumMod val="75000"/>
                  </a:schemeClr>
                </a:solidFill>
                <a:latin typeface="Dosis" pitchFamily="2" charset="-18"/>
              </a:rPr>
              <a:t>max</a:t>
            </a:r>
            <a:r>
              <a:rPr lang="sl-SI" b="0" dirty="0">
                <a:solidFill>
                  <a:schemeClr val="accent1">
                    <a:lumMod val="75000"/>
                  </a:schemeClr>
                </a:solidFill>
                <a:latin typeface="Dosis" pitchFamily="2" charset="-18"/>
              </a:rPr>
              <a:t> 10 točk)</a:t>
            </a:r>
            <a:endParaRPr lang="sl-SI" sz="4000" dirty="0"/>
          </a:p>
        </p:txBody>
      </p:sp>
      <p:sp>
        <p:nvSpPr>
          <p:cNvPr id="8" name="Označba mesta besedila 7">
            <a:extLst>
              <a:ext uri="{FF2B5EF4-FFF2-40B4-BE49-F238E27FC236}">
                <a16:creationId xmlns:a16="http://schemas.microsoft.com/office/drawing/2014/main" id="{7C725330-FC5E-2A8B-49DA-5AAE313D7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50575" y="1498040"/>
            <a:ext cx="5822400" cy="484296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l-SI" b="1" dirty="0">
                <a:latin typeface="Tenorite" panose="00000500000000000000" pitchFamily="2" charset="0"/>
              </a:rPr>
              <a:t>BONUS 1 (2 točki):</a:t>
            </a:r>
            <a:r>
              <a:rPr lang="sl-SI" dirty="0">
                <a:latin typeface="Tenorite" panose="00000500000000000000" pitchFamily="2" charset="0"/>
              </a:rPr>
              <a:t> </a:t>
            </a:r>
            <a:br>
              <a:rPr lang="sl-SI" dirty="0">
                <a:latin typeface="Tenorite" panose="00000500000000000000" pitchFamily="2" charset="0"/>
              </a:rPr>
            </a:br>
            <a:r>
              <a:rPr lang="sl-SI" dirty="0">
                <a:latin typeface="Tenorite" panose="00000500000000000000" pitchFamily="2" charset="0"/>
              </a:rPr>
              <a:t>Izjemne sinergije med podprogrami LIFE in pomembne dodatne koristi.</a:t>
            </a:r>
          </a:p>
          <a:p>
            <a:pPr>
              <a:lnSpc>
                <a:spcPct val="100000"/>
              </a:lnSpc>
            </a:pPr>
            <a:r>
              <a:rPr lang="sl-SI" b="1" dirty="0">
                <a:latin typeface="Tenorite" panose="00000500000000000000" pitchFamily="2" charset="0"/>
              </a:rPr>
              <a:t>BONUS 2 (2 točki):</a:t>
            </a:r>
            <a:r>
              <a:rPr lang="sl-SI" dirty="0">
                <a:latin typeface="Tenorite" panose="00000500000000000000" pitchFamily="2" charset="0"/>
              </a:rPr>
              <a:t> </a:t>
            </a:r>
            <a:br>
              <a:rPr lang="sl-SI" dirty="0">
                <a:latin typeface="Tenorite" panose="00000500000000000000" pitchFamily="2" charset="0"/>
              </a:rPr>
            </a:br>
            <a:r>
              <a:rPr lang="sl-SI" dirty="0">
                <a:latin typeface="Tenorite" panose="00000500000000000000" pitchFamily="2" charset="0"/>
              </a:rPr>
              <a:t>Se izvaja v najbolj oddaljenih regijah EU ali na območjih s posebnimi potrebami (npr. otoki, premogovne regije).</a:t>
            </a:r>
          </a:p>
          <a:p>
            <a:pPr>
              <a:lnSpc>
                <a:spcPct val="100000"/>
              </a:lnSpc>
            </a:pPr>
            <a:r>
              <a:rPr lang="sl-SI" b="1" dirty="0">
                <a:latin typeface="Tenorite" panose="00000500000000000000" pitchFamily="2" charset="0"/>
              </a:rPr>
              <a:t>BONUS 3 (2 točki):</a:t>
            </a:r>
            <a:r>
              <a:rPr lang="sl-SI" dirty="0">
                <a:latin typeface="Tenorite" panose="00000500000000000000" pitchFamily="2" charset="0"/>
              </a:rPr>
              <a:t> </a:t>
            </a:r>
            <a:br>
              <a:rPr lang="sl-SI" dirty="0">
                <a:latin typeface="Tenorite" panose="00000500000000000000" pitchFamily="2" charset="0"/>
              </a:rPr>
            </a:br>
            <a:r>
              <a:rPr lang="sl-SI" dirty="0">
                <a:latin typeface="Tenorite" panose="00000500000000000000" pitchFamily="2" charset="0"/>
              </a:rPr>
              <a:t>Nadgrajuje ali širi rezultate drugih EU projektov.</a:t>
            </a:r>
          </a:p>
          <a:p>
            <a:pPr>
              <a:lnSpc>
                <a:spcPct val="100000"/>
              </a:lnSpc>
            </a:pPr>
            <a:r>
              <a:rPr lang="sl-SI" b="1" dirty="0">
                <a:latin typeface="Tenorite" panose="00000500000000000000" pitchFamily="2" charset="0"/>
              </a:rPr>
              <a:t>BONUS 4 (2 točki):</a:t>
            </a:r>
            <a:r>
              <a:rPr lang="sl-SI" dirty="0">
                <a:latin typeface="Tenorite" panose="00000500000000000000" pitchFamily="2" charset="0"/>
              </a:rPr>
              <a:t> </a:t>
            </a:r>
            <a:br>
              <a:rPr lang="sl-SI" dirty="0">
                <a:latin typeface="Tenorite" panose="00000500000000000000" pitchFamily="2" charset="0"/>
              </a:rPr>
            </a:br>
            <a:r>
              <a:rPr lang="sl-SI" dirty="0">
                <a:latin typeface="Tenorite" panose="00000500000000000000" pitchFamily="2" charset="0"/>
              </a:rPr>
              <a:t>Ima izjemen katalitični potencial – spodbuja nadaljnje naložbe ali širjenje rezultatov.</a:t>
            </a:r>
          </a:p>
          <a:p>
            <a:pPr>
              <a:lnSpc>
                <a:spcPct val="100000"/>
              </a:lnSpc>
            </a:pPr>
            <a:r>
              <a:rPr lang="sl-SI" b="1" dirty="0">
                <a:latin typeface="Tenorite" panose="00000500000000000000" pitchFamily="2" charset="0"/>
              </a:rPr>
              <a:t>BONUS 5: Mednarodno sodelovanje (2 točki):</a:t>
            </a:r>
            <a:br>
              <a:rPr lang="sl-SI" b="1" dirty="0">
                <a:latin typeface="Tenorite" panose="00000500000000000000" pitchFamily="2" charset="0"/>
              </a:rPr>
            </a:br>
            <a:r>
              <a:rPr lang="sl-SI" dirty="0">
                <a:latin typeface="Tenorite" panose="00000500000000000000" pitchFamily="2" charset="0"/>
              </a:rPr>
              <a:t>Vključuje sodelovanje med EU članicami in/ali pridruženimi državami LIFE programa.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2ECE6ABD-0923-D526-86A5-53A74898B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3367"/>
            <a:ext cx="4651257" cy="48463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8"/>
          <p:cNvSpPr txBox="1">
            <a:spLocks noGrp="1"/>
          </p:cNvSpPr>
          <p:nvPr>
            <p:ph type="body" idx="1"/>
          </p:nvPr>
        </p:nvSpPr>
        <p:spPr>
          <a:xfrm>
            <a:off x="5750575" y="1485459"/>
            <a:ext cx="5822400" cy="302517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sl-SI" sz="16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Evropska komisija se zavezuje, da bo v jedrnati in enotni obliki predstavila točne, zanesljive in razumljive informacije o uspešnosti programov porabe EU za obdobje 2021–2027.</a:t>
            </a:r>
          </a:p>
          <a:p>
            <a:pPr marL="0" indent="0">
              <a:spcBef>
                <a:spcPts val="0"/>
              </a:spcBef>
              <a:buNone/>
            </a:pPr>
            <a:endParaRPr lang="sl-SI" sz="1600" dirty="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l-SI" sz="16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LIFE vsako leto prispeva k </a:t>
            </a:r>
            <a:r>
              <a:rPr lang="sl-SI" sz="1600" b="1" dirty="0" err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Programme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sl-SI" sz="1600" b="1" dirty="0" err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Performance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sl-SI" sz="1600" b="1" dirty="0" err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Statements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, ki so priložene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Annual Management and Performance Report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ter so tudi delovni dokument 1 osnutka proračuna EU. Ukrepi LIFE se spremljajo skozi celoten cikel, da se podprejo odločitve.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395" name="Google Shape;395;p38"/>
          <p:cNvPicPr preferRelativeResize="0"/>
          <p:nvPr/>
        </p:nvPicPr>
        <p:blipFill rotWithShape="1">
          <a:blip r:embed="rId3">
            <a:alphaModFix/>
          </a:blip>
          <a:srcRect l="8436" r="8444"/>
          <a:stretch/>
        </p:blipFill>
        <p:spPr>
          <a:xfrm rot="-226005">
            <a:off x="2114001" y="1967698"/>
            <a:ext cx="3244748" cy="3903647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Google Shape;299;p31">
            <a:extLst>
              <a:ext uri="{FF2B5EF4-FFF2-40B4-BE49-F238E27FC236}">
                <a16:creationId xmlns:a16="http://schemas.microsoft.com/office/drawing/2014/main" id="{7795A930-C07A-8B62-B226-459ED3884E5A}"/>
              </a:ext>
            </a:extLst>
          </p:cNvPr>
          <p:cNvSpPr txBox="1">
            <a:spLocks/>
          </p:cNvSpPr>
          <p:nvPr/>
        </p:nvSpPr>
        <p:spPr>
          <a:xfrm>
            <a:off x="5750575" y="383649"/>
            <a:ext cx="5491931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pPr algn="ctr"/>
            <a:r>
              <a:rPr lang="sl-SI" sz="4000" b="0" dirty="0">
                <a:solidFill>
                  <a:schemeClr val="accent1">
                    <a:lumMod val="75000"/>
                  </a:schemeClr>
                </a:solidFill>
                <a:latin typeface="Dosis" pitchFamily="2" charset="-18"/>
              </a:rPr>
              <a:t>Monitoring in poročanje</a:t>
            </a:r>
            <a:endParaRPr lang="sl-SI" sz="4000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D20A1EA9-0A7A-E6E1-552F-1DCC14902919}"/>
              </a:ext>
            </a:extLst>
          </p:cNvPr>
          <p:cNvSpPr txBox="1"/>
          <p:nvPr/>
        </p:nvSpPr>
        <p:spPr>
          <a:xfrm>
            <a:off x="6717862" y="3856454"/>
            <a:ext cx="4686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hlinkClick r:id="rId4"/>
              </a:rPr>
              <a:t> LIFE - </a:t>
            </a:r>
            <a:r>
              <a:rPr lang="sl-SI" dirty="0" err="1">
                <a:hlinkClick r:id="rId4"/>
              </a:rPr>
              <a:t>Performance</a:t>
            </a:r>
            <a:r>
              <a:rPr lang="sl-SI" dirty="0">
                <a:hlinkClick r:id="rId4"/>
              </a:rPr>
              <a:t> - </a:t>
            </a:r>
            <a:r>
              <a:rPr lang="sl-SI" dirty="0" err="1">
                <a:hlinkClick r:id="rId4"/>
              </a:rPr>
              <a:t>European</a:t>
            </a:r>
            <a:r>
              <a:rPr lang="sl-SI" dirty="0">
                <a:hlinkClick r:id="rId4"/>
              </a:rPr>
              <a:t> </a:t>
            </a:r>
            <a:r>
              <a:rPr lang="sl-SI" dirty="0" err="1">
                <a:hlinkClick r:id="rId4"/>
              </a:rPr>
              <a:t>Commission</a:t>
            </a:r>
            <a:endParaRPr lang="sl-SI" dirty="0"/>
          </a:p>
        </p:txBody>
      </p:sp>
      <p:pic>
        <p:nvPicPr>
          <p:cNvPr id="8" name="Grafika 7" descr="Link with solid fill">
            <a:extLst>
              <a:ext uri="{FF2B5EF4-FFF2-40B4-BE49-F238E27FC236}">
                <a16:creationId xmlns:a16="http://schemas.microsoft.com/office/drawing/2014/main" id="{F7E4266C-2365-D794-E2D5-33CE74B2B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75981" y="3734855"/>
            <a:ext cx="612530" cy="612530"/>
          </a:xfrm>
          <a:prstGeom prst="rect">
            <a:avLst/>
          </a:prstGeom>
        </p:spPr>
      </p:pic>
      <p:pic>
        <p:nvPicPr>
          <p:cNvPr id="10" name="Slika 9">
            <a:hlinkClick r:id="rId7"/>
            <a:extLst>
              <a:ext uri="{FF2B5EF4-FFF2-40B4-BE49-F238E27FC236}">
                <a16:creationId xmlns:a16="http://schemas.microsoft.com/office/drawing/2014/main" id="{AC0AEC8C-E368-6F32-9089-253C3F44B3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9618" y="4593113"/>
            <a:ext cx="1373322" cy="1937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9C177E1F-AD93-9BC0-968C-A2F1BA462C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373367"/>
            <a:ext cx="4651257" cy="484633"/>
          </a:xfrm>
          <a:prstGeom prst="rect">
            <a:avLst/>
          </a:prstGeom>
        </p:spPr>
      </p:pic>
      <p:pic>
        <p:nvPicPr>
          <p:cNvPr id="13" name="Slika 12">
            <a:hlinkClick r:id="rId10"/>
            <a:extLst>
              <a:ext uri="{FF2B5EF4-FFF2-40B4-BE49-F238E27FC236}">
                <a16:creationId xmlns:a16="http://schemas.microsoft.com/office/drawing/2014/main" id="{0F807A21-23AD-FE28-DE32-316ADBCEBF7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21650"/>
          <a:stretch/>
        </p:blipFill>
        <p:spPr>
          <a:xfrm>
            <a:off x="9959521" y="5029339"/>
            <a:ext cx="1919599" cy="1064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Slika 14">
            <a:hlinkClick r:id="rId12"/>
            <a:extLst>
              <a:ext uri="{FF2B5EF4-FFF2-40B4-BE49-F238E27FC236}">
                <a16:creationId xmlns:a16="http://schemas.microsoft.com/office/drawing/2014/main" id="{FAEB1646-3ECA-C6BB-BDB6-FD0EC2E4DA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23330" y="4593113"/>
            <a:ext cx="1373323" cy="1944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lika 16">
            <a:hlinkClick r:id="rId14"/>
            <a:extLst>
              <a:ext uri="{FF2B5EF4-FFF2-40B4-BE49-F238E27FC236}">
                <a16:creationId xmlns:a16="http://schemas.microsoft.com/office/drawing/2014/main" id="{16FCA869-F2E1-EB7F-499F-A64EFB12B3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97043" y="4593113"/>
            <a:ext cx="1362088" cy="1937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>
          <a:extLst>
            <a:ext uri="{FF2B5EF4-FFF2-40B4-BE49-F238E27FC236}">
              <a16:creationId xmlns:a16="http://schemas.microsoft.com/office/drawing/2014/main" id="{D6C820E2-27E8-5180-56C7-947032846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9">
            <a:extLst>
              <a:ext uri="{FF2B5EF4-FFF2-40B4-BE49-F238E27FC236}">
                <a16:creationId xmlns:a16="http://schemas.microsoft.com/office/drawing/2014/main" id="{053DA694-91AB-FA8C-ACE9-59381B4EBB03}"/>
              </a:ext>
            </a:extLst>
          </p:cNvPr>
          <p:cNvPicPr preferRelativeResize="0"/>
          <p:nvPr/>
        </p:nvPicPr>
        <p:blipFill>
          <a:blip r:embed="rId3"/>
          <a:srcRect l="969" r="969"/>
          <a:stretch/>
        </p:blipFill>
        <p:spPr>
          <a:xfrm rot="-182">
            <a:off x="1536593" y="789629"/>
            <a:ext cx="2190041" cy="3334320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Google Shape;299;p31">
            <a:extLst>
              <a:ext uri="{FF2B5EF4-FFF2-40B4-BE49-F238E27FC236}">
                <a16:creationId xmlns:a16="http://schemas.microsoft.com/office/drawing/2014/main" id="{D8920853-EC71-EEB4-7DA0-A306872CFD42}"/>
              </a:ext>
            </a:extLst>
          </p:cNvPr>
          <p:cNvSpPr txBox="1">
            <a:spLocks/>
          </p:cNvSpPr>
          <p:nvPr/>
        </p:nvSpPr>
        <p:spPr>
          <a:xfrm>
            <a:off x="5750575" y="383649"/>
            <a:ext cx="5491931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pPr algn="ctr"/>
            <a:r>
              <a:rPr lang="sl-SI" sz="4000" b="0" dirty="0">
                <a:solidFill>
                  <a:schemeClr val="accent1">
                    <a:lumMod val="75000"/>
                  </a:schemeClr>
                </a:solidFill>
                <a:latin typeface="Dosis" pitchFamily="2" charset="-18"/>
              </a:rPr>
              <a:t>Definiranje</a:t>
            </a:r>
            <a:endParaRPr lang="sl-SI" sz="40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BF1CC97-90D5-5AB0-E084-908ED3317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3367"/>
            <a:ext cx="4651257" cy="484633"/>
          </a:xfrm>
          <a:prstGeom prst="rect">
            <a:avLst/>
          </a:prstGeom>
        </p:spPr>
      </p:pic>
      <p:pic>
        <p:nvPicPr>
          <p:cNvPr id="2" name="object 3">
            <a:extLst>
              <a:ext uri="{FF2B5EF4-FFF2-40B4-BE49-F238E27FC236}">
                <a16:creationId xmlns:a16="http://schemas.microsoft.com/office/drawing/2014/main" id="{4A0F8E14-0E24-E6DA-2213-C0357292B67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11509" y="1828800"/>
            <a:ext cx="8299010" cy="396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77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4D0A5D61-6689-5821-D702-251BF0A70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047" y="1261760"/>
            <a:ext cx="7563906" cy="433448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74E7EBD-30DA-0191-A069-E26001695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3367"/>
            <a:ext cx="4651257" cy="48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51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>
          <a:extLst>
            <a:ext uri="{FF2B5EF4-FFF2-40B4-BE49-F238E27FC236}">
              <a16:creationId xmlns:a16="http://schemas.microsoft.com/office/drawing/2014/main" id="{6E111F25-1299-C39F-DE00-D5D1DD3DE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9">
            <a:extLst>
              <a:ext uri="{FF2B5EF4-FFF2-40B4-BE49-F238E27FC236}">
                <a16:creationId xmlns:a16="http://schemas.microsoft.com/office/drawing/2014/main" id="{D7B6CC56-9CE1-115C-1658-09493FB23B2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4553" t="17280" r="1113"/>
          <a:stretch/>
        </p:blipFill>
        <p:spPr>
          <a:xfrm rot="-182">
            <a:off x="1536593" y="789629"/>
            <a:ext cx="2190041" cy="3334320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Google Shape;299;p31">
            <a:extLst>
              <a:ext uri="{FF2B5EF4-FFF2-40B4-BE49-F238E27FC236}">
                <a16:creationId xmlns:a16="http://schemas.microsoft.com/office/drawing/2014/main" id="{AAB05250-7B83-6534-DD6E-45E491B47189}"/>
              </a:ext>
            </a:extLst>
          </p:cNvPr>
          <p:cNvSpPr txBox="1">
            <a:spLocks/>
          </p:cNvSpPr>
          <p:nvPr/>
        </p:nvSpPr>
        <p:spPr>
          <a:xfrm>
            <a:off x="5750575" y="383649"/>
            <a:ext cx="5491931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pPr algn="ctr"/>
            <a:r>
              <a:rPr lang="sl-SI" sz="4000" b="0" dirty="0">
                <a:solidFill>
                  <a:schemeClr val="accent1">
                    <a:lumMod val="75000"/>
                  </a:schemeClr>
                </a:solidFill>
                <a:latin typeface="Dosis" pitchFamily="2" charset="-18"/>
              </a:rPr>
              <a:t>Iskanje razpisa</a:t>
            </a:r>
            <a:endParaRPr lang="sl-SI" sz="40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5145DFE-3F02-EE6A-C2D3-3FF2144BD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3367"/>
            <a:ext cx="4651257" cy="484633"/>
          </a:xfrm>
          <a:prstGeom prst="rect">
            <a:avLst/>
          </a:prstGeom>
        </p:spPr>
      </p:pic>
      <p:pic>
        <p:nvPicPr>
          <p:cNvPr id="7" name="Slika 6">
            <a:hlinkClick r:id="rId5"/>
            <a:extLst>
              <a:ext uri="{FF2B5EF4-FFF2-40B4-BE49-F238E27FC236}">
                <a16:creationId xmlns:a16="http://schemas.microsoft.com/office/drawing/2014/main" id="{7541C9F3-8885-1C6A-767C-CF2C03A9F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9049" y="1510969"/>
            <a:ext cx="8296275" cy="457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02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0"/>
          <p:cNvPicPr preferRelativeResize="0"/>
          <p:nvPr/>
        </p:nvPicPr>
        <p:blipFill rotWithShape="1">
          <a:blip r:embed="rId3">
            <a:alphaModFix/>
          </a:blip>
          <a:srcRect l="28120" r="28120"/>
          <a:stretch/>
        </p:blipFill>
        <p:spPr>
          <a:xfrm rot="136920">
            <a:off x="673850" y="575431"/>
            <a:ext cx="2332636" cy="3551452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Google Shape;299;p31">
            <a:extLst>
              <a:ext uri="{FF2B5EF4-FFF2-40B4-BE49-F238E27FC236}">
                <a16:creationId xmlns:a16="http://schemas.microsoft.com/office/drawing/2014/main" id="{FA0C1518-4C87-2F70-9E42-3E7030809B26}"/>
              </a:ext>
            </a:extLst>
          </p:cNvPr>
          <p:cNvSpPr txBox="1">
            <a:spLocks/>
          </p:cNvSpPr>
          <p:nvPr/>
        </p:nvSpPr>
        <p:spPr>
          <a:xfrm>
            <a:off x="5750575" y="383649"/>
            <a:ext cx="5491931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pPr algn="ctr"/>
            <a:r>
              <a:rPr lang="sl-SI" sz="4000" b="0" dirty="0">
                <a:solidFill>
                  <a:schemeClr val="accent1">
                    <a:lumMod val="75000"/>
                  </a:schemeClr>
                </a:solidFill>
                <a:latin typeface="Dosis" pitchFamily="2" charset="-18"/>
              </a:rPr>
              <a:t>Iskanje partnerjev</a:t>
            </a:r>
            <a:endParaRPr lang="sl-SI" sz="40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CBFCB80-9488-989E-656D-0797E40D7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150" y="1678425"/>
            <a:ext cx="7344602" cy="2343896"/>
          </a:xfrm>
          <a:prstGeom prst="rect">
            <a:avLst/>
          </a:prstGeom>
        </p:spPr>
      </p:pic>
      <p:pic>
        <p:nvPicPr>
          <p:cNvPr id="7" name="Grafika 6" descr="Arrow: Slight curve outline">
            <a:extLst>
              <a:ext uri="{FF2B5EF4-FFF2-40B4-BE49-F238E27FC236}">
                <a16:creationId xmlns:a16="http://schemas.microsoft.com/office/drawing/2014/main" id="{910434DB-70FA-F02D-35CD-8CC736857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177117">
            <a:off x="7724256" y="3925869"/>
            <a:ext cx="805599" cy="80559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F9B7C45-00F9-B378-CF1C-B142E6BEFC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8717" y="4813112"/>
            <a:ext cx="4545569" cy="178242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55ECEDD-BC18-FB40-85D5-A780D56084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373367"/>
            <a:ext cx="4651257" cy="48463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>
          <a:extLst>
            <a:ext uri="{FF2B5EF4-FFF2-40B4-BE49-F238E27FC236}">
              <a16:creationId xmlns:a16="http://schemas.microsoft.com/office/drawing/2014/main" id="{EC40AA52-CEEA-ECF1-4997-0D222B058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0">
            <a:extLst>
              <a:ext uri="{FF2B5EF4-FFF2-40B4-BE49-F238E27FC236}">
                <a16:creationId xmlns:a16="http://schemas.microsoft.com/office/drawing/2014/main" id="{F4C139AD-7C6D-B4F0-6E00-59BBA9782A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120" r="28120"/>
          <a:stretch/>
        </p:blipFill>
        <p:spPr>
          <a:xfrm rot="136920">
            <a:off x="673850" y="575431"/>
            <a:ext cx="2332636" cy="3551452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Google Shape;299;p31">
            <a:extLst>
              <a:ext uri="{FF2B5EF4-FFF2-40B4-BE49-F238E27FC236}">
                <a16:creationId xmlns:a16="http://schemas.microsoft.com/office/drawing/2014/main" id="{B80B7B95-3AB1-EB43-9EB4-BD65922E8679}"/>
              </a:ext>
            </a:extLst>
          </p:cNvPr>
          <p:cNvSpPr txBox="1">
            <a:spLocks/>
          </p:cNvSpPr>
          <p:nvPr/>
        </p:nvSpPr>
        <p:spPr>
          <a:xfrm>
            <a:off x="5750575" y="383649"/>
            <a:ext cx="5491931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pPr algn="ctr"/>
            <a:r>
              <a:rPr lang="sl-SI" sz="4000" b="0" dirty="0">
                <a:solidFill>
                  <a:schemeClr val="accent1">
                    <a:lumMod val="75000"/>
                  </a:schemeClr>
                </a:solidFill>
                <a:latin typeface="Dosis" pitchFamily="2" charset="-18"/>
              </a:rPr>
              <a:t>Iskanje partnerjev</a:t>
            </a:r>
            <a:endParaRPr lang="sl-SI" sz="40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68919F4-06FA-780E-3CC1-D0E20446B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267" y="1972574"/>
            <a:ext cx="8695314" cy="364151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91DB54A-D8BC-19C1-449E-064902685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73367"/>
            <a:ext cx="4651257" cy="48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46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9"/>
          <p:cNvPicPr preferRelativeResize="0"/>
          <p:nvPr/>
        </p:nvPicPr>
        <p:blipFill rotWithShape="1">
          <a:blip r:embed="rId3">
            <a:alphaModFix/>
          </a:blip>
          <a:srcRect l="44553" t="17280" r="1113"/>
          <a:stretch/>
        </p:blipFill>
        <p:spPr>
          <a:xfrm rot="-182">
            <a:off x="1536593" y="789629"/>
            <a:ext cx="2190041" cy="3334320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6" name="Slika 5">
            <a:hlinkClick r:id="rId4"/>
            <a:extLst>
              <a:ext uri="{FF2B5EF4-FFF2-40B4-BE49-F238E27FC236}">
                <a16:creationId xmlns:a16="http://schemas.microsoft.com/office/drawing/2014/main" id="{8CC74ABC-008F-0B4F-84C3-44882EB28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1955" y="1859761"/>
            <a:ext cx="8148791" cy="3940964"/>
          </a:xfrm>
          <a:prstGeom prst="rect">
            <a:avLst/>
          </a:prstGeom>
        </p:spPr>
      </p:pic>
      <p:sp>
        <p:nvSpPr>
          <p:cNvPr id="4" name="Google Shape;299;p31">
            <a:extLst>
              <a:ext uri="{FF2B5EF4-FFF2-40B4-BE49-F238E27FC236}">
                <a16:creationId xmlns:a16="http://schemas.microsoft.com/office/drawing/2014/main" id="{24331ECD-7611-8F31-448F-D2147D45FD7B}"/>
              </a:ext>
            </a:extLst>
          </p:cNvPr>
          <p:cNvSpPr txBox="1">
            <a:spLocks/>
          </p:cNvSpPr>
          <p:nvPr/>
        </p:nvSpPr>
        <p:spPr>
          <a:xfrm>
            <a:off x="5750575" y="383649"/>
            <a:ext cx="5491931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pPr algn="ctr"/>
            <a:r>
              <a:rPr lang="sl-SI" sz="4000" b="0" dirty="0">
                <a:solidFill>
                  <a:schemeClr val="accent1">
                    <a:lumMod val="75000"/>
                  </a:schemeClr>
                </a:solidFill>
                <a:latin typeface="Dosis" pitchFamily="2" charset="-18"/>
              </a:rPr>
              <a:t>Iskanje partnerjev</a:t>
            </a:r>
            <a:endParaRPr lang="sl-SI" sz="40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698205B-A711-0937-9412-893457211C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73367"/>
            <a:ext cx="4651257" cy="48463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>
          <a:extLst>
            <a:ext uri="{FF2B5EF4-FFF2-40B4-BE49-F238E27FC236}">
              <a16:creationId xmlns:a16="http://schemas.microsoft.com/office/drawing/2014/main" id="{B12B158C-E476-5A4F-9387-4BADBF84D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9">
            <a:extLst>
              <a:ext uri="{FF2B5EF4-FFF2-40B4-BE49-F238E27FC236}">
                <a16:creationId xmlns:a16="http://schemas.microsoft.com/office/drawing/2014/main" id="{7E3EC982-9543-B604-1CD6-4509E95A9E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4553" t="17280" r="1113"/>
          <a:stretch/>
        </p:blipFill>
        <p:spPr>
          <a:xfrm rot="-182">
            <a:off x="1536593" y="789629"/>
            <a:ext cx="2190041" cy="3334320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Google Shape;299;p31">
            <a:extLst>
              <a:ext uri="{FF2B5EF4-FFF2-40B4-BE49-F238E27FC236}">
                <a16:creationId xmlns:a16="http://schemas.microsoft.com/office/drawing/2014/main" id="{504E30BE-684F-3CA5-59A9-24B1A86897A0}"/>
              </a:ext>
            </a:extLst>
          </p:cNvPr>
          <p:cNvSpPr txBox="1">
            <a:spLocks/>
          </p:cNvSpPr>
          <p:nvPr/>
        </p:nvSpPr>
        <p:spPr>
          <a:xfrm>
            <a:off x="5750575" y="383649"/>
            <a:ext cx="5491931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pPr algn="ctr"/>
            <a:r>
              <a:rPr lang="sl-SI" sz="4000" b="0" dirty="0">
                <a:solidFill>
                  <a:schemeClr val="accent1">
                    <a:lumMod val="75000"/>
                  </a:schemeClr>
                </a:solidFill>
                <a:latin typeface="Dosis" pitchFamily="2" charset="-18"/>
              </a:rPr>
              <a:t>Iskanje projektov</a:t>
            </a:r>
            <a:endParaRPr lang="sl-SI" sz="4000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008502AA-FB97-3831-8BF7-515B15762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344" y="1581150"/>
            <a:ext cx="8269206" cy="455295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AF544C39-5995-84A9-073F-10BDA4359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3298" y="1971674"/>
            <a:ext cx="1433727" cy="736839"/>
          </a:xfrm>
          <a:prstGeom prst="rect">
            <a:avLst/>
          </a:prstGeom>
        </p:spPr>
      </p:pic>
      <p:sp>
        <p:nvSpPr>
          <p:cNvPr id="12" name="Elipsa 11">
            <a:extLst>
              <a:ext uri="{FF2B5EF4-FFF2-40B4-BE49-F238E27FC236}">
                <a16:creationId xmlns:a16="http://schemas.microsoft.com/office/drawing/2014/main" id="{24B38FA0-4452-19DB-6FCC-D67C6705053E}"/>
              </a:ext>
            </a:extLst>
          </p:cNvPr>
          <p:cNvSpPr/>
          <p:nvPr/>
        </p:nvSpPr>
        <p:spPr>
          <a:xfrm>
            <a:off x="3607513" y="2889786"/>
            <a:ext cx="1638009" cy="1710789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C37F9501-6DE9-CC5E-AF6E-953BD79C8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73367"/>
            <a:ext cx="4651257" cy="48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5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BFC39D-38B0-58D6-125F-F1099FF7F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447" y="1226178"/>
            <a:ext cx="5878922" cy="1873572"/>
          </a:xfrm>
        </p:spPr>
        <p:txBody>
          <a:bodyPr>
            <a:normAutofit/>
          </a:bodyPr>
          <a:lstStyle/>
          <a:p>
            <a:r>
              <a:rPr lang="sl-SI" sz="44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Uvodni nagovor</a:t>
            </a:r>
          </a:p>
        </p:txBody>
      </p:sp>
      <p:sp>
        <p:nvSpPr>
          <p:cNvPr id="4" name="Podnaslov 2">
            <a:extLst>
              <a:ext uri="{FF2B5EF4-FFF2-40B4-BE49-F238E27FC236}">
                <a16:creationId xmlns:a16="http://schemas.microsoft.com/office/drawing/2014/main" id="{794BA8D9-EA24-BA0E-2BEA-C8ED7DA6210A}"/>
              </a:ext>
            </a:extLst>
          </p:cNvPr>
          <p:cNvSpPr txBox="1">
            <a:spLocks/>
          </p:cNvSpPr>
          <p:nvPr/>
        </p:nvSpPr>
        <p:spPr>
          <a:xfrm>
            <a:off x="738446" y="3751856"/>
            <a:ext cx="1724017" cy="34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4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9:30 – 9:40</a:t>
            </a:r>
            <a:endParaRPr lang="sl-SI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odnaslov 2">
            <a:extLst>
              <a:ext uri="{FF2B5EF4-FFF2-40B4-BE49-F238E27FC236}">
                <a16:creationId xmlns:a16="http://schemas.microsoft.com/office/drawing/2014/main" id="{6DE18EDC-A5A4-08AD-CC50-6CA611AFDD76}"/>
              </a:ext>
            </a:extLst>
          </p:cNvPr>
          <p:cNvSpPr txBox="1">
            <a:spLocks/>
          </p:cNvSpPr>
          <p:nvPr/>
        </p:nvSpPr>
        <p:spPr>
          <a:xfrm>
            <a:off x="738446" y="5517402"/>
            <a:ext cx="6515794" cy="526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Sašo Vöröš,</a:t>
            </a:r>
            <a:r>
              <a:rPr lang="pl-PL" spc="1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 </a:t>
            </a: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nacionalna</a:t>
            </a:r>
            <a:r>
              <a:rPr lang="pl-PL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 </a:t>
            </a: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kontaktna</a:t>
            </a:r>
            <a:r>
              <a:rPr lang="pl-PL" spc="6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 </a:t>
            </a: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točka</a:t>
            </a:r>
            <a:r>
              <a:rPr lang="pl-PL" spc="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 </a:t>
            </a:r>
            <a:r>
              <a:rPr lang="pl-PL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za</a:t>
            </a:r>
            <a:r>
              <a:rPr lang="pl-PL" spc="6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 naravo</a:t>
            </a:r>
            <a:endParaRPr lang="pl-P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/>
              <a:cs typeface="Microsoft Sans Serif"/>
            </a:endParaRPr>
          </a:p>
        </p:txBody>
      </p:sp>
      <p:pic>
        <p:nvPicPr>
          <p:cNvPr id="6" name="Slika 5" descr="Slika, ki vsebuje besede besedilo, pisava, posnetek zaslona&#10;&#10;Vsebina, ustvarjena z umetno inteligenco, morda ni pravilna.">
            <a:extLst>
              <a:ext uri="{FF2B5EF4-FFF2-40B4-BE49-F238E27FC236}">
                <a16:creationId xmlns:a16="http://schemas.microsoft.com/office/drawing/2014/main" id="{C137B958-36A4-38E3-9FC1-E7AB822C3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927" y="6313052"/>
            <a:ext cx="2454613" cy="3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421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>
          <a:extLst>
            <a:ext uri="{FF2B5EF4-FFF2-40B4-BE49-F238E27FC236}">
              <a16:creationId xmlns:a16="http://schemas.microsoft.com/office/drawing/2014/main" id="{66F30C60-3534-0F96-458D-CF0EE3F90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9">
            <a:extLst>
              <a:ext uri="{FF2B5EF4-FFF2-40B4-BE49-F238E27FC236}">
                <a16:creationId xmlns:a16="http://schemas.microsoft.com/office/drawing/2014/main" id="{F81844A1-8C86-BB0C-B64F-80DDA1646B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4553" t="17280" r="1113"/>
          <a:stretch/>
        </p:blipFill>
        <p:spPr>
          <a:xfrm rot="-182">
            <a:off x="1536593" y="789629"/>
            <a:ext cx="2190041" cy="3334320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Google Shape;299;p31">
            <a:extLst>
              <a:ext uri="{FF2B5EF4-FFF2-40B4-BE49-F238E27FC236}">
                <a16:creationId xmlns:a16="http://schemas.microsoft.com/office/drawing/2014/main" id="{01A565C8-E29D-27D1-6F20-65126A22D63F}"/>
              </a:ext>
            </a:extLst>
          </p:cNvPr>
          <p:cNvSpPr txBox="1">
            <a:spLocks/>
          </p:cNvSpPr>
          <p:nvPr/>
        </p:nvSpPr>
        <p:spPr>
          <a:xfrm>
            <a:off x="5750575" y="383649"/>
            <a:ext cx="5491931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pPr algn="ctr"/>
            <a:r>
              <a:rPr lang="sl-SI" sz="4000" b="0" dirty="0">
                <a:solidFill>
                  <a:schemeClr val="accent1">
                    <a:lumMod val="75000"/>
                  </a:schemeClr>
                </a:solidFill>
                <a:latin typeface="Dosis" pitchFamily="2" charset="-18"/>
              </a:rPr>
              <a:t>Iskanje projektov</a:t>
            </a:r>
            <a:endParaRPr lang="sl-SI" sz="40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124C47D-4BC3-E599-9547-1E7F7D253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3367"/>
            <a:ext cx="4651257" cy="484633"/>
          </a:xfrm>
          <a:prstGeom prst="rect">
            <a:avLst/>
          </a:prstGeom>
        </p:spPr>
      </p:pic>
      <p:pic>
        <p:nvPicPr>
          <p:cNvPr id="3" name="Slika 2">
            <a:hlinkClick r:id="rId5"/>
            <a:extLst>
              <a:ext uri="{FF2B5EF4-FFF2-40B4-BE49-F238E27FC236}">
                <a16:creationId xmlns:a16="http://schemas.microsoft.com/office/drawing/2014/main" id="{D18D0859-49C4-97E3-0E9D-EB43F90D4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3373" y="1550124"/>
            <a:ext cx="8095997" cy="445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07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58E41-A265-B72F-1AF2-272EE849C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2B6D26DC-D558-98AC-77AE-865850B0B0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" smtClean="0"/>
              <a:pPr algn="l"/>
              <a:t>31</a:t>
            </a:fld>
            <a:endParaRPr lang="en"/>
          </a:p>
        </p:txBody>
      </p:sp>
      <p:pic>
        <p:nvPicPr>
          <p:cNvPr id="5" name="Grafika 4" descr="Television with solid fill">
            <a:extLst>
              <a:ext uri="{FF2B5EF4-FFF2-40B4-BE49-F238E27FC236}">
                <a16:creationId xmlns:a16="http://schemas.microsoft.com/office/drawing/2014/main" id="{7960A995-BBA8-2A57-F553-AAF075A96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7131" y="557349"/>
            <a:ext cx="5736771" cy="573677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8E98B1E-C678-8ADA-6B68-E1C93D57D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3367"/>
            <a:ext cx="4651257" cy="484633"/>
          </a:xfrm>
          <a:prstGeom prst="rect">
            <a:avLst/>
          </a:prstGeom>
        </p:spPr>
      </p:pic>
      <p:pic>
        <p:nvPicPr>
          <p:cNvPr id="8" name="Slika 7">
            <a:hlinkClick r:id="rId5"/>
            <a:extLst>
              <a:ext uri="{FF2B5EF4-FFF2-40B4-BE49-F238E27FC236}">
                <a16:creationId xmlns:a16="http://schemas.microsoft.com/office/drawing/2014/main" id="{F933E08E-E957-8051-BB7A-0C094D50519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653" t="14028" r="18292" b="14730"/>
          <a:stretch/>
        </p:blipFill>
        <p:spPr>
          <a:xfrm>
            <a:off x="1648098" y="1715642"/>
            <a:ext cx="1271075" cy="1415688"/>
          </a:xfrm>
          <a:prstGeom prst="rect">
            <a:avLst/>
          </a:prstGeom>
        </p:spPr>
      </p:pic>
      <p:pic>
        <p:nvPicPr>
          <p:cNvPr id="7" name="Slika 6">
            <a:hlinkClick r:id="rId7"/>
            <a:extLst>
              <a:ext uri="{FF2B5EF4-FFF2-40B4-BE49-F238E27FC236}">
                <a16:creationId xmlns:a16="http://schemas.microsoft.com/office/drawing/2014/main" id="{F61B936D-1010-0BA8-6243-59B4B28626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6863" y="1781298"/>
            <a:ext cx="4800111" cy="27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44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>
            <a:spLocks noGrp="1"/>
          </p:cNvSpPr>
          <p:nvPr>
            <p:ph type="ctrTitle"/>
          </p:nvPr>
        </p:nvSpPr>
        <p:spPr>
          <a:xfrm>
            <a:off x="7132233" y="1933575"/>
            <a:ext cx="4145200" cy="223195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sl-SI" sz="7200" b="0" dirty="0">
                <a:latin typeface="Dosis" pitchFamily="2" charset="-18"/>
              </a:rPr>
              <a:t>Hvala za pozornost!</a:t>
            </a:r>
            <a:endParaRPr sz="7200" b="0" dirty="0">
              <a:latin typeface="Dosis" pitchFamily="2" charset="-18"/>
            </a:endParaRPr>
          </a:p>
        </p:txBody>
      </p:sp>
      <p:sp>
        <p:nvSpPr>
          <p:cNvPr id="125" name="Google Shape;125;p16"/>
          <p:cNvSpPr txBox="1">
            <a:spLocks noGrp="1"/>
          </p:cNvSpPr>
          <p:nvPr>
            <p:ph type="subTitle" idx="1"/>
          </p:nvPr>
        </p:nvSpPr>
        <p:spPr>
          <a:xfrm>
            <a:off x="6913157" y="5085313"/>
            <a:ext cx="4145200" cy="10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sl-SI" i="1" dirty="0">
                <a:latin typeface="Tenorite" panose="00000500000000000000" pitchFamily="2" charset="0"/>
              </a:rPr>
              <a:t>Okolje potrebuje svoj LIFE!</a:t>
            </a:r>
            <a:endParaRPr i="1" dirty="0">
              <a:latin typeface="Tenorite" panose="00000500000000000000" pitchFamily="2" charset="0"/>
            </a:endParaRPr>
          </a:p>
        </p:txBody>
      </p:sp>
      <p:pic>
        <p:nvPicPr>
          <p:cNvPr id="126" name="Google Shape;126;p16"/>
          <p:cNvPicPr preferRelativeResize="0"/>
          <p:nvPr/>
        </p:nvPicPr>
        <p:blipFill rotWithShape="1">
          <a:blip r:embed="rId3">
            <a:alphaModFix/>
          </a:blip>
          <a:srcRect l="8436" r="8444"/>
          <a:stretch/>
        </p:blipFill>
        <p:spPr>
          <a:xfrm>
            <a:off x="2833467" y="598173"/>
            <a:ext cx="3611140" cy="4344409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BFC39D-38B0-58D6-125F-F1099FF7F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446" y="2225730"/>
            <a:ext cx="7746875" cy="1873572"/>
          </a:xfrm>
        </p:spPr>
        <p:txBody>
          <a:bodyPr>
            <a:normAutofit/>
          </a:bodyPr>
          <a:lstStyle/>
          <a:p>
            <a:r>
              <a:rPr lang="sl-SI" sz="44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Odmor</a:t>
            </a:r>
          </a:p>
        </p:txBody>
      </p:sp>
      <p:sp>
        <p:nvSpPr>
          <p:cNvPr id="4" name="Podnaslov 2">
            <a:extLst>
              <a:ext uri="{FF2B5EF4-FFF2-40B4-BE49-F238E27FC236}">
                <a16:creationId xmlns:a16="http://schemas.microsoft.com/office/drawing/2014/main" id="{794BA8D9-EA24-BA0E-2BEA-C8ED7DA6210A}"/>
              </a:ext>
            </a:extLst>
          </p:cNvPr>
          <p:cNvSpPr txBox="1">
            <a:spLocks/>
          </p:cNvSpPr>
          <p:nvPr/>
        </p:nvSpPr>
        <p:spPr>
          <a:xfrm>
            <a:off x="738446" y="3751856"/>
            <a:ext cx="2528629" cy="34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11:00 – 11:30</a:t>
            </a:r>
            <a:endParaRPr lang="sl-SI" sz="2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Podnaslov 6">
            <a:extLst>
              <a:ext uri="{FF2B5EF4-FFF2-40B4-BE49-F238E27FC236}">
                <a16:creationId xmlns:a16="http://schemas.microsoft.com/office/drawing/2014/main" id="{0F11F2BC-8FC0-9B20-1234-05DE019E8F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520471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D6486-C5B0-D984-7379-62B0552B9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050A8E3D-077D-8CA3-1934-805A4145E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446" y="5688195"/>
            <a:ext cx="7510203" cy="445906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Sašo Vöröš,</a:t>
            </a:r>
            <a:r>
              <a:rPr lang="pl-PL" b="1" spc="1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 </a:t>
            </a:r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nacionalna</a:t>
            </a:r>
            <a:r>
              <a:rPr lang="pl-PL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 </a:t>
            </a:r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kontaktna</a:t>
            </a:r>
            <a:r>
              <a:rPr lang="pl-PL" b="1" spc="6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 </a:t>
            </a:r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točka</a:t>
            </a:r>
            <a:r>
              <a:rPr lang="pl-PL" b="1" spc="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 </a:t>
            </a:r>
            <a:r>
              <a:rPr lang="pl-PL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za</a:t>
            </a:r>
            <a:r>
              <a:rPr lang="pl-PL" b="1" spc="6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 naravo</a:t>
            </a:r>
            <a:endParaRPr lang="pl-P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/>
              <a:cs typeface="Microsoft Sans Serif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ECF16EF-A4C9-AB41-53BE-1C2B43C0F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446" y="2225730"/>
            <a:ext cx="7746875" cy="1873572"/>
          </a:xfrm>
        </p:spPr>
        <p:txBody>
          <a:bodyPr>
            <a:normAutofit/>
          </a:bodyPr>
          <a:lstStyle/>
          <a:p>
            <a:r>
              <a:rPr lang="sl-SI" sz="44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Zaključna beseda</a:t>
            </a:r>
          </a:p>
        </p:txBody>
      </p:sp>
      <p:sp>
        <p:nvSpPr>
          <p:cNvPr id="4" name="Podnaslov 2">
            <a:extLst>
              <a:ext uri="{FF2B5EF4-FFF2-40B4-BE49-F238E27FC236}">
                <a16:creationId xmlns:a16="http://schemas.microsoft.com/office/drawing/2014/main" id="{DD245F76-3585-83D4-B9CA-98EF0B92B4F9}"/>
              </a:ext>
            </a:extLst>
          </p:cNvPr>
          <p:cNvSpPr txBox="1">
            <a:spLocks/>
          </p:cNvSpPr>
          <p:nvPr/>
        </p:nvSpPr>
        <p:spPr>
          <a:xfrm>
            <a:off x="738446" y="3751856"/>
            <a:ext cx="2528629" cy="34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12:30 – 12:35</a:t>
            </a:r>
            <a:endParaRPr lang="sl-SI" sz="2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15295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0"/>
          <p:cNvSpPr txBox="1">
            <a:spLocks noGrp="1"/>
          </p:cNvSpPr>
          <p:nvPr>
            <p:ph type="title" idx="4294967295"/>
          </p:nvPr>
        </p:nvSpPr>
        <p:spPr>
          <a:xfrm>
            <a:off x="4861638" y="383776"/>
            <a:ext cx="6273737" cy="94001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sl-SI" sz="4400" b="0" dirty="0">
                <a:solidFill>
                  <a:srgbClr val="6CC04A"/>
                </a:solidFill>
                <a:latin typeface="Dosis" pitchFamily="2" charset="-18"/>
              </a:rPr>
              <a:t>Okvirna </a:t>
            </a:r>
            <a:r>
              <a:rPr lang="sl-SI" sz="4400" b="0" dirty="0" err="1">
                <a:solidFill>
                  <a:srgbClr val="6CC04A"/>
                </a:solidFill>
                <a:latin typeface="Dosis" pitchFamily="2" charset="-18"/>
              </a:rPr>
              <a:t>časovnica</a:t>
            </a:r>
            <a:r>
              <a:rPr lang="sl-SI" sz="4400" b="0" dirty="0">
                <a:solidFill>
                  <a:srgbClr val="6CC04A"/>
                </a:solidFill>
                <a:latin typeface="Dosis" pitchFamily="2" charset="-18"/>
              </a:rPr>
              <a:t> 2026</a:t>
            </a:r>
            <a:endParaRPr sz="4400" b="0" dirty="0">
              <a:solidFill>
                <a:srgbClr val="6CC04A"/>
              </a:solidFill>
              <a:latin typeface="Dosis" pitchFamily="2" charset="-18"/>
            </a:endParaRPr>
          </a:p>
        </p:txBody>
      </p:sp>
      <p:sp>
        <p:nvSpPr>
          <p:cNvPr id="408" name="Google Shape;408;p40"/>
          <p:cNvSpPr/>
          <p:nvPr/>
        </p:nvSpPr>
        <p:spPr>
          <a:xfrm>
            <a:off x="10313611" y="3166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rPr>
              <a:t>DEC</a:t>
            </a:r>
            <a:endParaRPr sz="1333">
              <a:solidFill>
                <a:schemeClr val="lt1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409" name="Google Shape;409;p40"/>
          <p:cNvSpPr/>
          <p:nvPr/>
        </p:nvSpPr>
        <p:spPr>
          <a:xfrm>
            <a:off x="9433499" y="3166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rPr>
              <a:t>NOV</a:t>
            </a:r>
            <a:endParaRPr sz="1333">
              <a:solidFill>
                <a:schemeClr val="lt1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410" name="Google Shape;410;p40"/>
          <p:cNvSpPr/>
          <p:nvPr/>
        </p:nvSpPr>
        <p:spPr>
          <a:xfrm>
            <a:off x="8553387" y="3166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33" dirty="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rPr>
              <a:t>O</a:t>
            </a:r>
            <a:r>
              <a:rPr lang="sl-SI" sz="1333" dirty="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rPr>
              <a:t>K</a:t>
            </a:r>
            <a:r>
              <a:rPr lang="en" sz="1333" dirty="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rPr>
              <a:t>T</a:t>
            </a:r>
            <a:endParaRPr sz="1333" dirty="0">
              <a:solidFill>
                <a:schemeClr val="lt1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411" name="Google Shape;411;p40"/>
          <p:cNvSpPr/>
          <p:nvPr/>
        </p:nvSpPr>
        <p:spPr>
          <a:xfrm>
            <a:off x="7673275" y="3166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33" dirty="0">
                <a:solidFill>
                  <a:schemeClr val="accent6">
                    <a:lumMod val="75000"/>
                  </a:schemeClr>
                </a:solidFill>
                <a:latin typeface="Pontano Sans"/>
                <a:ea typeface="Pontano Sans"/>
                <a:cs typeface="Pontano Sans"/>
                <a:sym typeface="Pontano Sans"/>
              </a:rPr>
              <a:t>SEP</a:t>
            </a:r>
            <a:endParaRPr sz="1333" dirty="0">
              <a:solidFill>
                <a:schemeClr val="accent6">
                  <a:lumMod val="75000"/>
                </a:schemeClr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412" name="Google Shape;412;p40"/>
          <p:cNvSpPr/>
          <p:nvPr/>
        </p:nvSpPr>
        <p:spPr>
          <a:xfrm>
            <a:off x="6793163" y="3166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33" dirty="0">
                <a:solidFill>
                  <a:schemeClr val="accent6">
                    <a:lumMod val="75000"/>
                  </a:schemeClr>
                </a:solidFill>
                <a:latin typeface="Pontano Sans"/>
                <a:ea typeface="Pontano Sans"/>
                <a:cs typeface="Pontano Sans"/>
                <a:sym typeface="Pontano Sans"/>
              </a:rPr>
              <a:t>A</a:t>
            </a:r>
            <a:r>
              <a:rPr lang="sl-SI" sz="1333" dirty="0">
                <a:solidFill>
                  <a:schemeClr val="accent6">
                    <a:lumMod val="75000"/>
                  </a:schemeClr>
                </a:solidFill>
                <a:latin typeface="Pontano Sans"/>
                <a:ea typeface="Pontano Sans"/>
                <a:cs typeface="Pontano Sans"/>
                <a:sym typeface="Pontano Sans"/>
              </a:rPr>
              <a:t>V</a:t>
            </a:r>
            <a:r>
              <a:rPr lang="en" sz="1333" dirty="0">
                <a:solidFill>
                  <a:schemeClr val="accent6">
                    <a:lumMod val="75000"/>
                  </a:schemeClr>
                </a:solidFill>
                <a:latin typeface="Pontano Sans"/>
                <a:ea typeface="Pontano Sans"/>
                <a:cs typeface="Pontano Sans"/>
                <a:sym typeface="Pontano Sans"/>
              </a:rPr>
              <a:t>G</a:t>
            </a:r>
            <a:endParaRPr sz="1333" dirty="0">
              <a:solidFill>
                <a:schemeClr val="accent6">
                  <a:lumMod val="75000"/>
                </a:schemeClr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413" name="Google Shape;413;p40"/>
          <p:cNvSpPr/>
          <p:nvPr/>
        </p:nvSpPr>
        <p:spPr>
          <a:xfrm>
            <a:off x="5913051" y="3166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33" dirty="0">
                <a:solidFill>
                  <a:schemeClr val="accent6">
                    <a:lumMod val="75000"/>
                  </a:schemeClr>
                </a:solidFill>
                <a:latin typeface="Pontano Sans"/>
                <a:ea typeface="Pontano Sans"/>
                <a:cs typeface="Pontano Sans"/>
                <a:sym typeface="Pontano Sans"/>
              </a:rPr>
              <a:t>JUL</a:t>
            </a:r>
            <a:endParaRPr sz="1333" dirty="0">
              <a:solidFill>
                <a:schemeClr val="accent6">
                  <a:lumMod val="75000"/>
                </a:schemeClr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414" name="Google Shape;414;p40"/>
          <p:cNvSpPr/>
          <p:nvPr/>
        </p:nvSpPr>
        <p:spPr>
          <a:xfrm>
            <a:off x="5032939" y="3166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rPr>
              <a:t>JUN</a:t>
            </a:r>
            <a:endParaRPr sz="1333">
              <a:solidFill>
                <a:schemeClr val="lt1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415" name="Google Shape;415;p40"/>
          <p:cNvSpPr/>
          <p:nvPr/>
        </p:nvSpPr>
        <p:spPr>
          <a:xfrm>
            <a:off x="4152825" y="3166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33" dirty="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rPr>
              <a:t>MA</a:t>
            </a:r>
            <a:r>
              <a:rPr lang="sl-SI" sz="1333" dirty="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rPr>
              <a:t>J</a:t>
            </a:r>
            <a:endParaRPr sz="1333" dirty="0">
              <a:solidFill>
                <a:schemeClr val="lt1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416" name="Google Shape;416;p40"/>
          <p:cNvSpPr/>
          <p:nvPr/>
        </p:nvSpPr>
        <p:spPr>
          <a:xfrm>
            <a:off x="3272713" y="3166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rPr>
              <a:t>APR</a:t>
            </a:r>
            <a:endParaRPr sz="1333">
              <a:solidFill>
                <a:schemeClr val="lt1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417" name="Google Shape;417;p40"/>
          <p:cNvSpPr/>
          <p:nvPr/>
        </p:nvSpPr>
        <p:spPr>
          <a:xfrm>
            <a:off x="2392601" y="3166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33" dirty="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rPr>
              <a:t>MAR</a:t>
            </a:r>
            <a:endParaRPr sz="1333" dirty="0">
              <a:solidFill>
                <a:schemeClr val="lt1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418" name="Google Shape;418;p40"/>
          <p:cNvSpPr/>
          <p:nvPr/>
        </p:nvSpPr>
        <p:spPr>
          <a:xfrm>
            <a:off x="1512489" y="3166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rPr>
              <a:t>FEB</a:t>
            </a:r>
            <a:endParaRPr sz="1333">
              <a:solidFill>
                <a:schemeClr val="lt1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419" name="Google Shape;419;p40"/>
          <p:cNvSpPr/>
          <p:nvPr/>
        </p:nvSpPr>
        <p:spPr>
          <a:xfrm>
            <a:off x="632377" y="3166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rPr>
              <a:t>JAN</a:t>
            </a:r>
            <a:endParaRPr sz="1333">
              <a:solidFill>
                <a:schemeClr val="lt1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420" name="Google Shape;420;p40"/>
          <p:cNvSpPr/>
          <p:nvPr/>
        </p:nvSpPr>
        <p:spPr>
          <a:xfrm>
            <a:off x="0" y="3166600"/>
            <a:ext cx="849600" cy="524800"/>
          </a:xfrm>
          <a:prstGeom prst="homePlate">
            <a:avLst>
              <a:gd name="adj" fmla="val 32030"/>
            </a:avLst>
          </a:prstGeom>
          <a:solidFill>
            <a:schemeClr val="l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333">
              <a:solidFill>
                <a:schemeClr val="dk1"/>
              </a:solidFill>
            </a:endParaRPr>
          </a:p>
        </p:txBody>
      </p:sp>
      <p:sp>
        <p:nvSpPr>
          <p:cNvPr id="424" name="Google Shape;424;p40"/>
          <p:cNvSpPr txBox="1"/>
          <p:nvPr/>
        </p:nvSpPr>
        <p:spPr>
          <a:xfrm>
            <a:off x="1618722" y="2284595"/>
            <a:ext cx="1666000" cy="41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sl-SI" sz="1400" dirty="0">
                <a:solidFill>
                  <a:schemeClr val="dk2"/>
                </a:solidFill>
                <a:latin typeface="Dosis" pitchFamily="2" charset="-18"/>
                <a:ea typeface="Pontano Sans"/>
                <a:cs typeface="Pontano Sans"/>
                <a:sym typeface="Pontano Sans"/>
              </a:rPr>
              <a:t>Znani rezultati razpisa LIFE 2025</a:t>
            </a:r>
            <a:endParaRPr sz="1400" dirty="0">
              <a:solidFill>
                <a:schemeClr val="dk2"/>
              </a:solidFill>
              <a:latin typeface="Dosis" pitchFamily="2" charset="-18"/>
              <a:ea typeface="Pontano Sans"/>
              <a:cs typeface="Pontano Sans"/>
              <a:sym typeface="Pontano Sans"/>
            </a:endParaRPr>
          </a:p>
        </p:txBody>
      </p:sp>
      <p:cxnSp>
        <p:nvCxnSpPr>
          <p:cNvPr id="425" name="Google Shape;425;p40"/>
          <p:cNvCxnSpPr/>
          <p:nvPr/>
        </p:nvCxnSpPr>
        <p:spPr>
          <a:xfrm rot="10800000">
            <a:off x="4661501" y="2534575"/>
            <a:ext cx="0" cy="6648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26" name="Google Shape;426;p40"/>
          <p:cNvSpPr txBox="1"/>
          <p:nvPr/>
        </p:nvSpPr>
        <p:spPr>
          <a:xfrm>
            <a:off x="3864248" y="2020591"/>
            <a:ext cx="1666000" cy="359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sl-SI" sz="1400" dirty="0">
                <a:solidFill>
                  <a:schemeClr val="dk2"/>
                </a:solidFill>
                <a:latin typeface="Dosis" pitchFamily="2" charset="-18"/>
                <a:ea typeface="Pontano Sans"/>
                <a:cs typeface="Pontano Sans"/>
                <a:sym typeface="Pontano Sans"/>
              </a:rPr>
              <a:t>EU LIFE Info </a:t>
            </a:r>
            <a:r>
              <a:rPr lang="sl-SI" sz="1400" dirty="0" err="1">
                <a:solidFill>
                  <a:schemeClr val="dk2"/>
                </a:solidFill>
                <a:latin typeface="Dosis" pitchFamily="2" charset="-18"/>
                <a:ea typeface="Pontano Sans"/>
                <a:cs typeface="Pontano Sans"/>
                <a:sym typeface="Pontano Sans"/>
              </a:rPr>
              <a:t>days</a:t>
            </a:r>
            <a:r>
              <a:rPr lang="sl-SI" sz="1400" dirty="0">
                <a:solidFill>
                  <a:schemeClr val="dk2"/>
                </a:solidFill>
                <a:latin typeface="Dosis" pitchFamily="2" charset="-18"/>
                <a:ea typeface="Pontano Sans"/>
                <a:cs typeface="Pontano Sans"/>
                <a:sym typeface="Pontano Sans"/>
              </a:rPr>
              <a:t> 2026</a:t>
            </a:r>
            <a:endParaRPr sz="1400" dirty="0">
              <a:solidFill>
                <a:schemeClr val="dk2"/>
              </a:solidFill>
              <a:latin typeface="Dosis" pitchFamily="2" charset="-18"/>
              <a:ea typeface="Pontano Sans"/>
              <a:cs typeface="Pontano Sans"/>
              <a:sym typeface="Pontano Sans"/>
            </a:endParaRPr>
          </a:p>
        </p:txBody>
      </p:sp>
      <p:cxnSp>
        <p:nvCxnSpPr>
          <p:cNvPr id="429" name="Google Shape;429;p40"/>
          <p:cNvCxnSpPr/>
          <p:nvPr/>
        </p:nvCxnSpPr>
        <p:spPr>
          <a:xfrm rot="10800000">
            <a:off x="8071817" y="2534575"/>
            <a:ext cx="0" cy="6648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30" name="Google Shape;430;p40"/>
          <p:cNvSpPr txBox="1"/>
          <p:nvPr/>
        </p:nvSpPr>
        <p:spPr>
          <a:xfrm>
            <a:off x="7238817" y="1668957"/>
            <a:ext cx="16660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sl-SI" sz="1600" dirty="0">
                <a:solidFill>
                  <a:schemeClr val="dk2"/>
                </a:solidFill>
                <a:latin typeface="Dosis" pitchFamily="2" charset="-18"/>
                <a:ea typeface="Pontano Sans"/>
                <a:cs typeface="Pontano Sans"/>
                <a:sym typeface="Pontano Sans"/>
              </a:rPr>
              <a:t>Oddaja projektnih predlogov </a:t>
            </a:r>
            <a:br>
              <a:rPr lang="sl-SI" sz="1600" dirty="0">
                <a:solidFill>
                  <a:schemeClr val="dk2"/>
                </a:solidFill>
                <a:latin typeface="Dosis" pitchFamily="2" charset="-18"/>
                <a:ea typeface="Pontano Sans"/>
                <a:cs typeface="Pontano Sans"/>
                <a:sym typeface="Pontano Sans"/>
              </a:rPr>
            </a:br>
            <a:r>
              <a:rPr lang="sl-SI" sz="1600" dirty="0">
                <a:solidFill>
                  <a:schemeClr val="dk2"/>
                </a:solidFill>
                <a:latin typeface="Dosis" pitchFamily="2" charset="-18"/>
                <a:ea typeface="Pontano Sans"/>
                <a:cs typeface="Pontano Sans"/>
                <a:sym typeface="Pontano Sans"/>
              </a:rPr>
              <a:t>LIFE 2026</a:t>
            </a:r>
            <a:endParaRPr sz="1600" dirty="0">
              <a:solidFill>
                <a:schemeClr val="dk2"/>
              </a:solidFill>
              <a:latin typeface="Dosis" pitchFamily="2" charset="-18"/>
              <a:ea typeface="Pontano Sans"/>
              <a:cs typeface="Pontano Sans"/>
              <a:sym typeface="Pontano Sans"/>
            </a:endParaRPr>
          </a:p>
        </p:txBody>
      </p:sp>
      <p:sp>
        <p:nvSpPr>
          <p:cNvPr id="434" name="Google Shape;434;p40"/>
          <p:cNvSpPr txBox="1"/>
          <p:nvPr/>
        </p:nvSpPr>
        <p:spPr>
          <a:xfrm>
            <a:off x="1142025" y="4363650"/>
            <a:ext cx="16660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sl-SI" sz="1600" dirty="0">
                <a:solidFill>
                  <a:schemeClr val="dk2"/>
                </a:solidFill>
                <a:latin typeface="Dosis" pitchFamily="2" charset="-18"/>
                <a:ea typeface="Pontano Sans"/>
                <a:cs typeface="Pontano Sans"/>
                <a:sym typeface="Pontano Sans"/>
              </a:rPr>
              <a:t>LIFE Slovenija delavnice za pisanje projektnih prijav</a:t>
            </a:r>
            <a:endParaRPr sz="1600" dirty="0">
              <a:solidFill>
                <a:schemeClr val="dk2"/>
              </a:solidFill>
              <a:latin typeface="Dosis" pitchFamily="2" charset="-18"/>
              <a:ea typeface="Pontano Sans"/>
              <a:cs typeface="Pontano Sans"/>
              <a:sym typeface="Pontano Sans"/>
            </a:endParaRPr>
          </a:p>
        </p:txBody>
      </p:sp>
      <p:cxnSp>
        <p:nvCxnSpPr>
          <p:cNvPr id="435" name="Google Shape;435;p40"/>
          <p:cNvCxnSpPr>
            <a:cxnSpLocks/>
          </p:cNvCxnSpPr>
          <p:nvPr/>
        </p:nvCxnSpPr>
        <p:spPr>
          <a:xfrm>
            <a:off x="3686918" y="1811383"/>
            <a:ext cx="0" cy="1387992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36" name="Google Shape;436;p40"/>
          <p:cNvSpPr txBox="1"/>
          <p:nvPr/>
        </p:nvSpPr>
        <p:spPr>
          <a:xfrm>
            <a:off x="2894563" y="1193213"/>
            <a:ext cx="1666000" cy="299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sl-SI" sz="1600" dirty="0">
                <a:solidFill>
                  <a:schemeClr val="dk2"/>
                </a:solidFill>
                <a:latin typeface="Dosis" pitchFamily="2" charset="-18"/>
                <a:ea typeface="Pontano Sans"/>
                <a:cs typeface="Pontano Sans"/>
                <a:sym typeface="Pontano Sans"/>
              </a:rPr>
              <a:t>Objava razpisa </a:t>
            </a:r>
            <a:br>
              <a:rPr lang="sl-SI" sz="1600" dirty="0">
                <a:solidFill>
                  <a:schemeClr val="dk2"/>
                </a:solidFill>
                <a:latin typeface="Dosis" pitchFamily="2" charset="-18"/>
                <a:ea typeface="Pontano Sans"/>
                <a:cs typeface="Pontano Sans"/>
                <a:sym typeface="Pontano Sans"/>
              </a:rPr>
            </a:br>
            <a:r>
              <a:rPr lang="sl-SI" sz="1600" dirty="0">
                <a:solidFill>
                  <a:schemeClr val="dk2"/>
                </a:solidFill>
                <a:latin typeface="Dosis" pitchFamily="2" charset="-18"/>
                <a:ea typeface="Pontano Sans"/>
                <a:cs typeface="Pontano Sans"/>
                <a:sym typeface="Pontano Sans"/>
              </a:rPr>
              <a:t>LIFE 2026</a:t>
            </a:r>
            <a:endParaRPr sz="1600" dirty="0">
              <a:solidFill>
                <a:schemeClr val="dk2"/>
              </a:solidFill>
              <a:latin typeface="Dosis" pitchFamily="2" charset="-18"/>
              <a:ea typeface="Pontano Sans"/>
              <a:cs typeface="Pontano Sans"/>
              <a:sym typeface="Pontano Sans"/>
            </a:endParaRPr>
          </a:p>
        </p:txBody>
      </p:sp>
      <p:cxnSp>
        <p:nvCxnSpPr>
          <p:cNvPr id="437" name="Google Shape;437;p40"/>
          <p:cNvCxnSpPr>
            <a:cxnSpLocks/>
          </p:cNvCxnSpPr>
          <p:nvPr/>
        </p:nvCxnSpPr>
        <p:spPr>
          <a:xfrm flipV="1">
            <a:off x="4661501" y="3725116"/>
            <a:ext cx="0" cy="265908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38" name="Google Shape;438;p40"/>
          <p:cNvSpPr txBox="1"/>
          <p:nvPr/>
        </p:nvSpPr>
        <p:spPr>
          <a:xfrm>
            <a:off x="3915539" y="4152929"/>
            <a:ext cx="16660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sl-SI" sz="1600" dirty="0">
                <a:solidFill>
                  <a:schemeClr val="dk2"/>
                </a:solidFill>
                <a:latin typeface="Dosis" pitchFamily="2" charset="-18"/>
                <a:ea typeface="Pontano Sans"/>
                <a:cs typeface="Pontano Sans"/>
                <a:sym typeface="Pontano Sans"/>
              </a:rPr>
              <a:t>LIFE Slovenija Informativni dan o razpisih LIFE 2026</a:t>
            </a:r>
          </a:p>
        </p:txBody>
      </p:sp>
      <p:cxnSp>
        <p:nvCxnSpPr>
          <p:cNvPr id="441" name="Google Shape;441;p40"/>
          <p:cNvCxnSpPr>
            <a:cxnSpLocks/>
          </p:cNvCxnSpPr>
          <p:nvPr/>
        </p:nvCxnSpPr>
        <p:spPr>
          <a:xfrm flipV="1">
            <a:off x="9027129" y="3725116"/>
            <a:ext cx="0" cy="265908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42" name="Google Shape;442;p40"/>
          <p:cNvSpPr txBox="1"/>
          <p:nvPr/>
        </p:nvSpPr>
        <p:spPr>
          <a:xfrm>
            <a:off x="8194129" y="4152929"/>
            <a:ext cx="16660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sl-SI" sz="1600" dirty="0">
                <a:solidFill>
                  <a:schemeClr val="dk2"/>
                </a:solidFill>
                <a:latin typeface="Dosis" pitchFamily="2" charset="-18"/>
                <a:ea typeface="Pontano Sans"/>
                <a:cs typeface="Pontano Sans"/>
                <a:sym typeface="Pontano Sans"/>
              </a:rPr>
              <a:t>LIFE Slovenija Info dan 2026</a:t>
            </a:r>
            <a:endParaRPr sz="1600" dirty="0">
              <a:solidFill>
                <a:schemeClr val="dk2"/>
              </a:solidFill>
              <a:latin typeface="Dosis" pitchFamily="2" charset="-18"/>
              <a:ea typeface="Pontano Sans"/>
              <a:cs typeface="Pontano Sans"/>
              <a:sym typeface="Pontano Sans"/>
            </a:endParaRPr>
          </a:p>
        </p:txBody>
      </p:sp>
      <p:sp>
        <p:nvSpPr>
          <p:cNvPr id="3" name="Puščica: škarnice 2">
            <a:extLst>
              <a:ext uri="{FF2B5EF4-FFF2-40B4-BE49-F238E27FC236}">
                <a16:creationId xmlns:a16="http://schemas.microsoft.com/office/drawing/2014/main" id="{13320404-22A3-4B50-AA8D-670F554C4482}"/>
              </a:ext>
            </a:extLst>
          </p:cNvPr>
          <p:cNvSpPr/>
          <p:nvPr/>
        </p:nvSpPr>
        <p:spPr>
          <a:xfrm rot="16200000">
            <a:off x="2258941" y="2478970"/>
            <a:ext cx="267321" cy="1003922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4"/>
              </a:solidFill>
            </a:endParaRPr>
          </a:p>
        </p:txBody>
      </p:sp>
      <p:sp>
        <p:nvSpPr>
          <p:cNvPr id="6" name="Puščica: škarnice 5">
            <a:extLst>
              <a:ext uri="{FF2B5EF4-FFF2-40B4-BE49-F238E27FC236}">
                <a16:creationId xmlns:a16="http://schemas.microsoft.com/office/drawing/2014/main" id="{7DF24180-87A7-E909-D18A-0217A0DA9885}"/>
              </a:ext>
            </a:extLst>
          </p:cNvPr>
          <p:cNvSpPr/>
          <p:nvPr/>
        </p:nvSpPr>
        <p:spPr>
          <a:xfrm rot="5400000">
            <a:off x="1841365" y="3024849"/>
            <a:ext cx="267321" cy="1932350"/>
          </a:xfrm>
          <a:prstGeom prst="chevron">
            <a:avLst>
              <a:gd name="adj" fmla="val 49999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cxnSp>
        <p:nvCxnSpPr>
          <p:cNvPr id="13" name="Raven puščični povezovalnik 12">
            <a:extLst>
              <a:ext uri="{FF2B5EF4-FFF2-40B4-BE49-F238E27FC236}">
                <a16:creationId xmlns:a16="http://schemas.microsoft.com/office/drawing/2014/main" id="{9A5FAEEA-B8E4-25FE-81E9-2C3A793B6108}"/>
              </a:ext>
            </a:extLst>
          </p:cNvPr>
          <p:cNvCxnSpPr>
            <a:cxnSpLocks/>
          </p:cNvCxnSpPr>
          <p:nvPr/>
        </p:nvCxnSpPr>
        <p:spPr>
          <a:xfrm flipV="1">
            <a:off x="632377" y="4895829"/>
            <a:ext cx="10697474" cy="58642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12954AEE-DD14-DCEB-8414-D2524D76527E}"/>
              </a:ext>
            </a:extLst>
          </p:cNvPr>
          <p:cNvSpPr txBox="1"/>
          <p:nvPr/>
        </p:nvSpPr>
        <p:spPr>
          <a:xfrm rot="21410039">
            <a:off x="3499227" y="5485047"/>
            <a:ext cx="4354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>
                <a:solidFill>
                  <a:schemeClr val="accent1">
                    <a:lumMod val="75000"/>
                  </a:schemeClr>
                </a:solidFill>
                <a:latin typeface="Dosis" pitchFamily="2" charset="-18"/>
              </a:rPr>
              <a:t>LIFE Slovenija bilateralni sestanki</a:t>
            </a:r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5CDB1FC1-A142-AB3A-9E56-231F3BC56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3367"/>
            <a:ext cx="4651257" cy="48463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avokotnik: zaokroženi vogali 26">
            <a:extLst>
              <a:ext uri="{FF2B5EF4-FFF2-40B4-BE49-F238E27FC236}">
                <a16:creationId xmlns:a16="http://schemas.microsoft.com/office/drawing/2014/main" id="{288A96DF-CA8C-09F6-F514-C31FB2A6EB72}"/>
              </a:ext>
            </a:extLst>
          </p:cNvPr>
          <p:cNvSpPr/>
          <p:nvPr/>
        </p:nvSpPr>
        <p:spPr>
          <a:xfrm>
            <a:off x="6268793" y="1006626"/>
            <a:ext cx="5199649" cy="371487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200" dirty="0"/>
          </a:p>
        </p:txBody>
      </p:sp>
      <p:grpSp>
        <p:nvGrpSpPr>
          <p:cNvPr id="30" name="Group 3">
            <a:extLst>
              <a:ext uri="{FF2B5EF4-FFF2-40B4-BE49-F238E27FC236}">
                <a16:creationId xmlns:a16="http://schemas.microsoft.com/office/drawing/2014/main" id="{4B3ED248-841B-5C0D-BB9C-8A99CBD5029A}"/>
              </a:ext>
            </a:extLst>
          </p:cNvPr>
          <p:cNvGrpSpPr/>
          <p:nvPr/>
        </p:nvGrpSpPr>
        <p:grpSpPr>
          <a:xfrm>
            <a:off x="5989596" y="4901662"/>
            <a:ext cx="2375371" cy="916063"/>
            <a:chOff x="0" y="0"/>
            <a:chExt cx="4750741" cy="1832125"/>
          </a:xfrm>
        </p:grpSpPr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DF99C724-4AE0-EE35-6925-061ABC8AC1F6}"/>
                </a:ext>
              </a:extLst>
            </p:cNvPr>
            <p:cNvSpPr/>
            <p:nvPr/>
          </p:nvSpPr>
          <p:spPr>
            <a:xfrm>
              <a:off x="2491603" y="323039"/>
              <a:ext cx="2259138" cy="1186047"/>
            </a:xfrm>
            <a:custGeom>
              <a:avLst/>
              <a:gdLst/>
              <a:ahLst/>
              <a:cxnLst/>
              <a:rect l="l" t="t" r="r" b="b"/>
              <a:pathLst>
                <a:path w="2259138" h="1186047">
                  <a:moveTo>
                    <a:pt x="0" y="0"/>
                  </a:moveTo>
                  <a:lnTo>
                    <a:pt x="2259138" y="0"/>
                  </a:lnTo>
                  <a:lnTo>
                    <a:pt x="2259138" y="1186047"/>
                  </a:lnTo>
                  <a:lnTo>
                    <a:pt x="0" y="1186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sl-SI" sz="1200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37DB34F0-2940-52D2-38F6-C0F53EEEBE2E}"/>
                </a:ext>
              </a:extLst>
            </p:cNvPr>
            <p:cNvSpPr/>
            <p:nvPr/>
          </p:nvSpPr>
          <p:spPr>
            <a:xfrm>
              <a:off x="1192698" y="0"/>
              <a:ext cx="1832125" cy="1832125"/>
            </a:xfrm>
            <a:custGeom>
              <a:avLst/>
              <a:gdLst/>
              <a:ahLst/>
              <a:cxnLst/>
              <a:rect l="l" t="t" r="r" b="b"/>
              <a:pathLst>
                <a:path w="1832125" h="1832125">
                  <a:moveTo>
                    <a:pt x="0" y="0"/>
                  </a:moveTo>
                  <a:lnTo>
                    <a:pt x="1832125" y="0"/>
                  </a:lnTo>
                  <a:lnTo>
                    <a:pt x="1832125" y="1832125"/>
                  </a:lnTo>
                  <a:lnTo>
                    <a:pt x="0" y="1832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sl-SI" sz="1200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11682C-170D-29B2-9467-E4A9E45C943E}"/>
                </a:ext>
              </a:extLst>
            </p:cNvPr>
            <p:cNvSpPr/>
            <p:nvPr/>
          </p:nvSpPr>
          <p:spPr>
            <a:xfrm>
              <a:off x="0" y="323039"/>
              <a:ext cx="1192698" cy="1256479"/>
            </a:xfrm>
            <a:custGeom>
              <a:avLst/>
              <a:gdLst/>
              <a:ahLst/>
              <a:cxnLst/>
              <a:rect l="l" t="t" r="r" b="b"/>
              <a:pathLst>
                <a:path w="1192698" h="1256479">
                  <a:moveTo>
                    <a:pt x="0" y="0"/>
                  </a:moveTo>
                  <a:lnTo>
                    <a:pt x="1192698" y="0"/>
                  </a:lnTo>
                  <a:lnTo>
                    <a:pt x="1192698" y="1256479"/>
                  </a:lnTo>
                  <a:lnTo>
                    <a:pt x="0" y="1256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sl-SI" sz="1200"/>
            </a:p>
          </p:txBody>
        </p:sp>
      </p:grpSp>
      <p:sp>
        <p:nvSpPr>
          <p:cNvPr id="34" name="TextBox 20">
            <a:extLst>
              <a:ext uri="{FF2B5EF4-FFF2-40B4-BE49-F238E27FC236}">
                <a16:creationId xmlns:a16="http://schemas.microsoft.com/office/drawing/2014/main" id="{1A05A572-9DB9-E09A-93A0-00997A58EED4}"/>
              </a:ext>
            </a:extLst>
          </p:cNvPr>
          <p:cNvSpPr txBox="1"/>
          <p:nvPr/>
        </p:nvSpPr>
        <p:spPr>
          <a:xfrm>
            <a:off x="5645485" y="5927129"/>
            <a:ext cx="2783891" cy="355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3"/>
              </a:lnSpc>
              <a:spcBef>
                <a:spcPct val="0"/>
              </a:spcBef>
            </a:pPr>
            <a:r>
              <a:rPr lang="en-US" sz="2195" b="1" dirty="0">
                <a:solidFill>
                  <a:srgbClr val="000000"/>
                </a:solidFill>
                <a:latin typeface="Ubuntu Bold"/>
                <a:ea typeface="Ubuntu Bold"/>
                <a:cs typeface="Ubuntu Bold"/>
                <a:sym typeface="Ubuntu Bold"/>
              </a:rPr>
              <a:t>Life Slovenija</a:t>
            </a:r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4015AF85-C35C-95CE-C1BA-03D3203D94F6}"/>
              </a:ext>
            </a:extLst>
          </p:cNvPr>
          <p:cNvSpPr txBox="1"/>
          <p:nvPr/>
        </p:nvSpPr>
        <p:spPr>
          <a:xfrm>
            <a:off x="8868617" y="1511899"/>
            <a:ext cx="2166927" cy="198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09"/>
              </a:lnSpc>
            </a:pPr>
            <a:r>
              <a:rPr lang="sl-SI" sz="1600" b="1" spc="-51" dirty="0">
                <a:latin typeface="Open Sauce Bold"/>
                <a:ea typeface="Open Sauce Bold"/>
                <a:cs typeface="Open Sauce Bold"/>
                <a:sym typeface="Open Sauce Bold"/>
              </a:rPr>
              <a:t>Tatjana Orhini Valjavec</a:t>
            </a:r>
            <a:endParaRPr lang="en-US" sz="1600" b="1" spc="-51" dirty="0"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B62A8BD6-AFA8-2A28-DD72-76EC0B8BC7E5}"/>
              </a:ext>
            </a:extLst>
          </p:cNvPr>
          <p:cNvSpPr txBox="1"/>
          <p:nvPr/>
        </p:nvSpPr>
        <p:spPr>
          <a:xfrm>
            <a:off x="8868617" y="1790095"/>
            <a:ext cx="248501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09"/>
              </a:lnSpc>
            </a:pPr>
            <a:r>
              <a:rPr lang="sl-SI" sz="1480" i="1" spc="-51" dirty="0">
                <a:latin typeface="Open Sauce"/>
                <a:ea typeface="Open Sauce"/>
                <a:cs typeface="Open Sauce"/>
                <a:sym typeface="Open Sauce"/>
              </a:rPr>
              <a:t>Krožno gospodarstvo in kakovost življenja</a:t>
            </a:r>
            <a:endParaRPr lang="en-US" sz="1480" i="1" spc="-51" dirty="0"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37" name="TextBox 27">
            <a:extLst>
              <a:ext uri="{FF2B5EF4-FFF2-40B4-BE49-F238E27FC236}">
                <a16:creationId xmlns:a16="http://schemas.microsoft.com/office/drawing/2014/main" id="{F40416A2-F09A-672C-C6A8-A51E3DE8B621}"/>
              </a:ext>
            </a:extLst>
          </p:cNvPr>
          <p:cNvSpPr txBox="1"/>
          <p:nvPr/>
        </p:nvSpPr>
        <p:spPr>
          <a:xfrm>
            <a:off x="6541282" y="3288543"/>
            <a:ext cx="2052113" cy="198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09"/>
              </a:lnSpc>
            </a:pPr>
            <a:r>
              <a:rPr lang="sl-SI" sz="1600" b="1" spc="-51" dirty="0">
                <a:latin typeface="Open Sauce Bold"/>
                <a:ea typeface="Open Sauce Bold"/>
                <a:cs typeface="Open Sauce Bold"/>
                <a:sym typeface="Open Sauce Bold"/>
              </a:rPr>
              <a:t>mag. Erik Potočar</a:t>
            </a:r>
            <a:endParaRPr lang="en-US" sz="1600" b="1" spc="-51" dirty="0"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38" name="TextBox 28">
            <a:extLst>
              <a:ext uri="{FF2B5EF4-FFF2-40B4-BE49-F238E27FC236}">
                <a16:creationId xmlns:a16="http://schemas.microsoft.com/office/drawing/2014/main" id="{8AD5D192-26C4-4A43-74D0-3B4CCBEF921C}"/>
              </a:ext>
            </a:extLst>
          </p:cNvPr>
          <p:cNvSpPr txBox="1"/>
          <p:nvPr/>
        </p:nvSpPr>
        <p:spPr>
          <a:xfrm>
            <a:off x="6541282" y="3586516"/>
            <a:ext cx="2015343" cy="194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09"/>
              </a:lnSpc>
            </a:pPr>
            <a:r>
              <a:rPr lang="sl-SI" sz="1480" i="1" spc="-51" dirty="0">
                <a:latin typeface="Open Sauce"/>
                <a:ea typeface="Open Sauce"/>
                <a:cs typeface="Open Sauce"/>
                <a:sym typeface="Open Sauce"/>
              </a:rPr>
              <a:t>Prehod na čisto energijo</a:t>
            </a:r>
            <a:endParaRPr lang="en-US" sz="1480" i="1" spc="-51" dirty="0"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5C3B8AC0-8955-B2DD-3D97-656487CAFE42}"/>
              </a:ext>
            </a:extLst>
          </p:cNvPr>
          <p:cNvSpPr txBox="1"/>
          <p:nvPr/>
        </p:nvSpPr>
        <p:spPr>
          <a:xfrm>
            <a:off x="8865884" y="3306779"/>
            <a:ext cx="1306457" cy="198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09"/>
              </a:lnSpc>
            </a:pPr>
            <a:r>
              <a:rPr lang="sl-SI" sz="1600" b="1" spc="-51" dirty="0">
                <a:latin typeface="Open Sauce Bold"/>
                <a:ea typeface="Open Sauce Bold"/>
                <a:cs typeface="Open Sauce Bold"/>
                <a:sym typeface="Open Sauce Bold"/>
              </a:rPr>
              <a:t>Sašo Vöröš</a:t>
            </a:r>
            <a:endParaRPr lang="en-US" sz="1600" b="1" spc="-51" dirty="0"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40" name="TextBox 29">
            <a:extLst>
              <a:ext uri="{FF2B5EF4-FFF2-40B4-BE49-F238E27FC236}">
                <a16:creationId xmlns:a16="http://schemas.microsoft.com/office/drawing/2014/main" id="{A1EB386C-3BC3-A076-1467-1AFF731E0841}"/>
              </a:ext>
            </a:extLst>
          </p:cNvPr>
          <p:cNvSpPr txBox="1"/>
          <p:nvPr/>
        </p:nvSpPr>
        <p:spPr>
          <a:xfrm>
            <a:off x="8864165" y="3580027"/>
            <a:ext cx="2296736" cy="194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09"/>
              </a:lnSpc>
            </a:pPr>
            <a:r>
              <a:rPr lang="sl-SI" sz="1480" i="1" spc="-51" dirty="0">
                <a:latin typeface="Open Sauce"/>
                <a:ea typeface="Open Sauce"/>
                <a:cs typeface="Open Sauce"/>
                <a:sym typeface="Open Sauce"/>
              </a:rPr>
              <a:t>Narava in biotska raznovrstnost</a:t>
            </a:r>
            <a:endParaRPr lang="en-US" sz="1480" i="1" spc="-51" dirty="0"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41" name="Skupina 40">
            <a:extLst>
              <a:ext uri="{FF2B5EF4-FFF2-40B4-BE49-F238E27FC236}">
                <a16:creationId xmlns:a16="http://schemas.microsoft.com/office/drawing/2014/main" id="{6223F539-B3C3-4E6A-DED9-122AB90DDEF2}"/>
              </a:ext>
            </a:extLst>
          </p:cNvPr>
          <p:cNvGrpSpPr/>
          <p:nvPr/>
        </p:nvGrpSpPr>
        <p:grpSpPr>
          <a:xfrm>
            <a:off x="6541282" y="1511899"/>
            <a:ext cx="2423898" cy="1415955"/>
            <a:chOff x="10740530" y="1686544"/>
            <a:chExt cx="3635847" cy="2123933"/>
          </a:xfrm>
        </p:grpSpPr>
        <p:sp>
          <p:nvSpPr>
            <p:cNvPr id="42" name="TextBox 11">
              <a:extLst>
                <a:ext uri="{FF2B5EF4-FFF2-40B4-BE49-F238E27FC236}">
                  <a16:creationId xmlns:a16="http://schemas.microsoft.com/office/drawing/2014/main" id="{3F32B079-D134-765C-281D-4ED2466302D1}"/>
                </a:ext>
              </a:extLst>
            </p:cNvPr>
            <p:cNvSpPr txBox="1"/>
            <p:nvPr/>
          </p:nvSpPr>
          <p:spPr>
            <a:xfrm>
              <a:off x="10740530" y="1686544"/>
              <a:ext cx="2439036" cy="2975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509"/>
                </a:lnSpc>
              </a:pPr>
              <a:r>
                <a:rPr lang="sl-SI" sz="1600" b="1" spc="-51" dirty="0">
                  <a:latin typeface="Open Sauce Bold"/>
                  <a:ea typeface="Open Sauce Bold"/>
                  <a:cs typeface="Open Sauce Bold"/>
                  <a:sym typeface="Open Sauce Bold"/>
                </a:rPr>
                <a:t>mag. Nives Nared </a:t>
              </a:r>
              <a:endParaRPr lang="en-US" sz="1600" b="1" spc="-51" dirty="0">
                <a:latin typeface="Open Sauce Bold"/>
                <a:ea typeface="Open Sauce Bold"/>
                <a:cs typeface="Open Sauce Bold"/>
                <a:sym typeface="Open Sauce Bold"/>
              </a:endParaRPr>
            </a:p>
          </p:txBody>
        </p:sp>
        <p:sp>
          <p:nvSpPr>
            <p:cNvPr id="43" name="TextBox 21">
              <a:extLst>
                <a:ext uri="{FF2B5EF4-FFF2-40B4-BE49-F238E27FC236}">
                  <a16:creationId xmlns:a16="http://schemas.microsoft.com/office/drawing/2014/main" id="{A19FB841-F0AC-4F12-F9B8-F3EC502A2E6D}"/>
                </a:ext>
              </a:extLst>
            </p:cNvPr>
            <p:cNvSpPr txBox="1"/>
            <p:nvPr/>
          </p:nvSpPr>
          <p:spPr>
            <a:xfrm>
              <a:off x="10740530" y="2097636"/>
              <a:ext cx="2735528" cy="8656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509"/>
                </a:lnSpc>
              </a:pPr>
              <a:r>
                <a:rPr lang="sl-SI" sz="1480" i="1" spc="-51" dirty="0">
                  <a:latin typeface="Open Sauce"/>
                  <a:ea typeface="Open Sauce"/>
                  <a:cs typeface="Open Sauce"/>
                  <a:sym typeface="Open Sauce"/>
                </a:rPr>
                <a:t>Blaženje podnebnih sprememb in prilagajanje nanje</a:t>
              </a:r>
              <a:endParaRPr lang="en-US" sz="1480" i="1" spc="-51" dirty="0"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  <p:sp>
          <p:nvSpPr>
            <p:cNvPr id="44" name="TextBox 21">
              <a:extLst>
                <a:ext uri="{FF2B5EF4-FFF2-40B4-BE49-F238E27FC236}">
                  <a16:creationId xmlns:a16="http://schemas.microsoft.com/office/drawing/2014/main" id="{14B1DF3C-D8CA-0865-151E-C2078CA53980}"/>
                </a:ext>
              </a:extLst>
            </p:cNvPr>
            <p:cNvSpPr txBox="1"/>
            <p:nvPr/>
          </p:nvSpPr>
          <p:spPr>
            <a:xfrm>
              <a:off x="10740530" y="3233395"/>
              <a:ext cx="3635847" cy="5770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509"/>
                </a:lnSpc>
              </a:pPr>
              <a:r>
                <a:rPr lang="sl-SI" sz="1480" spc="-51" dirty="0">
                  <a:latin typeface="Open Sauce"/>
                  <a:ea typeface="Open Sauce"/>
                  <a:cs typeface="Open Sauce"/>
                  <a:sym typeface="Open Sauce"/>
                </a:rPr>
                <a:t>Tel. </a:t>
              </a:r>
              <a:r>
                <a:rPr lang="sl-SI" sz="1480" b="1" spc="-51" dirty="0">
                  <a:latin typeface="Open Sauce"/>
                  <a:ea typeface="Open Sauce"/>
                  <a:cs typeface="Open Sauce"/>
                  <a:sym typeface="Open Sauce"/>
                </a:rPr>
                <a:t>01 478 73 39</a:t>
              </a:r>
            </a:p>
            <a:p>
              <a:pPr>
                <a:lnSpc>
                  <a:spcPts val="1509"/>
                </a:lnSpc>
              </a:pPr>
              <a:r>
                <a:rPr lang="sl-SI" sz="1480" spc="-51" dirty="0">
                  <a:latin typeface="Open Sauce"/>
                  <a:ea typeface="Open Sauce"/>
                  <a:cs typeface="Open Sauce"/>
                  <a:sym typeface="Open Sauce"/>
                </a:rPr>
                <a:t>E-pošta: </a:t>
              </a:r>
              <a:r>
                <a:rPr lang="sl-SI" sz="1480" b="1" spc="-51" dirty="0">
                  <a:latin typeface="Open Sauce"/>
                  <a:ea typeface="Open Sauce"/>
                  <a:cs typeface="Open Sauce"/>
                  <a:sym typeface="Open Sauce"/>
                </a:rPr>
                <a:t>nives.nared@gov.si</a:t>
              </a:r>
              <a:endParaRPr lang="en-US" sz="1480" b="1" spc="-51" dirty="0"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sp>
        <p:nvSpPr>
          <p:cNvPr id="45" name="TextBox 21">
            <a:extLst>
              <a:ext uri="{FF2B5EF4-FFF2-40B4-BE49-F238E27FC236}">
                <a16:creationId xmlns:a16="http://schemas.microsoft.com/office/drawing/2014/main" id="{A072C4CC-D23F-05E0-62D5-75AD6E7B9C2C}"/>
              </a:ext>
            </a:extLst>
          </p:cNvPr>
          <p:cNvSpPr txBox="1"/>
          <p:nvPr/>
        </p:nvSpPr>
        <p:spPr>
          <a:xfrm>
            <a:off x="8864165" y="2357502"/>
            <a:ext cx="248501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09"/>
              </a:lnSpc>
            </a:pPr>
            <a:r>
              <a:rPr lang="sl-SI" sz="1480" spc="-51" dirty="0">
                <a:latin typeface="Open Sauce"/>
                <a:ea typeface="Open Sauce"/>
                <a:cs typeface="Open Sauce"/>
                <a:sym typeface="Open Sauce"/>
              </a:rPr>
              <a:t>Tel. </a:t>
            </a:r>
            <a:r>
              <a:rPr lang="sl-SI" sz="1480" b="1" spc="-51" dirty="0">
                <a:latin typeface="Open Sauce"/>
                <a:ea typeface="Open Sauce"/>
                <a:cs typeface="Open Sauce"/>
                <a:sym typeface="Open Sauce"/>
              </a:rPr>
              <a:t>01 478 74 54</a:t>
            </a:r>
          </a:p>
          <a:p>
            <a:pPr>
              <a:lnSpc>
                <a:spcPts val="1509"/>
              </a:lnSpc>
            </a:pPr>
            <a:r>
              <a:rPr lang="sl-SI" sz="1480" spc="-51" dirty="0">
                <a:latin typeface="Open Sauce"/>
                <a:ea typeface="Open Sauce"/>
                <a:cs typeface="Open Sauce"/>
                <a:sym typeface="Open Sauce"/>
              </a:rPr>
              <a:t>E-pošta: </a:t>
            </a:r>
            <a:r>
              <a:rPr lang="sl-SI" sz="1300" b="1" spc="-51" dirty="0">
                <a:latin typeface="Open Sauce"/>
                <a:ea typeface="Open Sauce"/>
                <a:cs typeface="Open Sauce"/>
                <a:sym typeface="Open Sauce"/>
              </a:rPr>
              <a:t>tatjana.orhini-valjavec@gov.si</a:t>
            </a:r>
            <a:endParaRPr lang="en-US" sz="1300" b="1" spc="-51" dirty="0"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46" name="TextBox 21">
            <a:extLst>
              <a:ext uri="{FF2B5EF4-FFF2-40B4-BE49-F238E27FC236}">
                <a16:creationId xmlns:a16="http://schemas.microsoft.com/office/drawing/2014/main" id="{BCE7F378-364A-F08A-440A-21F6C5BF2067}"/>
              </a:ext>
            </a:extLst>
          </p:cNvPr>
          <p:cNvSpPr txBox="1"/>
          <p:nvPr/>
        </p:nvSpPr>
        <p:spPr>
          <a:xfrm>
            <a:off x="6541282" y="3868546"/>
            <a:ext cx="2222200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09"/>
              </a:lnSpc>
            </a:pPr>
            <a:r>
              <a:rPr lang="sl-SI" sz="1480" spc="-51" dirty="0">
                <a:latin typeface="Open Sauce"/>
                <a:ea typeface="Open Sauce"/>
                <a:cs typeface="Open Sauce"/>
                <a:sym typeface="Open Sauce"/>
              </a:rPr>
              <a:t>Tel. </a:t>
            </a:r>
            <a:r>
              <a:rPr lang="sl-SI" sz="1480" b="1" spc="-51" dirty="0">
                <a:latin typeface="Open Sauce"/>
                <a:ea typeface="Open Sauce"/>
                <a:cs typeface="Open Sauce"/>
                <a:sym typeface="Open Sauce"/>
              </a:rPr>
              <a:t>030 227 978</a:t>
            </a:r>
          </a:p>
          <a:p>
            <a:pPr>
              <a:lnSpc>
                <a:spcPts val="1509"/>
              </a:lnSpc>
            </a:pPr>
            <a:r>
              <a:rPr lang="sl-SI" sz="1480" spc="-51" dirty="0">
                <a:latin typeface="Open Sauce"/>
                <a:ea typeface="Open Sauce"/>
                <a:cs typeface="Open Sauce"/>
                <a:sym typeface="Open Sauce"/>
              </a:rPr>
              <a:t>E-pošta: </a:t>
            </a:r>
            <a:r>
              <a:rPr lang="sl-SI" sz="1480" b="1" spc="-51" dirty="0">
                <a:latin typeface="Open Sauce"/>
                <a:ea typeface="Open Sauce"/>
                <a:cs typeface="Open Sauce"/>
                <a:sym typeface="Open Sauce"/>
              </a:rPr>
              <a:t>erik.potocar@gov.si</a:t>
            </a:r>
            <a:endParaRPr lang="en-US" sz="1480" b="1" spc="-51" dirty="0"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47" name="TextBox 21">
            <a:extLst>
              <a:ext uri="{FF2B5EF4-FFF2-40B4-BE49-F238E27FC236}">
                <a16:creationId xmlns:a16="http://schemas.microsoft.com/office/drawing/2014/main" id="{F3CF0FCD-7302-B50E-90B2-CE7FCA115B83}"/>
              </a:ext>
            </a:extLst>
          </p:cNvPr>
          <p:cNvSpPr txBox="1"/>
          <p:nvPr/>
        </p:nvSpPr>
        <p:spPr>
          <a:xfrm>
            <a:off x="8864165" y="3863249"/>
            <a:ext cx="2138189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09"/>
              </a:lnSpc>
            </a:pPr>
            <a:r>
              <a:rPr lang="sl-SI" sz="1480" spc="-51" dirty="0">
                <a:latin typeface="Open Sauce"/>
                <a:ea typeface="Open Sauce"/>
                <a:cs typeface="Open Sauce"/>
                <a:sym typeface="Open Sauce"/>
              </a:rPr>
              <a:t>Tel: </a:t>
            </a:r>
            <a:r>
              <a:rPr lang="sl-SI" sz="1480" b="1" spc="-51" dirty="0">
                <a:latin typeface="Open Sauce"/>
                <a:ea typeface="Open Sauce"/>
                <a:cs typeface="Open Sauce"/>
                <a:sym typeface="Open Sauce"/>
              </a:rPr>
              <a:t>01 478 7363</a:t>
            </a:r>
          </a:p>
          <a:p>
            <a:pPr>
              <a:lnSpc>
                <a:spcPts val="1509"/>
              </a:lnSpc>
            </a:pPr>
            <a:r>
              <a:rPr lang="sl-SI" sz="1480" spc="-51" dirty="0">
                <a:latin typeface="Open Sauce"/>
                <a:ea typeface="Open Sauce"/>
                <a:cs typeface="Open Sauce"/>
                <a:sym typeface="Open Sauce"/>
              </a:rPr>
              <a:t>E-pošta: </a:t>
            </a:r>
            <a:r>
              <a:rPr lang="sl-SI" sz="1480" b="1" spc="-51" dirty="0">
                <a:latin typeface="Open Sauce"/>
                <a:ea typeface="Open Sauce"/>
                <a:cs typeface="Open Sauce"/>
                <a:sym typeface="Open Sauce"/>
              </a:rPr>
              <a:t>saso.voros@gov.si</a:t>
            </a:r>
            <a:endParaRPr lang="en-US" sz="1480" b="1" spc="-51" dirty="0">
              <a:latin typeface="Open Sauce"/>
              <a:ea typeface="Open Sauce"/>
              <a:cs typeface="Open Sauce"/>
              <a:sym typeface="Open Sauce"/>
            </a:endParaRPr>
          </a:p>
        </p:txBody>
      </p:sp>
      <p:pic>
        <p:nvPicPr>
          <p:cNvPr id="3" name="Slika 2" descr="Slika, ki vsebuje besede elektronika, besedilo, večpredstavnost, računalnik&#10;&#10;Vsebina, ustvarjena z umetno inteligenco, morda ni pravilna.">
            <a:extLst>
              <a:ext uri="{FF2B5EF4-FFF2-40B4-BE49-F238E27FC236}">
                <a16:creationId xmlns:a16="http://schemas.microsoft.com/office/drawing/2014/main" id="{37C4E363-5482-C44F-E7D2-A4CF651BF0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79" t="3016" r="2487" b="1877"/>
          <a:stretch/>
        </p:blipFill>
        <p:spPr>
          <a:xfrm>
            <a:off x="8195733" y="4940310"/>
            <a:ext cx="2783891" cy="1845724"/>
          </a:xfrm>
          <a:prstGeom prst="rect">
            <a:avLst/>
          </a:prstGeom>
        </p:spPr>
      </p:pic>
      <p:grpSp>
        <p:nvGrpSpPr>
          <p:cNvPr id="63" name="Skupina 62">
            <a:extLst>
              <a:ext uri="{FF2B5EF4-FFF2-40B4-BE49-F238E27FC236}">
                <a16:creationId xmlns:a16="http://schemas.microsoft.com/office/drawing/2014/main" id="{47B6FFA1-ABA1-D5F0-F6FF-2FB417046A07}"/>
              </a:ext>
            </a:extLst>
          </p:cNvPr>
          <p:cNvGrpSpPr/>
          <p:nvPr/>
        </p:nvGrpSpPr>
        <p:grpSpPr>
          <a:xfrm>
            <a:off x="407072" y="852386"/>
            <a:ext cx="5257798" cy="5044510"/>
            <a:chOff x="285705" y="1034044"/>
            <a:chExt cx="5257798" cy="5044510"/>
          </a:xfrm>
        </p:grpSpPr>
        <p:sp>
          <p:nvSpPr>
            <p:cNvPr id="64" name="Prostoročno: oblika 63">
              <a:extLst>
                <a:ext uri="{FF2B5EF4-FFF2-40B4-BE49-F238E27FC236}">
                  <a16:creationId xmlns:a16="http://schemas.microsoft.com/office/drawing/2014/main" id="{5717A2A1-DD44-4AF6-484B-A1136B533754}"/>
                </a:ext>
              </a:extLst>
            </p:cNvPr>
            <p:cNvSpPr/>
            <p:nvPr/>
          </p:nvSpPr>
          <p:spPr>
            <a:xfrm>
              <a:off x="285705" y="1034044"/>
              <a:ext cx="5257798" cy="776078"/>
            </a:xfrm>
            <a:custGeom>
              <a:avLst/>
              <a:gdLst>
                <a:gd name="connsiteX0" fmla="*/ 0 w 5257798"/>
                <a:gd name="connsiteY0" fmla="*/ 77608 h 776078"/>
                <a:gd name="connsiteX1" fmla="*/ 77608 w 5257798"/>
                <a:gd name="connsiteY1" fmla="*/ 0 h 776078"/>
                <a:gd name="connsiteX2" fmla="*/ 5180190 w 5257798"/>
                <a:gd name="connsiteY2" fmla="*/ 0 h 776078"/>
                <a:gd name="connsiteX3" fmla="*/ 5257798 w 5257798"/>
                <a:gd name="connsiteY3" fmla="*/ 77608 h 776078"/>
                <a:gd name="connsiteX4" fmla="*/ 5257798 w 5257798"/>
                <a:gd name="connsiteY4" fmla="*/ 698470 h 776078"/>
                <a:gd name="connsiteX5" fmla="*/ 5180190 w 5257798"/>
                <a:gd name="connsiteY5" fmla="*/ 776078 h 776078"/>
                <a:gd name="connsiteX6" fmla="*/ 77608 w 5257798"/>
                <a:gd name="connsiteY6" fmla="*/ 776078 h 776078"/>
                <a:gd name="connsiteX7" fmla="*/ 0 w 5257798"/>
                <a:gd name="connsiteY7" fmla="*/ 698470 h 776078"/>
                <a:gd name="connsiteX8" fmla="*/ 0 w 5257798"/>
                <a:gd name="connsiteY8" fmla="*/ 77608 h 77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7798" h="776078">
                  <a:moveTo>
                    <a:pt x="0" y="77608"/>
                  </a:moveTo>
                  <a:cubicBezTo>
                    <a:pt x="0" y="34746"/>
                    <a:pt x="34746" y="0"/>
                    <a:pt x="77608" y="0"/>
                  </a:cubicBezTo>
                  <a:lnTo>
                    <a:pt x="5180190" y="0"/>
                  </a:lnTo>
                  <a:cubicBezTo>
                    <a:pt x="5223052" y="0"/>
                    <a:pt x="5257798" y="34746"/>
                    <a:pt x="5257798" y="77608"/>
                  </a:cubicBezTo>
                  <a:lnTo>
                    <a:pt x="5257798" y="698470"/>
                  </a:lnTo>
                  <a:cubicBezTo>
                    <a:pt x="5257798" y="741332"/>
                    <a:pt x="5223052" y="776078"/>
                    <a:pt x="5180190" y="776078"/>
                  </a:cubicBezTo>
                  <a:lnTo>
                    <a:pt x="77608" y="776078"/>
                  </a:lnTo>
                  <a:cubicBezTo>
                    <a:pt x="34746" y="776078"/>
                    <a:pt x="0" y="741332"/>
                    <a:pt x="0" y="698470"/>
                  </a:cubicBezTo>
                  <a:lnTo>
                    <a:pt x="0" y="7760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90127" tIns="60960" rIns="60960" bIns="60960" numCol="1" spcCol="1270" anchor="t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l-SI" sz="1600" kern="1200" dirty="0"/>
                <a:t>E-pošta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sl-SI" sz="2000" b="1" kern="1200" dirty="0"/>
                <a:t>life-slovenija.mope@gov.si</a:t>
              </a:r>
            </a:p>
          </p:txBody>
        </p:sp>
        <p:sp>
          <p:nvSpPr>
            <p:cNvPr id="65" name="Pravokotnik: zaokroženi vogali 64" descr="Open envelope with solid fill">
              <a:extLst>
                <a:ext uri="{FF2B5EF4-FFF2-40B4-BE49-F238E27FC236}">
                  <a16:creationId xmlns:a16="http://schemas.microsoft.com/office/drawing/2014/main" id="{B81789FA-909F-74F5-558B-2CE60D5E22CD}"/>
                </a:ext>
              </a:extLst>
            </p:cNvPr>
            <p:cNvSpPr/>
            <p:nvPr/>
          </p:nvSpPr>
          <p:spPr>
            <a:xfrm>
              <a:off x="493091" y="1098082"/>
              <a:ext cx="792003" cy="648000"/>
            </a:xfrm>
            <a:prstGeom prst="roundRect">
              <a:avLst>
                <a:gd name="adj" fmla="val 10000"/>
              </a:avLst>
            </a:pr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sl-SI"/>
            </a:p>
          </p:txBody>
        </p:sp>
        <p:sp>
          <p:nvSpPr>
            <p:cNvPr id="66" name="Prostoročno: oblika 65">
              <a:extLst>
                <a:ext uri="{FF2B5EF4-FFF2-40B4-BE49-F238E27FC236}">
                  <a16:creationId xmlns:a16="http://schemas.microsoft.com/office/drawing/2014/main" id="{BA922659-FFC2-23DE-3B00-B2281E78EE58}"/>
                </a:ext>
              </a:extLst>
            </p:cNvPr>
            <p:cNvSpPr/>
            <p:nvPr/>
          </p:nvSpPr>
          <p:spPr>
            <a:xfrm>
              <a:off x="285705" y="1887730"/>
              <a:ext cx="5257798" cy="776078"/>
            </a:xfrm>
            <a:custGeom>
              <a:avLst/>
              <a:gdLst>
                <a:gd name="connsiteX0" fmla="*/ 0 w 5257798"/>
                <a:gd name="connsiteY0" fmla="*/ 77608 h 776078"/>
                <a:gd name="connsiteX1" fmla="*/ 77608 w 5257798"/>
                <a:gd name="connsiteY1" fmla="*/ 0 h 776078"/>
                <a:gd name="connsiteX2" fmla="*/ 5180190 w 5257798"/>
                <a:gd name="connsiteY2" fmla="*/ 0 h 776078"/>
                <a:gd name="connsiteX3" fmla="*/ 5257798 w 5257798"/>
                <a:gd name="connsiteY3" fmla="*/ 77608 h 776078"/>
                <a:gd name="connsiteX4" fmla="*/ 5257798 w 5257798"/>
                <a:gd name="connsiteY4" fmla="*/ 698470 h 776078"/>
                <a:gd name="connsiteX5" fmla="*/ 5180190 w 5257798"/>
                <a:gd name="connsiteY5" fmla="*/ 776078 h 776078"/>
                <a:gd name="connsiteX6" fmla="*/ 77608 w 5257798"/>
                <a:gd name="connsiteY6" fmla="*/ 776078 h 776078"/>
                <a:gd name="connsiteX7" fmla="*/ 0 w 5257798"/>
                <a:gd name="connsiteY7" fmla="*/ 698470 h 776078"/>
                <a:gd name="connsiteX8" fmla="*/ 0 w 5257798"/>
                <a:gd name="connsiteY8" fmla="*/ 77608 h 77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7798" h="776078">
                  <a:moveTo>
                    <a:pt x="0" y="77608"/>
                  </a:moveTo>
                  <a:cubicBezTo>
                    <a:pt x="0" y="34746"/>
                    <a:pt x="34746" y="0"/>
                    <a:pt x="77608" y="0"/>
                  </a:cubicBezTo>
                  <a:lnTo>
                    <a:pt x="5180190" y="0"/>
                  </a:lnTo>
                  <a:cubicBezTo>
                    <a:pt x="5223052" y="0"/>
                    <a:pt x="5257798" y="34746"/>
                    <a:pt x="5257798" y="77608"/>
                  </a:cubicBezTo>
                  <a:lnTo>
                    <a:pt x="5257798" y="698470"/>
                  </a:lnTo>
                  <a:cubicBezTo>
                    <a:pt x="5257798" y="741332"/>
                    <a:pt x="5223052" y="776078"/>
                    <a:pt x="5180190" y="776078"/>
                  </a:cubicBezTo>
                  <a:lnTo>
                    <a:pt x="77608" y="776078"/>
                  </a:lnTo>
                  <a:cubicBezTo>
                    <a:pt x="34746" y="776078"/>
                    <a:pt x="0" y="741332"/>
                    <a:pt x="0" y="698470"/>
                  </a:cubicBezTo>
                  <a:lnTo>
                    <a:pt x="0" y="7760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90127" tIns="60960" rIns="60960" bIns="60960" numCol="1" spcCol="1270" anchor="t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l-SI" sz="1600" kern="1200" dirty="0"/>
                <a:t>Spletna stran</a:t>
              </a: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sl-SI" sz="2200" b="1" kern="1200" dirty="0"/>
                <a:t>www.lifeslovenija.si</a:t>
              </a:r>
            </a:p>
          </p:txBody>
        </p:sp>
        <p:sp>
          <p:nvSpPr>
            <p:cNvPr id="67" name="Pravokotnik: zaokroženi vogali 66" descr="Magnifying glass with solid fill">
              <a:extLst>
                <a:ext uri="{FF2B5EF4-FFF2-40B4-BE49-F238E27FC236}">
                  <a16:creationId xmlns:a16="http://schemas.microsoft.com/office/drawing/2014/main" id="{390E9ABC-02FB-4E6A-4091-9B940EA98367}"/>
                </a:ext>
              </a:extLst>
            </p:cNvPr>
            <p:cNvSpPr/>
            <p:nvPr/>
          </p:nvSpPr>
          <p:spPr>
            <a:xfrm>
              <a:off x="493091" y="1965338"/>
              <a:ext cx="792003" cy="620862"/>
            </a:xfrm>
            <a:prstGeom prst="roundRect">
              <a:avLst>
                <a:gd name="adj" fmla="val 10000"/>
              </a:avLst>
            </a:pr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sl-SI"/>
            </a:p>
          </p:txBody>
        </p:sp>
        <p:sp>
          <p:nvSpPr>
            <p:cNvPr id="68" name="Prostoročno: oblika 67">
              <a:extLst>
                <a:ext uri="{FF2B5EF4-FFF2-40B4-BE49-F238E27FC236}">
                  <a16:creationId xmlns:a16="http://schemas.microsoft.com/office/drawing/2014/main" id="{2F460073-5B07-E4EA-6E8A-701594C6803C}"/>
                </a:ext>
              </a:extLst>
            </p:cNvPr>
            <p:cNvSpPr/>
            <p:nvPr/>
          </p:nvSpPr>
          <p:spPr>
            <a:xfrm>
              <a:off x="285705" y="2741416"/>
              <a:ext cx="5257798" cy="776078"/>
            </a:xfrm>
            <a:custGeom>
              <a:avLst/>
              <a:gdLst>
                <a:gd name="connsiteX0" fmla="*/ 0 w 5257798"/>
                <a:gd name="connsiteY0" fmla="*/ 77608 h 776078"/>
                <a:gd name="connsiteX1" fmla="*/ 77608 w 5257798"/>
                <a:gd name="connsiteY1" fmla="*/ 0 h 776078"/>
                <a:gd name="connsiteX2" fmla="*/ 5180190 w 5257798"/>
                <a:gd name="connsiteY2" fmla="*/ 0 h 776078"/>
                <a:gd name="connsiteX3" fmla="*/ 5257798 w 5257798"/>
                <a:gd name="connsiteY3" fmla="*/ 77608 h 776078"/>
                <a:gd name="connsiteX4" fmla="*/ 5257798 w 5257798"/>
                <a:gd name="connsiteY4" fmla="*/ 698470 h 776078"/>
                <a:gd name="connsiteX5" fmla="*/ 5180190 w 5257798"/>
                <a:gd name="connsiteY5" fmla="*/ 776078 h 776078"/>
                <a:gd name="connsiteX6" fmla="*/ 77608 w 5257798"/>
                <a:gd name="connsiteY6" fmla="*/ 776078 h 776078"/>
                <a:gd name="connsiteX7" fmla="*/ 0 w 5257798"/>
                <a:gd name="connsiteY7" fmla="*/ 698470 h 776078"/>
                <a:gd name="connsiteX8" fmla="*/ 0 w 5257798"/>
                <a:gd name="connsiteY8" fmla="*/ 77608 h 77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7798" h="776078">
                  <a:moveTo>
                    <a:pt x="0" y="77608"/>
                  </a:moveTo>
                  <a:cubicBezTo>
                    <a:pt x="0" y="34746"/>
                    <a:pt x="34746" y="0"/>
                    <a:pt x="77608" y="0"/>
                  </a:cubicBezTo>
                  <a:lnTo>
                    <a:pt x="5180190" y="0"/>
                  </a:lnTo>
                  <a:cubicBezTo>
                    <a:pt x="5223052" y="0"/>
                    <a:pt x="5257798" y="34746"/>
                    <a:pt x="5257798" y="77608"/>
                  </a:cubicBezTo>
                  <a:lnTo>
                    <a:pt x="5257798" y="698470"/>
                  </a:lnTo>
                  <a:cubicBezTo>
                    <a:pt x="5257798" y="741332"/>
                    <a:pt x="5223052" y="776078"/>
                    <a:pt x="5180190" y="776078"/>
                  </a:cubicBezTo>
                  <a:lnTo>
                    <a:pt x="77608" y="776078"/>
                  </a:lnTo>
                  <a:cubicBezTo>
                    <a:pt x="34746" y="776078"/>
                    <a:pt x="0" y="741332"/>
                    <a:pt x="0" y="698470"/>
                  </a:cubicBezTo>
                  <a:lnTo>
                    <a:pt x="0" y="7760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90127" tIns="60960" rIns="60960" bIns="60960" numCol="1" spcCol="1270" anchor="t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l-SI" sz="1600" kern="1200" dirty="0" err="1"/>
                <a:t>Novičnik</a:t>
              </a:r>
              <a:endParaRPr lang="sl-SI" sz="1600" kern="1200" dirty="0"/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sl-SI" sz="2200" i="1" kern="1200" dirty="0"/>
                <a:t>Ostanite na tekočem!</a:t>
              </a:r>
            </a:p>
          </p:txBody>
        </p:sp>
        <p:sp>
          <p:nvSpPr>
            <p:cNvPr id="69" name="Pravokotnik: zaokroženi vogali 68" descr="Ringer with solid fill">
              <a:extLst>
                <a:ext uri="{FF2B5EF4-FFF2-40B4-BE49-F238E27FC236}">
                  <a16:creationId xmlns:a16="http://schemas.microsoft.com/office/drawing/2014/main" id="{40431A3B-F3F7-7B9C-CC9D-9C2930A9571C}"/>
                </a:ext>
              </a:extLst>
            </p:cNvPr>
            <p:cNvSpPr/>
            <p:nvPr/>
          </p:nvSpPr>
          <p:spPr>
            <a:xfrm>
              <a:off x="493091" y="2819024"/>
              <a:ext cx="792003" cy="620862"/>
            </a:xfrm>
            <a:prstGeom prst="roundRect">
              <a:avLst>
                <a:gd name="adj" fmla="val 10000"/>
              </a:avLst>
            </a:pr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sl-SI" dirty="0"/>
            </a:p>
          </p:txBody>
        </p:sp>
        <p:sp>
          <p:nvSpPr>
            <p:cNvPr id="70" name="Prostoročno: oblika 69">
              <a:extLst>
                <a:ext uri="{FF2B5EF4-FFF2-40B4-BE49-F238E27FC236}">
                  <a16:creationId xmlns:a16="http://schemas.microsoft.com/office/drawing/2014/main" id="{46621035-3EE1-E0F0-2F57-D8AEB7C57F8B}"/>
                </a:ext>
              </a:extLst>
            </p:cNvPr>
            <p:cNvSpPr/>
            <p:nvPr/>
          </p:nvSpPr>
          <p:spPr>
            <a:xfrm>
              <a:off x="285705" y="3595103"/>
              <a:ext cx="5257798" cy="776078"/>
            </a:xfrm>
            <a:custGeom>
              <a:avLst/>
              <a:gdLst>
                <a:gd name="connsiteX0" fmla="*/ 0 w 5257798"/>
                <a:gd name="connsiteY0" fmla="*/ 77608 h 776078"/>
                <a:gd name="connsiteX1" fmla="*/ 77608 w 5257798"/>
                <a:gd name="connsiteY1" fmla="*/ 0 h 776078"/>
                <a:gd name="connsiteX2" fmla="*/ 5180190 w 5257798"/>
                <a:gd name="connsiteY2" fmla="*/ 0 h 776078"/>
                <a:gd name="connsiteX3" fmla="*/ 5257798 w 5257798"/>
                <a:gd name="connsiteY3" fmla="*/ 77608 h 776078"/>
                <a:gd name="connsiteX4" fmla="*/ 5257798 w 5257798"/>
                <a:gd name="connsiteY4" fmla="*/ 698470 h 776078"/>
                <a:gd name="connsiteX5" fmla="*/ 5180190 w 5257798"/>
                <a:gd name="connsiteY5" fmla="*/ 776078 h 776078"/>
                <a:gd name="connsiteX6" fmla="*/ 77608 w 5257798"/>
                <a:gd name="connsiteY6" fmla="*/ 776078 h 776078"/>
                <a:gd name="connsiteX7" fmla="*/ 0 w 5257798"/>
                <a:gd name="connsiteY7" fmla="*/ 698470 h 776078"/>
                <a:gd name="connsiteX8" fmla="*/ 0 w 5257798"/>
                <a:gd name="connsiteY8" fmla="*/ 77608 h 77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7798" h="776078">
                  <a:moveTo>
                    <a:pt x="0" y="77608"/>
                  </a:moveTo>
                  <a:cubicBezTo>
                    <a:pt x="0" y="34746"/>
                    <a:pt x="34746" y="0"/>
                    <a:pt x="77608" y="0"/>
                  </a:cubicBezTo>
                  <a:lnTo>
                    <a:pt x="5180190" y="0"/>
                  </a:lnTo>
                  <a:cubicBezTo>
                    <a:pt x="5223052" y="0"/>
                    <a:pt x="5257798" y="34746"/>
                    <a:pt x="5257798" y="77608"/>
                  </a:cubicBezTo>
                  <a:lnTo>
                    <a:pt x="5257798" y="698470"/>
                  </a:lnTo>
                  <a:cubicBezTo>
                    <a:pt x="5257798" y="741332"/>
                    <a:pt x="5223052" y="776078"/>
                    <a:pt x="5180190" y="776078"/>
                  </a:cubicBezTo>
                  <a:lnTo>
                    <a:pt x="77608" y="776078"/>
                  </a:lnTo>
                  <a:cubicBezTo>
                    <a:pt x="34746" y="776078"/>
                    <a:pt x="0" y="741332"/>
                    <a:pt x="0" y="698470"/>
                  </a:cubicBezTo>
                  <a:lnTo>
                    <a:pt x="0" y="7760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90127" tIns="60960" rIns="60960" bIns="60960" numCol="1" spcCol="1270" anchor="t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l-SI" sz="1600" kern="1200" dirty="0"/>
                <a:t>Video vsebine</a:t>
              </a: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sl-SI" sz="2200" b="1" kern="1200" dirty="0"/>
                <a:t>YouTube Life Slovenija</a:t>
              </a:r>
            </a:p>
          </p:txBody>
        </p:sp>
        <p:sp>
          <p:nvSpPr>
            <p:cNvPr id="71" name="Pravokotnik: zaokroženi vogali 70" descr="Fast Forward with solid fill">
              <a:extLst>
                <a:ext uri="{FF2B5EF4-FFF2-40B4-BE49-F238E27FC236}">
                  <a16:creationId xmlns:a16="http://schemas.microsoft.com/office/drawing/2014/main" id="{B07DDE0F-1FD0-AC2A-32C6-5FEF26E2922A}"/>
                </a:ext>
              </a:extLst>
            </p:cNvPr>
            <p:cNvSpPr/>
            <p:nvPr/>
          </p:nvSpPr>
          <p:spPr>
            <a:xfrm>
              <a:off x="493091" y="3672711"/>
              <a:ext cx="792003" cy="620862"/>
            </a:xfrm>
            <a:prstGeom prst="roundRect">
              <a:avLst>
                <a:gd name="adj" fmla="val 10000"/>
              </a:avLst>
            </a:pr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sl-SI" dirty="0"/>
            </a:p>
          </p:txBody>
        </p:sp>
        <p:sp>
          <p:nvSpPr>
            <p:cNvPr id="72" name="Prostoročno: oblika 71">
              <a:extLst>
                <a:ext uri="{FF2B5EF4-FFF2-40B4-BE49-F238E27FC236}">
                  <a16:creationId xmlns:a16="http://schemas.microsoft.com/office/drawing/2014/main" id="{23376B7A-436F-206C-9C7C-D9C2A4725BB8}"/>
                </a:ext>
              </a:extLst>
            </p:cNvPr>
            <p:cNvSpPr/>
            <p:nvPr/>
          </p:nvSpPr>
          <p:spPr>
            <a:xfrm>
              <a:off x="285705" y="4448789"/>
              <a:ext cx="5257798" cy="776078"/>
            </a:xfrm>
            <a:custGeom>
              <a:avLst/>
              <a:gdLst>
                <a:gd name="connsiteX0" fmla="*/ 0 w 5257798"/>
                <a:gd name="connsiteY0" fmla="*/ 77608 h 776078"/>
                <a:gd name="connsiteX1" fmla="*/ 77608 w 5257798"/>
                <a:gd name="connsiteY1" fmla="*/ 0 h 776078"/>
                <a:gd name="connsiteX2" fmla="*/ 5180190 w 5257798"/>
                <a:gd name="connsiteY2" fmla="*/ 0 h 776078"/>
                <a:gd name="connsiteX3" fmla="*/ 5257798 w 5257798"/>
                <a:gd name="connsiteY3" fmla="*/ 77608 h 776078"/>
                <a:gd name="connsiteX4" fmla="*/ 5257798 w 5257798"/>
                <a:gd name="connsiteY4" fmla="*/ 698470 h 776078"/>
                <a:gd name="connsiteX5" fmla="*/ 5180190 w 5257798"/>
                <a:gd name="connsiteY5" fmla="*/ 776078 h 776078"/>
                <a:gd name="connsiteX6" fmla="*/ 77608 w 5257798"/>
                <a:gd name="connsiteY6" fmla="*/ 776078 h 776078"/>
                <a:gd name="connsiteX7" fmla="*/ 0 w 5257798"/>
                <a:gd name="connsiteY7" fmla="*/ 698470 h 776078"/>
                <a:gd name="connsiteX8" fmla="*/ 0 w 5257798"/>
                <a:gd name="connsiteY8" fmla="*/ 77608 h 77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7798" h="776078">
                  <a:moveTo>
                    <a:pt x="0" y="77608"/>
                  </a:moveTo>
                  <a:cubicBezTo>
                    <a:pt x="0" y="34746"/>
                    <a:pt x="34746" y="0"/>
                    <a:pt x="77608" y="0"/>
                  </a:cubicBezTo>
                  <a:lnTo>
                    <a:pt x="5180190" y="0"/>
                  </a:lnTo>
                  <a:cubicBezTo>
                    <a:pt x="5223052" y="0"/>
                    <a:pt x="5257798" y="34746"/>
                    <a:pt x="5257798" y="77608"/>
                  </a:cubicBezTo>
                  <a:lnTo>
                    <a:pt x="5257798" y="698470"/>
                  </a:lnTo>
                  <a:cubicBezTo>
                    <a:pt x="5257798" y="741332"/>
                    <a:pt x="5223052" y="776078"/>
                    <a:pt x="5180190" y="776078"/>
                  </a:cubicBezTo>
                  <a:lnTo>
                    <a:pt x="77608" y="776078"/>
                  </a:lnTo>
                  <a:cubicBezTo>
                    <a:pt x="34746" y="776078"/>
                    <a:pt x="0" y="741332"/>
                    <a:pt x="0" y="698470"/>
                  </a:cubicBezTo>
                  <a:lnTo>
                    <a:pt x="0" y="7760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90127" tIns="60960" rIns="60960" bIns="60960" numCol="1" spcCol="1270" anchor="t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l-SI" sz="1600" kern="1200" dirty="0"/>
                <a:t>Družbena omrežja</a:t>
              </a: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sl-SI" sz="2200" b="1" kern="1200" dirty="0"/>
                <a:t>Facebook, X in </a:t>
              </a:r>
              <a:r>
                <a:rPr lang="sl-SI" sz="2200" b="1" kern="1200" dirty="0" err="1"/>
                <a:t>LinkedIn</a:t>
              </a:r>
              <a:endParaRPr lang="sl-SI" sz="2200" b="1" kern="1200" dirty="0"/>
            </a:p>
          </p:txBody>
        </p:sp>
        <p:sp>
          <p:nvSpPr>
            <p:cNvPr id="73" name="Pravokotnik: zaokroženi vogali 72" descr="Thumbs up sign with solid fill">
              <a:extLst>
                <a:ext uri="{FF2B5EF4-FFF2-40B4-BE49-F238E27FC236}">
                  <a16:creationId xmlns:a16="http://schemas.microsoft.com/office/drawing/2014/main" id="{40F702EF-84F3-2A54-868C-72B85E765E5F}"/>
                </a:ext>
              </a:extLst>
            </p:cNvPr>
            <p:cNvSpPr/>
            <p:nvPr/>
          </p:nvSpPr>
          <p:spPr>
            <a:xfrm>
              <a:off x="493091" y="4526397"/>
              <a:ext cx="792003" cy="620862"/>
            </a:xfrm>
            <a:prstGeom prst="roundRect">
              <a:avLst>
                <a:gd name="adj" fmla="val 10000"/>
              </a:avLst>
            </a:prstGeom>
            <a:blipFill dpi="0"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sl-SI" dirty="0"/>
            </a:p>
          </p:txBody>
        </p:sp>
        <p:sp>
          <p:nvSpPr>
            <p:cNvPr id="74" name="Prostoročno: oblika 73">
              <a:extLst>
                <a:ext uri="{FF2B5EF4-FFF2-40B4-BE49-F238E27FC236}">
                  <a16:creationId xmlns:a16="http://schemas.microsoft.com/office/drawing/2014/main" id="{C4465A7C-CC98-EC0B-124E-076EBB201F24}"/>
                </a:ext>
              </a:extLst>
            </p:cNvPr>
            <p:cNvSpPr/>
            <p:nvPr/>
          </p:nvSpPr>
          <p:spPr>
            <a:xfrm>
              <a:off x="285705" y="5302476"/>
              <a:ext cx="5257798" cy="776078"/>
            </a:xfrm>
            <a:custGeom>
              <a:avLst/>
              <a:gdLst>
                <a:gd name="connsiteX0" fmla="*/ 0 w 5257798"/>
                <a:gd name="connsiteY0" fmla="*/ 77608 h 776078"/>
                <a:gd name="connsiteX1" fmla="*/ 77608 w 5257798"/>
                <a:gd name="connsiteY1" fmla="*/ 0 h 776078"/>
                <a:gd name="connsiteX2" fmla="*/ 5180190 w 5257798"/>
                <a:gd name="connsiteY2" fmla="*/ 0 h 776078"/>
                <a:gd name="connsiteX3" fmla="*/ 5257798 w 5257798"/>
                <a:gd name="connsiteY3" fmla="*/ 77608 h 776078"/>
                <a:gd name="connsiteX4" fmla="*/ 5257798 w 5257798"/>
                <a:gd name="connsiteY4" fmla="*/ 698470 h 776078"/>
                <a:gd name="connsiteX5" fmla="*/ 5180190 w 5257798"/>
                <a:gd name="connsiteY5" fmla="*/ 776078 h 776078"/>
                <a:gd name="connsiteX6" fmla="*/ 77608 w 5257798"/>
                <a:gd name="connsiteY6" fmla="*/ 776078 h 776078"/>
                <a:gd name="connsiteX7" fmla="*/ 0 w 5257798"/>
                <a:gd name="connsiteY7" fmla="*/ 698470 h 776078"/>
                <a:gd name="connsiteX8" fmla="*/ 0 w 5257798"/>
                <a:gd name="connsiteY8" fmla="*/ 77608 h 77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7798" h="776078">
                  <a:moveTo>
                    <a:pt x="0" y="77608"/>
                  </a:moveTo>
                  <a:cubicBezTo>
                    <a:pt x="0" y="34746"/>
                    <a:pt x="34746" y="0"/>
                    <a:pt x="77608" y="0"/>
                  </a:cubicBezTo>
                  <a:lnTo>
                    <a:pt x="5180190" y="0"/>
                  </a:lnTo>
                  <a:cubicBezTo>
                    <a:pt x="5223052" y="0"/>
                    <a:pt x="5257798" y="34746"/>
                    <a:pt x="5257798" y="77608"/>
                  </a:cubicBezTo>
                  <a:lnTo>
                    <a:pt x="5257798" y="698470"/>
                  </a:lnTo>
                  <a:cubicBezTo>
                    <a:pt x="5257798" y="741332"/>
                    <a:pt x="5223052" y="776078"/>
                    <a:pt x="5180190" y="776078"/>
                  </a:cubicBezTo>
                  <a:lnTo>
                    <a:pt x="77608" y="776078"/>
                  </a:lnTo>
                  <a:cubicBezTo>
                    <a:pt x="34746" y="776078"/>
                    <a:pt x="0" y="741332"/>
                    <a:pt x="0" y="698470"/>
                  </a:cubicBezTo>
                  <a:lnTo>
                    <a:pt x="0" y="7760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90127" tIns="60960" rIns="60960" bIns="60960" numCol="1" spcCol="1270" anchor="t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l-SI" sz="1600" kern="1200" dirty="0"/>
                <a:t>Bilateralni sestanki</a:t>
              </a: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sl-SI" sz="2200" b="0" i="1" kern="1200" dirty="0"/>
                <a:t>Smo vam na voljo!</a:t>
              </a:r>
            </a:p>
          </p:txBody>
        </p:sp>
        <p:sp>
          <p:nvSpPr>
            <p:cNvPr id="75" name="Pravokotnik: zaokroženi vogali 74" descr="Boardroom with solid fill">
              <a:extLst>
                <a:ext uri="{FF2B5EF4-FFF2-40B4-BE49-F238E27FC236}">
                  <a16:creationId xmlns:a16="http://schemas.microsoft.com/office/drawing/2014/main" id="{5041FDA9-6B2E-679E-40B4-ED878FD2E0A3}"/>
                </a:ext>
              </a:extLst>
            </p:cNvPr>
            <p:cNvSpPr/>
            <p:nvPr/>
          </p:nvSpPr>
          <p:spPr>
            <a:xfrm>
              <a:off x="493091" y="5380084"/>
              <a:ext cx="792003" cy="620862"/>
            </a:xfrm>
            <a:prstGeom prst="roundRect">
              <a:avLst>
                <a:gd name="adj" fmla="val 10000"/>
              </a:avLst>
            </a:prstGeom>
            <a:blipFill dpi="0"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sl-SI"/>
            </a:p>
          </p:txBody>
        </p:sp>
      </p:grpSp>
      <p:pic>
        <p:nvPicPr>
          <p:cNvPr id="6" name="Grafika 5">
            <a:extLst>
              <a:ext uri="{FF2B5EF4-FFF2-40B4-BE49-F238E27FC236}">
                <a16:creationId xmlns:a16="http://schemas.microsoft.com/office/drawing/2014/main" id="{D2E6170A-3DDD-4F68-7927-9FC6A0D84F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998302" y="0"/>
            <a:ext cx="1350880" cy="85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93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ctrTitle" idx="4294967295"/>
          </p:nvPr>
        </p:nvSpPr>
        <p:spPr>
          <a:xfrm>
            <a:off x="1072596" y="583473"/>
            <a:ext cx="5854000" cy="69548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sl-SI" sz="4400" b="0" dirty="0">
                <a:solidFill>
                  <a:schemeClr val="accent1">
                    <a:lumMod val="20000"/>
                    <a:lumOff val="80000"/>
                  </a:schemeClr>
                </a:solidFill>
                <a:latin typeface="Dosis" pitchFamily="2" charset="-18"/>
              </a:rPr>
              <a:t>Kratek anketni vprašalnik!</a:t>
            </a:r>
            <a:endParaRPr sz="4400" b="0" dirty="0">
              <a:solidFill>
                <a:srgbClr val="51B148"/>
              </a:solidFill>
              <a:latin typeface="Dosis" pitchFamily="2" charset="-18"/>
            </a:endParaRPr>
          </a:p>
        </p:txBody>
      </p:sp>
      <p:sp>
        <p:nvSpPr>
          <p:cNvPr id="134" name="Google Shape;134;p17"/>
          <p:cNvSpPr/>
          <p:nvPr/>
        </p:nvSpPr>
        <p:spPr>
          <a:xfrm rot="1553879">
            <a:off x="8450378" y="5209039"/>
            <a:ext cx="2202335" cy="1336663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5" name="Google Shape;135;p17"/>
          <p:cNvSpPr/>
          <p:nvPr/>
        </p:nvSpPr>
        <p:spPr>
          <a:xfrm rot="-7428817">
            <a:off x="10142465" y="4039691"/>
            <a:ext cx="854632" cy="1331111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36" name="Google Shape;136;p17"/>
          <p:cNvPicPr preferRelativeResize="0"/>
          <p:nvPr/>
        </p:nvPicPr>
        <p:blipFill>
          <a:blip r:embed="rId3"/>
          <a:srcRect t="9842" b="9842"/>
          <a:stretch/>
        </p:blipFill>
        <p:spPr>
          <a:xfrm>
            <a:off x="7691332" y="671034"/>
            <a:ext cx="3428072" cy="4124193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949067D-18F3-ADCF-52E3-BEFA3459B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224" y="1579198"/>
            <a:ext cx="4248743" cy="48012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AB850A-F2F5-3487-4F44-50BBB13B8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EBDC46-1AD7-DDA4-AA4B-2FAD76CA6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8" y="3718997"/>
            <a:ext cx="5029879" cy="1519144"/>
          </a:xfrm>
        </p:spPr>
        <p:txBody>
          <a:bodyPr>
            <a:normAutofit/>
          </a:bodyPr>
          <a:lstStyle/>
          <a:p>
            <a:r>
              <a:rPr lang="sl-SI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Informativni dan </a:t>
            </a:r>
            <a:br>
              <a:rPr lang="sl-SI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sl-SI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LIFE Narava 2025</a:t>
            </a:r>
            <a:endParaRPr lang="en-SI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9ADB53E-A2B3-55C5-EBEC-70A760CA1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633" y="5030360"/>
            <a:ext cx="3524250" cy="866274"/>
          </a:xfrm>
        </p:spPr>
        <p:txBody>
          <a:bodyPr>
            <a:normAutofit/>
          </a:bodyPr>
          <a:lstStyle/>
          <a:p>
            <a:r>
              <a:rPr lang="sl-SI" sz="32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oktober 2025</a:t>
            </a:r>
            <a:endParaRPr lang="en-SI" sz="320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7DB80480-A999-CAAE-6C8F-741D68DAD8AE}"/>
              </a:ext>
            </a:extLst>
          </p:cNvPr>
          <p:cNvSpPr txBox="1">
            <a:spLocks/>
          </p:cNvSpPr>
          <p:nvPr/>
        </p:nvSpPr>
        <p:spPr>
          <a:xfrm>
            <a:off x="269708" y="5896634"/>
            <a:ext cx="5257800" cy="551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4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Ministrstvo za kulturo</a:t>
            </a:r>
            <a:endParaRPr lang="en-SI" sz="240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2F968D0A-DB79-F371-DD3A-60ECBAA87C39}"/>
              </a:ext>
            </a:extLst>
          </p:cNvPr>
          <p:cNvSpPr/>
          <p:nvPr/>
        </p:nvSpPr>
        <p:spPr>
          <a:xfrm>
            <a:off x="9950246" y="4817806"/>
            <a:ext cx="2591786" cy="25035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AEAC7394-0194-EF78-06C0-EDA2AC1BE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31520" y="5285766"/>
            <a:ext cx="1960480" cy="123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86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A61C5-C2C4-58E4-0616-0DC0C8FE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AA0FB8-0EF9-929C-83B7-E2EC2F4371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447" y="1226178"/>
            <a:ext cx="5878922" cy="1873572"/>
          </a:xfrm>
        </p:spPr>
        <p:txBody>
          <a:bodyPr>
            <a:normAutofit fontScale="90000"/>
          </a:bodyPr>
          <a:lstStyle/>
          <a:p>
            <a:r>
              <a:rPr lang="sl-SI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LIFE </a:t>
            </a:r>
            <a:br>
              <a:rPr lang="sl-SI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sl-SI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3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Podprogram Narava in biotska raznovrstnost</a:t>
            </a:r>
            <a:endParaRPr lang="sl-SI" sz="440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slov 2">
            <a:extLst>
              <a:ext uri="{FF2B5EF4-FFF2-40B4-BE49-F238E27FC236}">
                <a16:creationId xmlns:a16="http://schemas.microsoft.com/office/drawing/2014/main" id="{4C14A437-7C73-04BC-4117-CA6CB2FEB4BD}"/>
              </a:ext>
            </a:extLst>
          </p:cNvPr>
          <p:cNvSpPr txBox="1">
            <a:spLocks/>
          </p:cNvSpPr>
          <p:nvPr/>
        </p:nvSpPr>
        <p:spPr>
          <a:xfrm>
            <a:off x="738446" y="3751856"/>
            <a:ext cx="2209035" cy="34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4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9:40 – 11:00</a:t>
            </a:r>
            <a:endParaRPr lang="sl-SI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odnaslov 2">
            <a:extLst>
              <a:ext uri="{FF2B5EF4-FFF2-40B4-BE49-F238E27FC236}">
                <a16:creationId xmlns:a16="http://schemas.microsoft.com/office/drawing/2014/main" id="{A71A4323-1E10-1188-0B17-2195E616B087}"/>
              </a:ext>
            </a:extLst>
          </p:cNvPr>
          <p:cNvSpPr txBox="1">
            <a:spLocks/>
          </p:cNvSpPr>
          <p:nvPr/>
        </p:nvSpPr>
        <p:spPr>
          <a:xfrm>
            <a:off x="738446" y="5517402"/>
            <a:ext cx="6515794" cy="526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sl-SI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Microsoft Sans Serif"/>
              </a:rPr>
              <a:t>Janja Kosem, projekt LIFE Krepitev zmogljivosti 2</a:t>
            </a:r>
            <a:endParaRPr lang="sl-SI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Microsoft Sans Serif"/>
            </a:endParaRPr>
          </a:p>
        </p:txBody>
      </p:sp>
      <p:pic>
        <p:nvPicPr>
          <p:cNvPr id="3" name="Slika 2" descr="Slika, ki vsebuje besede besedilo, pisava, posnetek zaslona&#10;&#10;Vsebina, ustvarjena z umetno inteligenco, morda ni pravilna.">
            <a:extLst>
              <a:ext uri="{FF2B5EF4-FFF2-40B4-BE49-F238E27FC236}">
                <a16:creationId xmlns:a16="http://schemas.microsoft.com/office/drawing/2014/main" id="{8AA95D85-C2D3-67BB-D582-80266E4A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927" y="6313052"/>
            <a:ext cx="2454613" cy="3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06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3"/>
          <p:cNvSpPr txBox="1">
            <a:spLocks noGrp="1"/>
          </p:cNvSpPr>
          <p:nvPr>
            <p:ph type="body" idx="4294967295"/>
          </p:nvPr>
        </p:nvSpPr>
        <p:spPr>
          <a:xfrm>
            <a:off x="6959146" y="652462"/>
            <a:ext cx="3883025" cy="55530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800"/>
              </a:spcBef>
            </a:pPr>
            <a:r>
              <a:rPr lang="sl-SI" sz="7200" b="1" dirty="0">
                <a:solidFill>
                  <a:schemeClr val="bg1"/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Začnimo!</a:t>
            </a:r>
            <a:endParaRPr sz="4800" b="1" dirty="0">
              <a:solidFill>
                <a:schemeClr val="bg1"/>
              </a:solidFill>
            </a:endParaRPr>
          </a:p>
        </p:txBody>
      </p:sp>
      <p:grpSp>
        <p:nvGrpSpPr>
          <p:cNvPr id="339" name="Google Shape;339;p33"/>
          <p:cNvGrpSpPr/>
          <p:nvPr/>
        </p:nvGrpSpPr>
        <p:grpSpPr>
          <a:xfrm>
            <a:off x="2805700" y="498097"/>
            <a:ext cx="2826061" cy="5861812"/>
            <a:chOff x="2547150" y="238125"/>
            <a:chExt cx="2525675" cy="5238750"/>
          </a:xfrm>
        </p:grpSpPr>
        <p:sp>
          <p:nvSpPr>
            <p:cNvPr id="340" name="Google Shape;340;p33"/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" name="Google Shape;341;p33"/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" name="Google Shape;342;p33"/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" name="Google Shape;343;p33"/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3" name="Slika 2">
            <a:hlinkClick r:id="rId3"/>
            <a:extLst>
              <a:ext uri="{FF2B5EF4-FFF2-40B4-BE49-F238E27FC236}">
                <a16:creationId xmlns:a16="http://schemas.microsoft.com/office/drawing/2014/main" id="{8DF5DB13-2FD9-E85E-020E-5B6A3D7FF1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6095"/>
          <a:stretch/>
        </p:blipFill>
        <p:spPr>
          <a:xfrm>
            <a:off x="2860219" y="992406"/>
            <a:ext cx="2714923" cy="487648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08A7A1D-72F2-8073-D3F3-5CBAF089D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-1"/>
            <a:ext cx="4572000" cy="4763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>
            <a:spLocks noGrp="1"/>
          </p:cNvSpPr>
          <p:nvPr>
            <p:ph type="body" idx="1"/>
          </p:nvPr>
        </p:nvSpPr>
        <p:spPr>
          <a:xfrm>
            <a:off x="4436573" y="1879100"/>
            <a:ext cx="5145600" cy="401656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sl-SI" sz="2200" dirty="0">
                <a:solidFill>
                  <a:srgbClr val="6CC04A"/>
                </a:solidFill>
                <a:latin typeface="+mn-lt"/>
              </a:rPr>
              <a:t>prispevati k prehodu na trajnostno, krožno, energetsko učinkovito gospodarstvo, ki temelji na obnovljivih virih energije, je podnebno nevtralno in odporno, z namenom varovanja, obnove in izboljšanja kakovosti okolja, vključno z zrakom, vodo in tlemi, ter zaustaviti izgubo biotske raznovrstnosti ter reševati degradacije ekosistemov, tudi s podporo pri trajnostnem razvoju in izvajanju ter upravljanju omrežja Natura 2000.“</a:t>
            </a:r>
            <a:endParaRPr sz="2200" dirty="0">
              <a:solidFill>
                <a:srgbClr val="6CC04A"/>
              </a:solidFill>
              <a:latin typeface="+mn-lt"/>
            </a:endParaRPr>
          </a:p>
        </p:txBody>
      </p:sp>
      <p:pic>
        <p:nvPicPr>
          <p:cNvPr id="143" name="Google Shape;143;p18"/>
          <p:cNvPicPr preferRelativeResize="0"/>
          <p:nvPr/>
        </p:nvPicPr>
        <p:blipFill>
          <a:blip r:embed="rId3"/>
          <a:srcRect l="28064" r="28064"/>
          <a:stretch/>
        </p:blipFill>
        <p:spPr>
          <a:xfrm>
            <a:off x="1541078" y="802333"/>
            <a:ext cx="2189519" cy="3333608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1880FA6-2B73-570E-D4AA-D0AF42D9C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3367"/>
            <a:ext cx="4651257" cy="484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5760100" y="400595"/>
            <a:ext cx="5822400" cy="9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sl-SI" sz="3200" b="0" dirty="0">
                <a:solidFill>
                  <a:schemeClr val="accent1">
                    <a:lumMod val="75000"/>
                  </a:schemeClr>
                </a:solidFill>
                <a:latin typeface="Dosis" pitchFamily="2" charset="-18"/>
              </a:rPr>
              <a:t>Ključni dokumenti programa LIFE</a:t>
            </a:r>
            <a:endParaRPr sz="3200" b="0" dirty="0">
              <a:solidFill>
                <a:schemeClr val="accent1">
                  <a:lumMod val="75000"/>
                </a:schemeClr>
              </a:solidFill>
              <a:latin typeface="Dosis" pitchFamily="2" charset="-18"/>
            </a:endParaRPr>
          </a:p>
        </p:txBody>
      </p:sp>
      <p:pic>
        <p:nvPicPr>
          <p:cNvPr id="151" name="Google Shape;151;p19"/>
          <p:cNvPicPr preferRelativeResize="0"/>
          <p:nvPr/>
        </p:nvPicPr>
        <p:blipFill>
          <a:blip r:embed="rId3"/>
          <a:srcRect t="9898" b="9898"/>
          <a:stretch/>
        </p:blipFill>
        <p:spPr>
          <a:xfrm rot="-226003">
            <a:off x="1767226" y="2360385"/>
            <a:ext cx="3217831" cy="3871235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" name="Slika 4">
            <a:hlinkClick r:id="rId4"/>
            <a:extLst>
              <a:ext uri="{FF2B5EF4-FFF2-40B4-BE49-F238E27FC236}">
                <a16:creationId xmlns:a16="http://schemas.microsoft.com/office/drawing/2014/main" id="{F6702F08-44AE-7625-6135-884A46E05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751" y="1890719"/>
            <a:ext cx="3223844" cy="4566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6">
            <a:hlinkClick r:id="rId6"/>
            <a:extLst>
              <a:ext uri="{FF2B5EF4-FFF2-40B4-BE49-F238E27FC236}">
                <a16:creationId xmlns:a16="http://schemas.microsoft.com/office/drawing/2014/main" id="{075F8EC9-A402-81EA-71A3-3D26F97A56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1300" y="1890719"/>
            <a:ext cx="3223844" cy="4573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DA1A486-E704-1CDD-3D07-2ECAB7A98A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373367"/>
            <a:ext cx="4651257" cy="48463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9"/>
          <p:cNvSpPr txBox="1">
            <a:spLocks noGrp="1"/>
          </p:cNvSpPr>
          <p:nvPr>
            <p:ph type="body" idx="1"/>
          </p:nvPr>
        </p:nvSpPr>
        <p:spPr>
          <a:xfrm>
            <a:off x="5199533" y="1467399"/>
            <a:ext cx="6078000" cy="69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l"/>
            <a:r>
              <a:rPr lang="sl-SI" sz="3200" dirty="0">
                <a:latin typeface="Posterama" panose="020B0502040204020203" pitchFamily="34" charset="0"/>
                <a:cs typeface="Posterama" panose="020B0502040204020203" pitchFamily="34" charset="0"/>
              </a:rPr>
              <a:t>se pričakuje izboljšanje stanja</a:t>
            </a:r>
            <a:endParaRPr sz="3200" dirty="0">
              <a:latin typeface="Posterama" panose="020B0502040204020203" pitchFamily="34" charset="0"/>
              <a:cs typeface="Posterama" panose="020B0502040204020203" pitchFamily="34" charset="0"/>
            </a:endParaRPr>
          </a:p>
        </p:txBody>
      </p:sp>
      <p:sp>
        <p:nvSpPr>
          <p:cNvPr id="255" name="Google Shape;255;p29"/>
          <p:cNvSpPr txBox="1">
            <a:spLocks noGrp="1"/>
          </p:cNvSpPr>
          <p:nvPr>
            <p:ph type="ctrTitle" idx="4294967295"/>
          </p:nvPr>
        </p:nvSpPr>
        <p:spPr>
          <a:xfrm>
            <a:off x="8238533" y="446636"/>
            <a:ext cx="2635409" cy="1193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sl-SI" sz="6000" dirty="0">
                <a:solidFill>
                  <a:srgbClr val="6CC04A"/>
                </a:solidFill>
                <a:latin typeface="Dosis ExtraLight" pitchFamily="2" charset="-18"/>
              </a:rPr>
              <a:t>176 vrst</a:t>
            </a:r>
            <a:endParaRPr sz="6000" dirty="0">
              <a:solidFill>
                <a:srgbClr val="6CC04A"/>
              </a:solidFill>
              <a:latin typeface="Dosis ExtraLight" pitchFamily="2" charset="-18"/>
            </a:endParaRPr>
          </a:p>
        </p:txBody>
      </p:sp>
      <p:sp>
        <p:nvSpPr>
          <p:cNvPr id="257" name="Google Shape;257;p29"/>
          <p:cNvSpPr txBox="1">
            <a:spLocks noGrp="1"/>
          </p:cNvSpPr>
          <p:nvPr>
            <p:ph type="ctrTitle" idx="4294967295"/>
          </p:nvPr>
        </p:nvSpPr>
        <p:spPr>
          <a:xfrm>
            <a:off x="4795405" y="4587649"/>
            <a:ext cx="6078537" cy="1193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sl-SI" sz="6000" dirty="0">
                <a:solidFill>
                  <a:srgbClr val="6CC04A"/>
                </a:solidFill>
                <a:latin typeface="Dosis ExtraLight" pitchFamily="2" charset="-18"/>
              </a:rPr>
              <a:t>1,8 milijonov m</a:t>
            </a:r>
            <a:r>
              <a:rPr lang="en" sz="6000" dirty="0">
                <a:solidFill>
                  <a:srgbClr val="6CC04A"/>
                </a:solidFill>
                <a:latin typeface="Dosis ExtraLight" pitchFamily="2" charset="-18"/>
              </a:rPr>
              <a:t>³</a:t>
            </a:r>
            <a:r>
              <a:rPr lang="sl-SI" sz="6000" dirty="0">
                <a:solidFill>
                  <a:srgbClr val="6CC04A"/>
                </a:solidFill>
                <a:latin typeface="Dosis ExtraLight" pitchFamily="2" charset="-18"/>
              </a:rPr>
              <a:t> vode</a:t>
            </a:r>
            <a:endParaRPr sz="6000" dirty="0">
              <a:solidFill>
                <a:srgbClr val="6CC04A"/>
              </a:solidFill>
              <a:latin typeface="Dosis ExtraLight" pitchFamily="2" charset="-18"/>
            </a:endParaRPr>
          </a:p>
        </p:txBody>
      </p:sp>
      <p:sp>
        <p:nvSpPr>
          <p:cNvPr id="258" name="Google Shape;258;p29"/>
          <p:cNvSpPr txBox="1">
            <a:spLocks noGrp="1"/>
          </p:cNvSpPr>
          <p:nvPr>
            <p:ph type="subTitle" idx="4294967295"/>
          </p:nvPr>
        </p:nvSpPr>
        <p:spPr>
          <a:xfrm>
            <a:off x="6113463" y="5384800"/>
            <a:ext cx="4760479" cy="61753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r">
              <a:spcBef>
                <a:spcPts val="800"/>
              </a:spcBef>
            </a:pPr>
            <a:r>
              <a:rPr lang="sl-SI" sz="3200" dirty="0"/>
              <a:t>bo v boljšem upravljanju</a:t>
            </a:r>
            <a:endParaRPr sz="3200" dirty="0"/>
          </a:p>
        </p:txBody>
      </p:sp>
      <p:sp>
        <p:nvSpPr>
          <p:cNvPr id="259" name="Google Shape;259;p29"/>
          <p:cNvSpPr txBox="1">
            <a:spLocks noGrp="1"/>
          </p:cNvSpPr>
          <p:nvPr>
            <p:ph type="ctrTitle" idx="4294967295"/>
          </p:nvPr>
        </p:nvSpPr>
        <p:spPr>
          <a:xfrm>
            <a:off x="5298642" y="2578699"/>
            <a:ext cx="5575300" cy="1193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sl-SI" sz="6000" dirty="0">
                <a:solidFill>
                  <a:srgbClr val="6CC04A"/>
                </a:solidFill>
                <a:latin typeface="Dosis ExtraLight" pitchFamily="2" charset="-18"/>
              </a:rPr>
              <a:t>1,4 milijona ton CO</a:t>
            </a:r>
            <a:r>
              <a:rPr lang="sl-SI" sz="6000" b="0" dirty="0">
                <a:solidFill>
                  <a:srgbClr val="6CC04A"/>
                </a:solidFill>
                <a:latin typeface="Dosis ExtraLight" pitchFamily="2" charset="-18"/>
              </a:rPr>
              <a:t>₂</a:t>
            </a:r>
            <a:endParaRPr sz="6000" dirty="0">
              <a:solidFill>
                <a:srgbClr val="6CC04A"/>
              </a:solidFill>
              <a:latin typeface="Dosis ExtraLight" pitchFamily="2" charset="-18"/>
            </a:endParaRPr>
          </a:p>
        </p:txBody>
      </p:sp>
      <p:sp>
        <p:nvSpPr>
          <p:cNvPr id="260" name="Google Shape;260;p29"/>
          <p:cNvSpPr txBox="1">
            <a:spLocks noGrp="1"/>
          </p:cNvSpPr>
          <p:nvPr>
            <p:ph type="subTitle" idx="4294967295"/>
          </p:nvPr>
        </p:nvSpPr>
        <p:spPr>
          <a:xfrm>
            <a:off x="6197485" y="3463730"/>
            <a:ext cx="4676457" cy="61753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r">
              <a:spcBef>
                <a:spcPts val="800"/>
              </a:spcBef>
            </a:pPr>
            <a:r>
              <a:rPr lang="sl-SI" sz="3200" dirty="0"/>
              <a:t>izpustov se bo zadržalo</a:t>
            </a:r>
            <a:endParaRPr sz="3200" dirty="0"/>
          </a:p>
        </p:txBody>
      </p:sp>
      <p:pic>
        <p:nvPicPr>
          <p:cNvPr id="262" name="Google Shape;262;p29"/>
          <p:cNvPicPr preferRelativeResize="0"/>
          <p:nvPr/>
        </p:nvPicPr>
        <p:blipFill>
          <a:blip r:embed="rId3"/>
          <a:srcRect l="28115" r="28115"/>
          <a:stretch/>
        </p:blipFill>
        <p:spPr>
          <a:xfrm rot="-182">
            <a:off x="1536593" y="789629"/>
            <a:ext cx="2190041" cy="3334320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2159C9FE-817B-A6D6-CEA3-E770BB639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3367"/>
            <a:ext cx="4651257" cy="484633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E2C3C648-64F4-46C4-344F-FFAB7272FAB3}"/>
              </a:ext>
            </a:extLst>
          </p:cNvPr>
          <p:cNvSpPr txBox="1"/>
          <p:nvPr/>
        </p:nvSpPr>
        <p:spPr>
          <a:xfrm>
            <a:off x="126224" y="4315830"/>
            <a:ext cx="1575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706259"/>
                </a:solidFill>
              </a:rPr>
              <a:t>2022 - 2023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LIFE Slovenija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6CC04A"/>
      </a:accent1>
      <a:accent2>
        <a:srgbClr val="71B859"/>
      </a:accent2>
      <a:accent3>
        <a:srgbClr val="42ECE0"/>
      </a:accent3>
      <a:accent4>
        <a:srgbClr val="4696C8"/>
      </a:accent4>
      <a:accent5>
        <a:srgbClr val="4AB5C4"/>
      </a:accent5>
      <a:accent6>
        <a:srgbClr val="0989B1"/>
      </a:accent6>
      <a:hlink>
        <a:srgbClr val="0070C0"/>
      </a:hlink>
      <a:folHlink>
        <a:srgbClr val="002060"/>
      </a:folHlink>
    </a:clrScheme>
    <a:fontScheme name="LIFESlovenija">
      <a:majorFont>
        <a:latin typeface="Ubuntu"/>
        <a:ea typeface=""/>
        <a:cs typeface=""/>
      </a:majorFont>
      <a:minorFont>
        <a:latin typeface="Ubuntu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FESlovenija" id="{D923D81D-83BA-443E-8E6F-ACF73C9E21AF}" vid="{298A3CD8-6799-4125-8D7B-529147E60E9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0055C577A220A41B9861371CF3E43F8" ma:contentTypeVersion="4" ma:contentTypeDescription="Ustvari nov dokument." ma:contentTypeScope="" ma:versionID="c42b6e75eb3e5fdb1c5755842e22ab99">
  <xsd:schema xmlns:xsd="http://www.w3.org/2001/XMLSchema" xmlns:xs="http://www.w3.org/2001/XMLSchema" xmlns:p="http://schemas.microsoft.com/office/2006/metadata/properties" xmlns:ns2="7373efe7-2dc6-4451-9aa6-01382ae88fb7" targetNamespace="http://schemas.microsoft.com/office/2006/metadata/properties" ma:root="true" ma:fieldsID="b99aeb8168332dfd669b47eae612a608" ns2:_="">
    <xsd:import namespace="7373efe7-2dc6-4451-9aa6-01382ae88f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73efe7-2dc6-4451-9aa6-01382ae88f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F1491A4-809E-4DF6-A356-9B79D15AD1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C1D042-EBE4-4DDB-A2D1-060B134E2E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73efe7-2dc6-4451-9aa6-01382ae88f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46FD764-F153-4717-A77E-33227562BCD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12478</TotalTime>
  <Words>1061</Words>
  <Application>Microsoft Office PowerPoint</Application>
  <PresentationFormat>Širokozaslonsko</PresentationFormat>
  <Paragraphs>206</Paragraphs>
  <Slides>37</Slides>
  <Notes>26</Notes>
  <HiddenSlides>0</HiddenSlides>
  <MMClips>0</MMClips>
  <ScaleCrop>false</ScaleCrop>
  <HeadingPairs>
    <vt:vector size="6" baseType="variant">
      <vt:variant>
        <vt:lpstr>Uporabljene pisave</vt:lpstr>
      </vt:variant>
      <vt:variant>
        <vt:i4>15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37</vt:i4>
      </vt:variant>
    </vt:vector>
  </HeadingPairs>
  <TitlesOfParts>
    <vt:vector size="53" baseType="lpstr">
      <vt:lpstr>Abadi</vt:lpstr>
      <vt:lpstr>Aptos</vt:lpstr>
      <vt:lpstr>Arial</vt:lpstr>
      <vt:lpstr>Calibri</vt:lpstr>
      <vt:lpstr>Dosis</vt:lpstr>
      <vt:lpstr>Dosis ExtraLight</vt:lpstr>
      <vt:lpstr>Microsoft Sans Serif</vt:lpstr>
      <vt:lpstr>Open Sauce</vt:lpstr>
      <vt:lpstr>Open Sauce Bold</vt:lpstr>
      <vt:lpstr>Pontano Sans</vt:lpstr>
      <vt:lpstr>Posterama</vt:lpstr>
      <vt:lpstr>Tenorite</vt:lpstr>
      <vt:lpstr>Ubuntu</vt:lpstr>
      <vt:lpstr>Ubuntu Bold</vt:lpstr>
      <vt:lpstr>Wingdings</vt:lpstr>
      <vt:lpstr>Officeova tema</vt:lpstr>
      <vt:lpstr>Informativni dan  LIFE Narava 2025</vt:lpstr>
      <vt:lpstr>PROGRAM</vt:lpstr>
      <vt:lpstr>Uvodni nagovor</vt:lpstr>
      <vt:lpstr>Informativni dan  LIFE Narava 2025</vt:lpstr>
      <vt:lpstr>Program LIFE   Podprogram Narava in biotska raznovrstnost</vt:lpstr>
      <vt:lpstr>PowerPointova predstavitev</vt:lpstr>
      <vt:lpstr>PowerPointova predstavitev</vt:lpstr>
      <vt:lpstr>Ključni dokumenti programa LIFE</vt:lpstr>
      <vt:lpstr>176 vrst</vt:lpstr>
      <vt:lpstr>PowerPointova predstavitev</vt:lpstr>
      <vt:lpstr>PowerPointova predstavitev</vt:lpstr>
      <vt:lpstr>Specifični cilji LIFE programa</vt:lpstr>
      <vt:lpstr>PowerPointova predstavitev</vt:lpstr>
      <vt:lpstr>PowerPointova predstavitev</vt:lpstr>
      <vt:lpstr>Podprogrami</vt:lpstr>
      <vt:lpstr>Narava in biotska raznovrstnost</vt:lpstr>
      <vt:lpstr>PowerPointova predstavitev</vt:lpstr>
      <vt:lpstr>Naslavljanje politik EU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Hvala za pozornost!</vt:lpstr>
      <vt:lpstr>Odmor</vt:lpstr>
      <vt:lpstr>Zaključna beseda</vt:lpstr>
      <vt:lpstr>Okvirna časovnica 2026</vt:lpstr>
      <vt:lpstr>PowerPointova predstavitev</vt:lpstr>
      <vt:lpstr>Kratek anketni vprašalnik!</vt:lpstr>
    </vt:vector>
  </TitlesOfParts>
  <Company>MJU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Nisa Dedić Sočan</dc:creator>
  <cp:lastModifiedBy>Janja Kosem</cp:lastModifiedBy>
  <cp:revision>54</cp:revision>
  <dcterms:created xsi:type="dcterms:W3CDTF">2025-03-24T13:25:13Z</dcterms:created>
  <dcterms:modified xsi:type="dcterms:W3CDTF">2025-10-02T05:55:25Z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0x01010010055C577A220A41B9861371CF3E43F8</vt:lpwstr>
  </property>
</Properties>
</file>